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7.xml" ContentType="application/vnd.openxmlformats-officedocument.theme+xml"/>
  <Override PartName="/ppt/slideLayouts/slideLayout12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3" r:id="rId1"/>
    <p:sldMasterId id="2147483774" r:id="rId2"/>
    <p:sldMasterId id="2147483775" r:id="rId3"/>
    <p:sldMasterId id="2147483776" r:id="rId4"/>
    <p:sldMasterId id="2147483777" r:id="rId5"/>
    <p:sldMasterId id="2147483778" r:id="rId6"/>
    <p:sldMasterId id="2147483779" r:id="rId7"/>
    <p:sldMasterId id="2147483780" r:id="rId8"/>
  </p:sldMasterIdLst>
  <p:notesMasterIdLst>
    <p:notesMasterId r:id="rId87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</p:sldIdLst>
  <p:sldSz cx="9144000" cy="5143500" type="screen16x9"/>
  <p:notesSz cx="6858000" cy="9144000"/>
  <p:embeddedFontLst>
    <p:embeddedFont>
      <p:font typeface="Avenir" panose="02000503020000020003" pitchFamily="2" charset="0"/>
      <p:regular r:id="rId88"/>
      <p:italic r:id="rId89"/>
    </p:embeddedFont>
    <p:embeddedFont>
      <p:font typeface="Cabin" pitchFamily="2" charset="77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entury Gothic" panose="020B0502020202020204" pitchFamily="34" charset="0"/>
      <p:regular r:id="rId98"/>
      <p:bold r:id="rId99"/>
      <p:italic r:id="rId100"/>
      <p:boldItalic r:id="rId101"/>
    </p:embeddedFont>
    <p:embeddedFont>
      <p:font typeface="Comfortaa" pitchFamily="2" charset="0"/>
      <p:regular r:id="rId102"/>
      <p:bold r:id="rId103"/>
    </p:embeddedFont>
    <p:embeddedFont>
      <p:font typeface="Helvetica Neue" panose="02000503000000020004" pitchFamily="2" charset="0"/>
      <p:regular r:id="rId104"/>
      <p:bold r:id="rId105"/>
      <p:italic r:id="rId106"/>
      <p:boldItalic r:id="rId107"/>
    </p:embeddedFont>
    <p:embeddedFont>
      <p:font typeface="Lato" panose="020F0502020204030203" pitchFamily="34" charset="0"/>
      <p:regular r:id="rId108"/>
      <p:bold r:id="rId109"/>
      <p:italic r:id="rId110"/>
      <p:boldItalic r:id="rId111"/>
    </p:embeddedFont>
    <p:embeddedFont>
      <p:font typeface="Manrope" pitchFamily="2" charset="0"/>
      <p:regular r:id="rId112"/>
      <p:bold r:id="rId113"/>
    </p:embeddedFont>
    <p:embeddedFont>
      <p:font typeface="Manrope ExtraBold" pitchFamily="2" charset="0"/>
      <p:bold r:id="rId114"/>
    </p:embeddedFont>
    <p:embeddedFont>
      <p:font typeface="Montserrat" pitchFamily="2" charset="77"/>
      <p:regular r:id="rId115"/>
      <p:bold r:id="rId116"/>
      <p:italic r:id="rId117"/>
      <p:boldItalic r:id="rId118"/>
    </p:embeddedFont>
    <p:embeddedFont>
      <p:font typeface="Montserrat ExtraBold" panose="020F0502020204030204" pitchFamily="34" charset="0"/>
      <p:bold r:id="rId119"/>
      <p:italic r:id="rId120"/>
      <p:boldItalic r:id="rId121"/>
    </p:embeddedFont>
    <p:embeddedFont>
      <p:font typeface="Nunito" pitchFamily="2" charset="77"/>
      <p:regular r:id="rId122"/>
      <p:bold r:id="rId123"/>
      <p:italic r:id="rId124"/>
      <p:boldItalic r:id="rId125"/>
    </p:embeddedFont>
    <p:embeddedFont>
      <p:font typeface="Questrial" pitchFamily="2" charset="77"/>
      <p:regular r:id="rId126"/>
    </p:embeddedFont>
    <p:embeddedFont>
      <p:font typeface="Raleway" pitchFamily="2" charset="77"/>
      <p:regular r:id="rId127"/>
      <p:bold r:id="rId128"/>
      <p:italic r:id="rId129"/>
      <p:boldItalic r:id="rId130"/>
    </p:embeddedFont>
    <p:embeddedFont>
      <p:font typeface="Roboto" panose="02000000000000000000" pitchFamily="2" charset="0"/>
      <p:regular r:id="rId131"/>
      <p:bold r:id="rId132"/>
      <p:italic r:id="rId133"/>
      <p:boldItalic r:id="rId134"/>
    </p:embeddedFont>
    <p:embeddedFont>
      <p:font typeface="Roboto Condensed" panose="020F0502020204030204" pitchFamily="34" charset="0"/>
      <p:regular r:id="rId135"/>
      <p:bold r:id="rId136"/>
      <p:italic r:id="rId137"/>
      <p:boldItalic r:id="rId138"/>
    </p:embeddedFont>
    <p:embeddedFont>
      <p:font typeface="Roboto Medium" panose="020F0502020204030204" pitchFamily="34" charset="0"/>
      <p:regular r:id="rId139"/>
      <p:bold r:id="rId140"/>
      <p:italic r:id="rId141"/>
      <p:boldItalic r:id="rId142"/>
    </p:embeddedFont>
    <p:embeddedFont>
      <p:font typeface="Spectral" panose="02020502060000000000" pitchFamily="18" charset="77"/>
      <p:regular r:id="rId143"/>
      <p:bold r:id="rId144"/>
      <p:italic r:id="rId145"/>
      <p:boldItalic r:id="rId1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2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avid Higgins" initials="" lastIdx="2" clrIdx="0"/>
  <p:cmAuthor id="1" name="Ed Cable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988A04-049B-4D05-9128-77A0A0D0A159}">
  <a:tblStyle styleId="{42988A04-049B-4D05-9128-77A0A0D0A1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12F601E-7B74-488D-B14F-B2A93C1E26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59408"/>
  </p:normalViewPr>
  <p:slideViewPr>
    <p:cSldViewPr snapToGrid="0">
      <p:cViewPr varScale="1">
        <p:scale>
          <a:sx n="86" d="100"/>
          <a:sy n="86" d="100"/>
        </p:scale>
        <p:origin x="2400" y="192"/>
      </p:cViewPr>
      <p:guideLst>
        <p:guide orient="horz" pos="1620"/>
        <p:guide pos="12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0.fntdata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font" Target="fonts/font51.fntdata"/><Relationship Id="rId107" Type="http://schemas.openxmlformats.org/officeDocument/2006/relationships/font" Target="fonts/font20.fntdata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font" Target="fonts/font41.fntdata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font" Target="fonts/font8.fntdata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font" Target="fonts/font26.fntdata"/><Relationship Id="rId118" Type="http://schemas.openxmlformats.org/officeDocument/2006/relationships/font" Target="fonts/font31.fntdata"/><Relationship Id="rId134" Type="http://schemas.openxmlformats.org/officeDocument/2006/relationships/font" Target="fonts/font47.fntdata"/><Relationship Id="rId139" Type="http://schemas.openxmlformats.org/officeDocument/2006/relationships/font" Target="fonts/font52.fntdata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50" Type="http://schemas.openxmlformats.org/officeDocument/2006/relationships/theme" Target="theme/theme1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font" Target="fonts/font16.fntdata"/><Relationship Id="rId108" Type="http://schemas.openxmlformats.org/officeDocument/2006/relationships/font" Target="fonts/font21.fntdata"/><Relationship Id="rId124" Type="http://schemas.openxmlformats.org/officeDocument/2006/relationships/font" Target="fonts/font37.fntdata"/><Relationship Id="rId129" Type="http://schemas.openxmlformats.org/officeDocument/2006/relationships/font" Target="fonts/font42.fntdata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40" Type="http://schemas.openxmlformats.org/officeDocument/2006/relationships/font" Target="fonts/font53.fntdata"/><Relationship Id="rId145" Type="http://schemas.openxmlformats.org/officeDocument/2006/relationships/font" Target="fonts/font5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font" Target="fonts/font27.fntdata"/><Relationship Id="rId119" Type="http://schemas.openxmlformats.org/officeDocument/2006/relationships/font" Target="fonts/font32.fntdata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font" Target="fonts/font43.fntdata"/><Relationship Id="rId135" Type="http://schemas.openxmlformats.org/officeDocument/2006/relationships/font" Target="fonts/font48.fntdata"/><Relationship Id="rId151" Type="http://schemas.openxmlformats.org/officeDocument/2006/relationships/tableStyles" Target="tableStyles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font" Target="fonts/font22.fntdata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font" Target="fonts/font10.fntdata"/><Relationship Id="rId104" Type="http://schemas.openxmlformats.org/officeDocument/2006/relationships/font" Target="fonts/font17.fntdata"/><Relationship Id="rId120" Type="http://schemas.openxmlformats.org/officeDocument/2006/relationships/font" Target="fonts/font33.fntdata"/><Relationship Id="rId125" Type="http://schemas.openxmlformats.org/officeDocument/2006/relationships/font" Target="fonts/font38.fntdata"/><Relationship Id="rId141" Type="http://schemas.openxmlformats.org/officeDocument/2006/relationships/font" Target="fonts/font54.fntdata"/><Relationship Id="rId146" Type="http://schemas.openxmlformats.org/officeDocument/2006/relationships/font" Target="fonts/font59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notesMaster" Target="notesMasters/notesMaster1.xml"/><Relationship Id="rId110" Type="http://schemas.openxmlformats.org/officeDocument/2006/relationships/font" Target="fonts/font23.fntdata"/><Relationship Id="rId115" Type="http://schemas.openxmlformats.org/officeDocument/2006/relationships/font" Target="fonts/font28.fntdata"/><Relationship Id="rId131" Type="http://schemas.openxmlformats.org/officeDocument/2006/relationships/font" Target="fonts/font44.fntdata"/><Relationship Id="rId136" Type="http://schemas.openxmlformats.org/officeDocument/2006/relationships/font" Target="fonts/font49.fntdata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font" Target="fonts/font13.fntdata"/><Relationship Id="rId105" Type="http://schemas.openxmlformats.org/officeDocument/2006/relationships/font" Target="fonts/font18.fntdata"/><Relationship Id="rId126" Type="http://schemas.openxmlformats.org/officeDocument/2006/relationships/font" Target="fonts/font39.fntdata"/><Relationship Id="rId14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121" Type="http://schemas.openxmlformats.org/officeDocument/2006/relationships/font" Target="fonts/font34.fntdata"/><Relationship Id="rId142" Type="http://schemas.openxmlformats.org/officeDocument/2006/relationships/font" Target="fonts/font5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font" Target="fonts/font29.fntdata"/><Relationship Id="rId137" Type="http://schemas.openxmlformats.org/officeDocument/2006/relationships/font" Target="fonts/font50.fntdata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font" Target="fonts/font1.fntdata"/><Relationship Id="rId111" Type="http://schemas.openxmlformats.org/officeDocument/2006/relationships/font" Target="fonts/font24.fntdata"/><Relationship Id="rId132" Type="http://schemas.openxmlformats.org/officeDocument/2006/relationships/font" Target="fonts/font45.fntdata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font" Target="fonts/font19.fntdata"/><Relationship Id="rId127" Type="http://schemas.openxmlformats.org/officeDocument/2006/relationships/font" Target="fonts/font40.fntdata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font" Target="fonts/font7.fntdata"/><Relationship Id="rId99" Type="http://schemas.openxmlformats.org/officeDocument/2006/relationships/font" Target="fonts/font12.fntdata"/><Relationship Id="rId101" Type="http://schemas.openxmlformats.org/officeDocument/2006/relationships/font" Target="fonts/font14.fntdata"/><Relationship Id="rId122" Type="http://schemas.openxmlformats.org/officeDocument/2006/relationships/font" Target="fonts/font35.fntdata"/><Relationship Id="rId143" Type="http://schemas.openxmlformats.org/officeDocument/2006/relationships/font" Target="fonts/font56.fntdata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font" Target="fonts/font2.fntdata"/><Relationship Id="rId112" Type="http://schemas.openxmlformats.org/officeDocument/2006/relationships/font" Target="fonts/font25.fntdata"/><Relationship Id="rId133" Type="http://schemas.openxmlformats.org/officeDocument/2006/relationships/font" Target="fonts/font46.fntdata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font" Target="fonts/font15.fntdata"/><Relationship Id="rId123" Type="http://schemas.openxmlformats.org/officeDocument/2006/relationships/font" Target="fonts/font36.fntdata"/><Relationship Id="rId144" Type="http://schemas.openxmlformats.org/officeDocument/2006/relationships/font" Target="fonts/font57.fntdata"/><Relationship Id="rId90" Type="http://schemas.openxmlformats.org/officeDocument/2006/relationships/font" Target="fonts/font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0-31T23:56:58.052" idx="1">
    <p:pos x="6000" y="0"/>
    <p:text>Were you meaning PISP or P2P?</p:text>
  </p:cm>
  <p:cm authorId="0" dt="2023-11-01T06:07:49.645" idx="2">
    <p:pos x="6000" y="0"/>
    <p:text>Wern't we planning to show moving money between wallets or was it a merchant flow we were doing.</p:text>
  </p:cm>
  <p:cm authorId="1" dt="2023-11-01T07:31:00.443" idx="2">
    <p:pos x="6000" y="0"/>
    <p:text>yes...let me drop those screenshots int.</p:text>
  </p:cm>
  <p:cm authorId="0" dt="2023-11-01T07:31:26.326" idx="1">
    <p:pos x="6000" y="0"/>
    <p:text>@edcable@mifos.org do you have any slides from the P2P demo before to add in here.</p:text>
  </p:cm>
  <p:cm authorId="1" dt="2023-11-01T07:31:26.326" idx="3">
    <p:pos x="6000" y="0"/>
    <p:text>I have to wait for a few from the mobile dev so will do that later today.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5e2197f9d9_0_2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5e2197f9d9_0_2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25e2197f9d9_0_2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25e2197f9d9_0_2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5e2197f9d9_0_2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5e2197f9d9_0_2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951ab6a528_0_1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951ab6a528_0_1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090;g2951ab6a528_0_1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5e2197f9d9_0_5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5e2197f9d9_0_5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951ab6a528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2951ab6a528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951ab6a528_0_3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2951ab6a528_0_3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2951ab6a528_0_19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2951ab6a528_0_19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2951ab6a528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2951ab6a528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951ab6a528_0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2951ab6a528_0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89c11f512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289c11f512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951ab6a528_0_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659" y="1143642"/>
            <a:ext cx="2314800" cy="30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2" name="Google Shape;1292;g2951ab6a528_0_2011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g2951ab6a528_0_2011:notes"/>
          <p:cNvSpPr txBox="1">
            <a:spLocks noGrp="1"/>
          </p:cNvSpPr>
          <p:nvPr>
            <p:ph type="sldNum" idx="12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/>
              <a:t>20</a:t>
            </a:fld>
            <a:endParaRPr sz="7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951ab6a528_0_1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659" y="1143642"/>
            <a:ext cx="2314800" cy="30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5" name="Google Shape;1335;g2951ab6a528_0_1945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g2951ab6a528_0_1945:notes"/>
          <p:cNvSpPr txBox="1">
            <a:spLocks noGrp="1"/>
          </p:cNvSpPr>
          <p:nvPr>
            <p:ph type="sldNum" idx="12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2951ab6a528_0_2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659" y="1143642"/>
            <a:ext cx="2314800" cy="30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g2951ab6a528_0_2053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3" name="Google Shape;1403;g2951ab6a528_0_2053:notes"/>
          <p:cNvSpPr txBox="1">
            <a:spLocks noGrp="1"/>
          </p:cNvSpPr>
          <p:nvPr>
            <p:ph type="sldNum" idx="12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2951ab6a528_0_2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659" y="1143642"/>
            <a:ext cx="2314800" cy="30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3" name="Google Shape;1893;g2951ab6a528_0_2543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g2951ab6a528_0_2543:notes"/>
          <p:cNvSpPr txBox="1">
            <a:spLocks noGrp="1"/>
          </p:cNvSpPr>
          <p:nvPr>
            <p:ph type="sldNum" idx="12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2951ab6a528_0_2580:notes"/>
          <p:cNvSpPr txBox="1">
            <a:spLocks noGrp="1"/>
          </p:cNvSpPr>
          <p:nvPr>
            <p:ph type="body" idx="1"/>
          </p:nvPr>
        </p:nvSpPr>
        <p:spPr>
          <a:xfrm>
            <a:off x="233943" y="3511789"/>
            <a:ext cx="1871400" cy="3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45425" rIns="45425" bIns="45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endParaRPr/>
          </a:p>
        </p:txBody>
      </p:sp>
      <p:sp>
        <p:nvSpPr>
          <p:cNvPr id="1931" name="Google Shape;1931;g2951ab6a528_0_2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895" y="554493"/>
            <a:ext cx="2079600" cy="2772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2951ab6a528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71659" y="1143642"/>
            <a:ext cx="2314800" cy="3085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7" name="Google Shape;2037;g2951ab6a528_0_2685:notes"/>
          <p:cNvSpPr txBox="1">
            <a:spLocks noGrp="1"/>
          </p:cNvSpPr>
          <p:nvPr>
            <p:ph type="body" idx="1"/>
          </p:nvPr>
        </p:nvSpPr>
        <p:spPr>
          <a:xfrm>
            <a:off x="685583" y="4400004"/>
            <a:ext cx="5486700" cy="36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8" name="Google Shape;2038;g2951ab6a528_0_2685:notes"/>
          <p:cNvSpPr txBox="1">
            <a:spLocks noGrp="1"/>
          </p:cNvSpPr>
          <p:nvPr>
            <p:ph type="sldNum" idx="12"/>
          </p:nvPr>
        </p:nvSpPr>
        <p:spPr>
          <a:xfrm>
            <a:off x="3884431" y="8685774"/>
            <a:ext cx="29721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425" tIns="22700" rIns="45425" bIns="22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/>
              <a:t>25</a:t>
            </a:fld>
            <a:endParaRPr sz="7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25e2197f9d9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25e2197f9d9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g25e2197f9d9_0_2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8" name="Google Shape;2058;g25e2197f9d9_0_2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2951ab6a52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8" name="Google Shape;2108;g2951ab6a528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9" name="Google Shape;2109;g2951ab6a528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2951ab6a528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2951ab6a528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2951ab6a528_0_4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2951ab6a528_0_4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951ab6a528_0_3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2951ab6a528_0_3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5e2197f9d9_0_19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5e2197f9d9_0_19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25e2197f9d9_0_1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25e2197f9d9_0_1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2951ab6a528_0_2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2951ab6a528_0_2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2951ab6a528_0_2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2951ab6a528_0_2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2951ab6a528_0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6" name="Google Shape;2256;g2951ab6a528_0_2738:notes"/>
          <p:cNvSpPr txBox="1">
            <a:spLocks noGrp="1"/>
          </p:cNvSpPr>
          <p:nvPr>
            <p:ph type="body" idx="1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00" tIns="91200" rIns="91200" bIns="912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2951ab6a528_0_3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2951ab6a528_0_3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2951ab6a528_0_3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7" name="Google Shape;2297;g2951ab6a528_0_3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2951ab6a528_0_3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2951ab6a528_0_3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6" name="Google Shape;2346;g25e63ba796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7" name="Google Shape;2347;g25e63ba796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89c11f5121_0_1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289c11f5121_0_1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25e2197f9d9_0_4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25e2197f9d9_0_40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g25e2197f9d9_0_40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9" name="Google Shape;2359;g294c680c7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0" name="Google Shape;2360;g294c680c71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1" name="Google Shape;2361;g294c680c71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294c680c7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294c680c71d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9" name="Google Shape;2369;g294c680c71d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2951ab6a528_0_4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2951ab6a528_0_4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2951ab6a528_0_4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2951ab6a528_0_4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25e2197f9d9_0_6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25e2197f9d9_0_6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g294c680c71d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noProof="0" dirty="0"/>
          </a:p>
        </p:txBody>
      </p:sp>
      <p:sp>
        <p:nvSpPr>
          <p:cNvPr id="2405" name="Google Shape;2405;g294c680c71d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g294c680c71d_2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3" name="Google Shape;2413;g294c680c71d_2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294c680c71d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0" name="Google Shape;2420;g294c680c71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294c680c71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294c680c71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5e2197f9d9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25e2197f9d9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294c680c71d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4" name="Google Shape;2434;g294c680c71d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294c680c71d_2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3" name="Google Shape;2443;g294c680c71d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294c680c71d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2" name="Google Shape;2452;g294c680c71d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294c680c71d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1" name="Google Shape;2461;g294c680c71d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294c680c71d_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2" name="Google Shape;2472;g294c680c71d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1ea548fc12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3" name="Google Shape;2483;g1ea548fc12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g294c680c71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2" name="Google Shape;2492;g294c680c71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25e2197f9d9_0_6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25e2197f9d9_0_6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25e2197f9d9_0_6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25e2197f9d9_0_6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g294c680c71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0" name="Google Shape;2510;g294c680c71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5e2197f9d9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5e2197f9d9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2959e67bc7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2959e67bc7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2959e67bc7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2959e67bc7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2959e67bc7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2959e67bc7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2959e67bc7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2959e67bc7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2959e67bc7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2959e67bc7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2959e67bc7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2959e67bc7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g25e63ba79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4" name="Google Shape;2554;g25e63ba79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2959e67bc7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2959e67bc7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25e63ba796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9" name="Google Shape;2569;g25e63ba796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25e63ba796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25e63ba796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5e2197f9d9_0_5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5e2197f9d9_0_5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g2959e67bc7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3" name="Google Shape;2583;g2959e67bc7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g2959e67bc7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0" name="Google Shape;2590;g2959e67bc7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2959e67bc7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2959e67bc7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2951ab6a528_0_2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2951ab6a528_0_2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" name="Google Shape;2611;g2951ab6a528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2" name="Google Shape;2612;g2951ab6a528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g2951ab6a528_0_3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7" name="Google Shape;2617;g2951ab6a528_0_3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 dirty="0"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2951ab6a528_0_1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2951ab6a528_0_1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2951ab6a528_0_2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2951ab6a528_0_2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2951ab6a528_0_3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2951ab6a528_0_3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951ab6a528_0_28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2951ab6a528_0_28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5e2197f9d9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5e2197f9d9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7.png"/><Relationship Id="rId11" Type="http://schemas.openxmlformats.org/officeDocument/2006/relationships/image" Target="../media/image14.png"/><Relationship Id="rId5" Type="http://schemas.openxmlformats.org/officeDocument/2006/relationships/image" Target="../media/image24.png"/><Relationship Id="rId10" Type="http://schemas.openxmlformats.org/officeDocument/2006/relationships/image" Target="../media/image15.jp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788" y="-122825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00" y="3292250"/>
            <a:ext cx="3366424" cy="17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6"/>
          <p:cNvSpPr txBox="1">
            <a:spLocks noGrp="1"/>
          </p:cNvSpPr>
          <p:nvPr>
            <p:ph type="title"/>
          </p:nvPr>
        </p:nvSpPr>
        <p:spPr>
          <a:xfrm>
            <a:off x="152400" y="148828"/>
            <a:ext cx="82296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6" name="Google Shape;786;p106"/>
          <p:cNvSpPr txBox="1">
            <a:spLocks noGrp="1"/>
          </p:cNvSpPr>
          <p:nvPr>
            <p:ph type="body" idx="1"/>
          </p:nvPr>
        </p:nvSpPr>
        <p:spPr>
          <a:xfrm>
            <a:off x="152400" y="857250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None/>
              <a:defRPr sz="1500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87" name="Google Shape;787;p106"/>
          <p:cNvSpPr txBox="1">
            <a:spLocks noGrp="1"/>
          </p:cNvSpPr>
          <p:nvPr>
            <p:ph type="body" idx="2"/>
          </p:nvPr>
        </p:nvSpPr>
        <p:spPr>
          <a:xfrm>
            <a:off x="152400" y="457200"/>
            <a:ext cx="8229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0" rIns="83800" bIns="41900" anchor="t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4F81BD"/>
              </a:buClr>
              <a:buSzPts val="1800"/>
              <a:buFont typeface="Cabin"/>
              <a:buNone/>
              <a:defRPr sz="1800" b="1">
                <a:solidFill>
                  <a:srgbClr val="4F81BD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abin"/>
              <a:buNone/>
              <a:defRPr sz="2200">
                <a:latin typeface="Cabin"/>
                <a:ea typeface="Cabin"/>
                <a:cs typeface="Cabin"/>
                <a:sym typeface="Cabin"/>
              </a:defRPr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abin"/>
              <a:buNone/>
              <a:defRPr sz="2200">
                <a:latin typeface="Cabin"/>
                <a:ea typeface="Cabin"/>
                <a:cs typeface="Cabin"/>
                <a:sym typeface="Cabin"/>
              </a:defRPr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abin"/>
              <a:buNone/>
              <a:defRPr sz="2200">
                <a:latin typeface="Cabin"/>
                <a:ea typeface="Cabin"/>
                <a:cs typeface="Cabin"/>
                <a:sym typeface="Cabin"/>
              </a:defRPr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Font typeface="Cabin"/>
              <a:buNone/>
              <a:defRPr sz="2200">
                <a:latin typeface="Cabin"/>
                <a:ea typeface="Cabin"/>
                <a:cs typeface="Cabin"/>
                <a:sym typeface="Cabin"/>
              </a:defRPr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">
  <p:cSld name="3_Title Only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7"/>
          <p:cNvSpPr txBox="1">
            <a:spLocks noGrp="1"/>
          </p:cNvSpPr>
          <p:nvPr>
            <p:ph type="title"/>
          </p:nvPr>
        </p:nvSpPr>
        <p:spPr>
          <a:xfrm>
            <a:off x="152400" y="148828"/>
            <a:ext cx="82296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107"/>
          <p:cNvSpPr txBox="1">
            <a:spLocks noGrp="1"/>
          </p:cNvSpPr>
          <p:nvPr>
            <p:ph type="body" idx="1"/>
          </p:nvPr>
        </p:nvSpPr>
        <p:spPr>
          <a:xfrm>
            <a:off x="152400" y="857250"/>
            <a:ext cx="8763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41900" rIns="83800" bIns="41900" anchor="t" anchorCtr="0">
            <a:noAutofit/>
          </a:bodyPr>
          <a:lstStyle>
            <a:lvl1pPr marL="457200" lvl="0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500"/>
              <a:buNone/>
              <a:defRPr sz="1500"/>
            </a:lvl1pPr>
            <a:lvl2pPr marL="914400" lvl="1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2pPr>
            <a:lvl3pPr marL="1371600" lvl="2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3pPr>
            <a:lvl4pPr marL="1828800" lvl="3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4pPr>
            <a:lvl5pPr marL="2286000" lvl="4" indent="-228600" algn="l" rtl="0">
              <a:spcBef>
                <a:spcPts val="300"/>
              </a:spcBef>
              <a:spcAft>
                <a:spcPts val="0"/>
              </a:spcAft>
              <a:buClr>
                <a:srgbClr val="404040"/>
              </a:buClr>
              <a:buSzPts val="1600"/>
              <a:buNone/>
              <a:defRPr sz="1600"/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91" name="Google Shape;791;p107"/>
          <p:cNvSpPr txBox="1">
            <a:spLocks noGrp="1"/>
          </p:cNvSpPr>
          <p:nvPr>
            <p:ph type="body" idx="2"/>
          </p:nvPr>
        </p:nvSpPr>
        <p:spPr>
          <a:xfrm>
            <a:off x="152400" y="457200"/>
            <a:ext cx="8229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0" rIns="83800" bIns="41900" anchor="t" anchorCtr="0">
            <a:no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rgbClr val="4F81BD"/>
              </a:buClr>
              <a:buSzPts val="1800"/>
              <a:buNone/>
              <a:defRPr sz="1800" b="1">
                <a:solidFill>
                  <a:srgbClr val="4F81BD"/>
                </a:solidFill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None/>
              <a:defRPr sz="2200"/>
            </a:lvl2pPr>
            <a:lvl3pPr marL="1371600" lvl="2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None/>
              <a:defRPr sz="2200"/>
            </a:lvl3pPr>
            <a:lvl4pPr marL="1828800" lvl="3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None/>
              <a:defRPr sz="2200"/>
            </a:lvl4pPr>
            <a:lvl5pPr marL="2286000" lvl="4" indent="-228600" algn="l" rtl="0">
              <a:spcBef>
                <a:spcPts val="400"/>
              </a:spcBef>
              <a:spcAft>
                <a:spcPts val="0"/>
              </a:spcAft>
              <a:buClr>
                <a:srgbClr val="404040"/>
              </a:buClr>
              <a:buSzPts val="2200"/>
              <a:buNone/>
              <a:defRPr sz="2200"/>
            </a:lvl5pPr>
            <a:lvl6pPr marL="2743200" lvl="5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6pPr>
            <a:lvl7pPr marL="3200400" lvl="6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7pPr>
            <a:lvl8pPr marL="3657600" lvl="7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8pPr>
            <a:lvl9pPr marL="4114800" lvl="8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361950" rtl="0"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marL="914400" lvl="1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2385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marL="2286000" lvl="4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marL="2743200" lvl="5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marL="3200400" lvl="6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marL="3657600" lvl="7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marL="4114800" lvl="8" indent="-31115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>
            <a:endParaRPr/>
          </a:p>
        </p:txBody>
      </p:sp>
      <p:sp>
        <p:nvSpPr>
          <p:cNvPr id="795" name="Google Shape;795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1">
  <p:cSld name="Single Content Layout_1"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98" name="Google Shape;798;p109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5" name="Google Shape;805;p1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6" name="Google Shape;806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9" name="Google Shape;809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3" name="Google Shape;813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7" name="Google Shape;817;p1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8" name="Google Shape;818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4" name="Google Shape;824;p1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5" name="Google Shape;825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2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8" name="Google Shape;828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2" name="Google Shape;832;p1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3" name="Google Shape;833;p1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4" name="Google Shape;834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37" name="Google Shape;837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0" name="Google Shape;840;p1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1" name="Google Shape;841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6" name="Google Shape;846;p12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6pPr>
            <a:lvl7pPr marL="3200400" lvl="6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●"/>
              <a:defRPr>
                <a:latin typeface="Cabin"/>
                <a:ea typeface="Cabin"/>
                <a:cs typeface="Cabin"/>
                <a:sym typeface="Cabin"/>
              </a:defRPr>
            </a:lvl7pPr>
            <a:lvl8pPr marL="3657600" lvl="7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○"/>
              <a:defRPr>
                <a:latin typeface="Cabin"/>
                <a:ea typeface="Cabin"/>
                <a:cs typeface="Cabin"/>
                <a:sym typeface="Cabin"/>
              </a:defRPr>
            </a:lvl8pPr>
            <a:lvl9pPr marL="4114800" lvl="8" indent="-273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00"/>
              <a:buFont typeface="Cabin"/>
              <a:buChar char="■"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47" name="Google Shape;847;p1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848" name="Google Shape;848;p122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1">
  <p:cSld name="Single Content Layout_1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51" name="Google Shape;851;p123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heet 1">
  <p:cSld name="TITLE_AND_TWO_COLUMNS_1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1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24"/>
          <p:cNvSpPr/>
          <p:nvPr/>
        </p:nvSpPr>
        <p:spPr>
          <a:xfrm>
            <a:off x="0" y="1312975"/>
            <a:ext cx="1418700" cy="4437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24"/>
          <p:cNvSpPr txBox="1">
            <a:spLocks noGrp="1"/>
          </p:cNvSpPr>
          <p:nvPr>
            <p:ph type="subTitle" idx="1"/>
          </p:nvPr>
        </p:nvSpPr>
        <p:spPr>
          <a:xfrm>
            <a:off x="1520400" y="1313025"/>
            <a:ext cx="7623600" cy="443700"/>
          </a:xfrm>
          <a:prstGeom prst="rect">
            <a:avLst/>
          </a:prstGeom>
          <a:solidFill>
            <a:srgbClr val="6585C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Questrial"/>
              <a:buNone/>
              <a:defRPr sz="1400" b="0" i="0" u="none" strike="noStrike" cap="non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">
  <p:cSld name="Single Content Layout_2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58" name="Google Shape;858;p125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859" name="Google Shape;859;p125"/>
          <p:cNvPicPr preferRelativeResize="0"/>
          <p:nvPr/>
        </p:nvPicPr>
        <p:blipFill rotWithShape="1"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300" y="38183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2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599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25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 b="0" i="0" u="none" strike="noStrike" cap="none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2">
  <p:cSld name="Single Content Layout_3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28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28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64" name="Google Shape;864;p126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865" name="Google Shape;865;p126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2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126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3">
  <p:cSld name="Single Content Layout_4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70" name="Google Shape;870;p127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871" name="Google Shape;871;p127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2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27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28"/>
          <p:cNvSpPr txBox="1">
            <a:spLocks noGrp="1"/>
          </p:cNvSpPr>
          <p:nvPr>
            <p:ph type="body" idx="1"/>
          </p:nvPr>
        </p:nvSpPr>
        <p:spPr>
          <a:xfrm>
            <a:off x="457200" y="2294750"/>
            <a:ext cx="8229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 b="1">
                <a:solidFill>
                  <a:schemeClr val="accent1"/>
                </a:solidFill>
              </a:defRPr>
            </a:lvl1pPr>
            <a:lvl2pPr marL="914400" lvl="1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6" name="Google Shape;876;p128"/>
          <p:cNvSpPr/>
          <p:nvPr/>
        </p:nvSpPr>
        <p:spPr>
          <a:xfrm>
            <a:off x="0" y="2215733"/>
            <a:ext cx="191400" cy="712200"/>
          </a:xfrm>
          <a:prstGeom prst="rect">
            <a:avLst/>
          </a:prstGeom>
          <a:solidFill>
            <a:srgbClr val="AC26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">
  <p:cSld name="1-Column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29"/>
          <p:cNvSpPr txBox="1">
            <a:spLocks noGrp="1"/>
          </p:cNvSpPr>
          <p:nvPr>
            <p:ph type="body" idx="1"/>
          </p:nvPr>
        </p:nvSpPr>
        <p:spPr>
          <a:xfrm>
            <a:off x="454885" y="900826"/>
            <a:ext cx="8229600" cy="2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>
                <a:solidFill>
                  <a:srgbClr val="7F7F7F"/>
                </a:solidFill>
              </a:defRPr>
            </a:lvl1pPr>
            <a:lvl2pPr marL="914400" lvl="1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9" name="Google Shape;879;p129"/>
          <p:cNvSpPr txBox="1">
            <a:spLocks noGrp="1"/>
          </p:cNvSpPr>
          <p:nvPr>
            <p:ph type="title"/>
          </p:nvPr>
        </p:nvSpPr>
        <p:spPr>
          <a:xfrm>
            <a:off x="303551" y="285751"/>
            <a:ext cx="8381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AC264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80" name="Google Shape;880;p12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86229"/>
            <a:ext cx="153649" cy="3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29"/>
          <p:cNvSpPr txBox="1">
            <a:spLocks noGrp="1"/>
          </p:cNvSpPr>
          <p:nvPr>
            <p:ph type="sldNum" idx="12"/>
          </p:nvPr>
        </p:nvSpPr>
        <p:spPr>
          <a:xfrm>
            <a:off x="8374309" y="4780805"/>
            <a:ext cx="3126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3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13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3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6" name="Google Shape;886;p1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887" name="Google Shape;887;p130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8" name="Google Shape;888;p13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3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31"/>
          <p:cNvSpPr/>
          <p:nvPr/>
        </p:nvSpPr>
        <p:spPr>
          <a:xfrm>
            <a:off x="0" y="211577"/>
            <a:ext cx="9144000" cy="20502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1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894" name="Google Shape;894;p1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895" name="Google Shape;895;p131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96" name="Google Shape;896;p1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">
  <p:cSld name="Single Content Layout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32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obj">
  <p:cSld name="OBJEC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1">
  <p:cSld name="Single Content Layout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/>
          <p:nvPr/>
        </p:nvSpPr>
        <p:spPr>
          <a:xfrm>
            <a:off x="0" y="211576"/>
            <a:ext cx="9144000" cy="20502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 1">
  <p:cSld name="OBJECT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0" y="211576"/>
            <a:ext cx="9144000" cy="20502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■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700"/>
              <a:buChar char="○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7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1488" y="38728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84449"/>
            <a:ext cx="2659750" cy="13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8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">
  <p:cSld name="Single Content Layout_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32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32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166" name="Google Shape;166;p31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372" cy="14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Slide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10800000" flipH="1">
            <a:off x="0" y="528600"/>
            <a:ext cx="9144000" cy="461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43300" y="776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8900" y="4296175"/>
            <a:ext cx="1010076" cy="9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2600" y="4425276"/>
            <a:ext cx="1325026" cy="6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 type="obj">
  <p:cSld name="OBJEC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1">
  <p:cSld name="Single Content Layout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2813" cy="3882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 txBox="1">
            <a:spLocks noGrp="1"/>
          </p:cNvSpPr>
          <p:nvPr>
            <p:ph type="ctrTitle"/>
          </p:nvPr>
        </p:nvSpPr>
        <p:spPr>
          <a:xfrm>
            <a:off x="534591" y="1929939"/>
            <a:ext cx="80736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8962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6"/>
          <p:cNvSpPr>
            <a:spLocks noGrp="1"/>
          </p:cNvSpPr>
          <p:nvPr>
            <p:ph type="clipArt" idx="2"/>
          </p:nvPr>
        </p:nvSpPr>
        <p:spPr>
          <a:xfrm>
            <a:off x="558900" y="4195800"/>
            <a:ext cx="8991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188" name="Google Shape;188;p36"/>
          <p:cNvSpPr>
            <a:spLocks noGrp="1"/>
          </p:cNvSpPr>
          <p:nvPr>
            <p:ph type="clipArt" idx="3"/>
          </p:nvPr>
        </p:nvSpPr>
        <p:spPr>
          <a:xfrm>
            <a:off x="1769269" y="4066200"/>
            <a:ext cx="518400" cy="523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36"/>
          <p:cNvSpPr>
            <a:spLocks noGrp="1"/>
          </p:cNvSpPr>
          <p:nvPr>
            <p:ph type="clipArt" idx="4"/>
          </p:nvPr>
        </p:nvSpPr>
        <p:spPr>
          <a:xfrm>
            <a:off x="2619000" y="4201200"/>
            <a:ext cx="861300" cy="267300"/>
          </a:xfrm>
          <a:prstGeom prst="rect">
            <a:avLst/>
          </a:prstGeom>
          <a:noFill/>
          <a:ln>
            <a:noFill/>
          </a:ln>
        </p:spPr>
      </p:sp>
      <p:sp>
        <p:nvSpPr>
          <p:cNvPr id="190" name="Google Shape;190;p36"/>
          <p:cNvSpPr>
            <a:spLocks noGrp="1"/>
          </p:cNvSpPr>
          <p:nvPr>
            <p:ph type="clipArt" idx="5"/>
          </p:nvPr>
        </p:nvSpPr>
        <p:spPr>
          <a:xfrm>
            <a:off x="3736800" y="4098600"/>
            <a:ext cx="696600" cy="469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" name="Google Shape;191;p36"/>
          <p:cNvSpPr>
            <a:spLocks noGrp="1"/>
          </p:cNvSpPr>
          <p:nvPr>
            <p:ph type="clipArt" idx="6"/>
          </p:nvPr>
        </p:nvSpPr>
        <p:spPr>
          <a:xfrm>
            <a:off x="4811316" y="4136400"/>
            <a:ext cx="581100" cy="41310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36"/>
          <p:cNvSpPr>
            <a:spLocks noGrp="1"/>
          </p:cNvSpPr>
          <p:nvPr>
            <p:ph type="clipArt" idx="7"/>
          </p:nvPr>
        </p:nvSpPr>
        <p:spPr>
          <a:xfrm>
            <a:off x="5672138" y="4206600"/>
            <a:ext cx="8883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6"/>
          <p:cNvSpPr>
            <a:spLocks noGrp="1"/>
          </p:cNvSpPr>
          <p:nvPr>
            <p:ph type="clipArt" idx="8"/>
          </p:nvPr>
        </p:nvSpPr>
        <p:spPr>
          <a:xfrm>
            <a:off x="6693300" y="4206600"/>
            <a:ext cx="9072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36"/>
          <p:cNvSpPr>
            <a:spLocks noGrp="1"/>
          </p:cNvSpPr>
          <p:nvPr>
            <p:ph type="clipArt" idx="9"/>
          </p:nvPr>
        </p:nvSpPr>
        <p:spPr>
          <a:xfrm>
            <a:off x="7724775" y="4136400"/>
            <a:ext cx="880200" cy="41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FBAE40"/>
          </p15:clr>
        </p15:guide>
        <p15:guide id="2" pos="337">
          <p15:clr>
            <a:srgbClr val="FBAE40"/>
          </p15:clr>
        </p15:guide>
        <p15:guide id="3" pos="5423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body" idx="1"/>
          </p:nvPr>
        </p:nvSpPr>
        <p:spPr>
          <a:xfrm>
            <a:off x="403623" y="1328606"/>
            <a:ext cx="8336700" cy="3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 sz="1900" b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7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7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8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2"/>
          </p:nvPr>
        </p:nvSpPr>
        <p:spPr>
          <a:xfrm>
            <a:off x="4704679" y="1328400"/>
            <a:ext cx="40254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1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9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9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9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83"/>
            <a:ext cx="9143850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>
            <a:spLocks noGrp="1"/>
          </p:cNvSpPr>
          <p:nvPr>
            <p:ph type="clipArt" idx="2"/>
          </p:nvPr>
        </p:nvSpPr>
        <p:spPr>
          <a:xfrm>
            <a:off x="534591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2" name="Google Shape;212;p40"/>
          <p:cNvSpPr>
            <a:spLocks noGrp="1"/>
          </p:cNvSpPr>
          <p:nvPr>
            <p:ph type="clipArt" idx="3"/>
          </p:nvPr>
        </p:nvSpPr>
        <p:spPr>
          <a:xfrm>
            <a:off x="1557759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3" name="Google Shape;213;p40"/>
          <p:cNvSpPr>
            <a:spLocks noGrp="1"/>
          </p:cNvSpPr>
          <p:nvPr>
            <p:ph type="clipArt" idx="4"/>
          </p:nvPr>
        </p:nvSpPr>
        <p:spPr>
          <a:xfrm>
            <a:off x="2580927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4" name="Google Shape;214;p40"/>
          <p:cNvSpPr>
            <a:spLocks noGrp="1"/>
          </p:cNvSpPr>
          <p:nvPr>
            <p:ph type="clipArt" idx="5"/>
          </p:nvPr>
        </p:nvSpPr>
        <p:spPr>
          <a:xfrm>
            <a:off x="3604095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5" name="Google Shape;215;p40"/>
          <p:cNvSpPr>
            <a:spLocks noGrp="1"/>
          </p:cNvSpPr>
          <p:nvPr>
            <p:ph type="clipArt" idx="6"/>
          </p:nvPr>
        </p:nvSpPr>
        <p:spPr>
          <a:xfrm>
            <a:off x="46278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6" name="Google Shape;216;p40"/>
          <p:cNvSpPr>
            <a:spLocks noGrp="1"/>
          </p:cNvSpPr>
          <p:nvPr>
            <p:ph type="clipArt" idx="7"/>
          </p:nvPr>
        </p:nvSpPr>
        <p:spPr>
          <a:xfrm>
            <a:off x="56511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7" name="Google Shape;217;p40"/>
          <p:cNvSpPr>
            <a:spLocks noGrp="1"/>
          </p:cNvSpPr>
          <p:nvPr>
            <p:ph type="clipArt" idx="8"/>
          </p:nvPr>
        </p:nvSpPr>
        <p:spPr>
          <a:xfrm>
            <a:off x="66744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8" name="Google Shape;218;p40"/>
          <p:cNvSpPr>
            <a:spLocks noGrp="1"/>
          </p:cNvSpPr>
          <p:nvPr>
            <p:ph type="clipArt" idx="9"/>
          </p:nvPr>
        </p:nvSpPr>
        <p:spPr>
          <a:xfrm>
            <a:off x="76977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19" name="Google Shape;219;p40"/>
          <p:cNvSpPr txBox="1">
            <a:spLocks noGrp="1"/>
          </p:cNvSpPr>
          <p:nvPr>
            <p:ph type="ctrTitle"/>
          </p:nvPr>
        </p:nvSpPr>
        <p:spPr>
          <a:xfrm>
            <a:off x="534591" y="1301093"/>
            <a:ext cx="60060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220" name="Google Shape;220;p4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342" y="523163"/>
            <a:ext cx="1888446" cy="99839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>
            <a:spLocks noGrp="1"/>
          </p:cNvSpPr>
          <p:nvPr>
            <p:ph type="clipArt" idx="13"/>
          </p:nvPr>
        </p:nvSpPr>
        <p:spPr>
          <a:xfrm>
            <a:off x="558900" y="4195800"/>
            <a:ext cx="8991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40"/>
          <p:cNvSpPr>
            <a:spLocks noGrp="1"/>
          </p:cNvSpPr>
          <p:nvPr>
            <p:ph type="clipArt" idx="14"/>
          </p:nvPr>
        </p:nvSpPr>
        <p:spPr>
          <a:xfrm>
            <a:off x="1769269" y="4066200"/>
            <a:ext cx="518400" cy="523800"/>
          </a:xfrm>
          <a:prstGeom prst="rect">
            <a:avLst/>
          </a:prstGeom>
          <a:noFill/>
          <a:ln>
            <a:noFill/>
          </a:ln>
        </p:spPr>
      </p:sp>
      <p:sp>
        <p:nvSpPr>
          <p:cNvPr id="223" name="Google Shape;223;p40"/>
          <p:cNvSpPr>
            <a:spLocks noGrp="1"/>
          </p:cNvSpPr>
          <p:nvPr>
            <p:ph type="clipArt" idx="15"/>
          </p:nvPr>
        </p:nvSpPr>
        <p:spPr>
          <a:xfrm>
            <a:off x="2619000" y="4201200"/>
            <a:ext cx="861300" cy="267300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40"/>
          <p:cNvSpPr>
            <a:spLocks noGrp="1"/>
          </p:cNvSpPr>
          <p:nvPr>
            <p:ph type="clipArt" idx="16"/>
          </p:nvPr>
        </p:nvSpPr>
        <p:spPr>
          <a:xfrm>
            <a:off x="3736800" y="4098600"/>
            <a:ext cx="696600" cy="4698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40"/>
          <p:cNvSpPr>
            <a:spLocks noGrp="1"/>
          </p:cNvSpPr>
          <p:nvPr>
            <p:ph type="clipArt" idx="17"/>
          </p:nvPr>
        </p:nvSpPr>
        <p:spPr>
          <a:xfrm>
            <a:off x="4811316" y="4136400"/>
            <a:ext cx="581100" cy="413100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40"/>
          <p:cNvSpPr>
            <a:spLocks noGrp="1"/>
          </p:cNvSpPr>
          <p:nvPr>
            <p:ph type="clipArt" idx="18"/>
          </p:nvPr>
        </p:nvSpPr>
        <p:spPr>
          <a:xfrm>
            <a:off x="5672138" y="4206600"/>
            <a:ext cx="8883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40"/>
          <p:cNvSpPr>
            <a:spLocks noGrp="1"/>
          </p:cNvSpPr>
          <p:nvPr>
            <p:ph type="clipArt" idx="19"/>
          </p:nvPr>
        </p:nvSpPr>
        <p:spPr>
          <a:xfrm>
            <a:off x="6693300" y="4206600"/>
            <a:ext cx="9072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40"/>
          <p:cNvSpPr>
            <a:spLocks noGrp="1"/>
          </p:cNvSpPr>
          <p:nvPr>
            <p:ph type="clipArt" idx="20"/>
          </p:nvPr>
        </p:nvSpPr>
        <p:spPr>
          <a:xfrm>
            <a:off x="7724775" y="4136400"/>
            <a:ext cx="880200" cy="410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9">
          <p15:clr>
            <a:srgbClr val="FBAE40"/>
          </p15:clr>
        </p15:guide>
        <p15:guide id="2" pos="337">
          <p15:clr>
            <a:srgbClr val="FBAE40"/>
          </p15:clr>
        </p15:guide>
        <p15:guide id="3" pos="412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>
            <a:spLocks noGrp="1"/>
          </p:cNvSpPr>
          <p:nvPr>
            <p:ph type="clipArt" idx="2"/>
          </p:nvPr>
        </p:nvSpPr>
        <p:spPr>
          <a:xfrm>
            <a:off x="4809273" y="4160655"/>
            <a:ext cx="581100" cy="413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41"/>
          <p:cNvSpPr>
            <a:spLocks noGrp="1"/>
          </p:cNvSpPr>
          <p:nvPr>
            <p:ph type="clipArt" idx="3"/>
          </p:nvPr>
        </p:nvSpPr>
        <p:spPr>
          <a:xfrm>
            <a:off x="5670094" y="4230855"/>
            <a:ext cx="8883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41"/>
          <p:cNvSpPr>
            <a:spLocks noGrp="1"/>
          </p:cNvSpPr>
          <p:nvPr>
            <p:ph type="clipArt" idx="4"/>
          </p:nvPr>
        </p:nvSpPr>
        <p:spPr>
          <a:xfrm>
            <a:off x="6691257" y="4230855"/>
            <a:ext cx="907200" cy="26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41"/>
          <p:cNvSpPr>
            <a:spLocks noGrp="1"/>
          </p:cNvSpPr>
          <p:nvPr>
            <p:ph type="clipArt" idx="5"/>
          </p:nvPr>
        </p:nvSpPr>
        <p:spPr>
          <a:xfrm>
            <a:off x="7722732" y="4160655"/>
            <a:ext cx="880200" cy="4104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41"/>
          <p:cNvSpPr>
            <a:spLocks noGrp="1"/>
          </p:cNvSpPr>
          <p:nvPr>
            <p:ph type="clipArt" idx="6"/>
          </p:nvPr>
        </p:nvSpPr>
        <p:spPr>
          <a:xfrm>
            <a:off x="4835530" y="3441893"/>
            <a:ext cx="899100" cy="2943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41"/>
          <p:cNvSpPr>
            <a:spLocks noGrp="1"/>
          </p:cNvSpPr>
          <p:nvPr>
            <p:ph type="clipArt" idx="7"/>
          </p:nvPr>
        </p:nvSpPr>
        <p:spPr>
          <a:xfrm>
            <a:off x="6045899" y="3312293"/>
            <a:ext cx="518400" cy="523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41"/>
          <p:cNvSpPr>
            <a:spLocks noGrp="1"/>
          </p:cNvSpPr>
          <p:nvPr>
            <p:ph type="clipArt" idx="8"/>
          </p:nvPr>
        </p:nvSpPr>
        <p:spPr>
          <a:xfrm>
            <a:off x="6895630" y="3447293"/>
            <a:ext cx="861300" cy="267300"/>
          </a:xfrm>
          <a:prstGeom prst="rect">
            <a:avLst/>
          </a:prstGeom>
          <a:noFill/>
          <a:ln>
            <a:noFill/>
          </a:ln>
        </p:spPr>
      </p:sp>
      <p:sp>
        <p:nvSpPr>
          <p:cNvPr id="237" name="Google Shape;237;p41"/>
          <p:cNvSpPr>
            <a:spLocks noGrp="1"/>
          </p:cNvSpPr>
          <p:nvPr>
            <p:ph type="clipArt" idx="9"/>
          </p:nvPr>
        </p:nvSpPr>
        <p:spPr>
          <a:xfrm>
            <a:off x="8013430" y="3344693"/>
            <a:ext cx="696600" cy="469800"/>
          </a:xfrm>
          <a:prstGeom prst="rect">
            <a:avLst/>
          </a:prstGeom>
          <a:noFill/>
          <a:ln>
            <a:noFill/>
          </a:ln>
        </p:spPr>
      </p:sp>
      <p:pic>
        <p:nvPicPr>
          <p:cNvPr id="238" name="Google Shape;238;p4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2445" cy="514283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 txBox="1">
            <a:spLocks noGrp="1"/>
          </p:cNvSpPr>
          <p:nvPr>
            <p:ph type="ctrTitle"/>
          </p:nvPr>
        </p:nvSpPr>
        <p:spPr>
          <a:xfrm>
            <a:off x="4842163" y="714583"/>
            <a:ext cx="3898200" cy="18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71" y="586501"/>
            <a:ext cx="1888446" cy="998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9">
          <p15:clr>
            <a:srgbClr val="FBAE40"/>
          </p15:clr>
        </p15:guide>
        <p15:guide id="2" pos="3049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42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42"/>
          <p:cNvSpPr txBox="1">
            <a:spLocks noGrp="1"/>
          </p:cNvSpPr>
          <p:nvPr>
            <p:ph type="body" idx="1"/>
          </p:nvPr>
        </p:nvSpPr>
        <p:spPr>
          <a:xfrm>
            <a:off x="403622" y="2543707"/>
            <a:ext cx="1906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245" name="Google Shape;245;p42"/>
          <p:cNvCxnSpPr/>
          <p:nvPr/>
        </p:nvCxnSpPr>
        <p:spPr>
          <a:xfrm>
            <a:off x="2428425" y="1326356"/>
            <a:ext cx="0" cy="34065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6" name="Google Shape;246;p42"/>
          <p:cNvSpPr txBox="1">
            <a:spLocks noGrp="1"/>
          </p:cNvSpPr>
          <p:nvPr>
            <p:ph type="body" idx="2"/>
          </p:nvPr>
        </p:nvSpPr>
        <p:spPr>
          <a:xfrm>
            <a:off x="403622" y="1326357"/>
            <a:ext cx="1906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42"/>
          <p:cNvSpPr txBox="1">
            <a:spLocks noGrp="1"/>
          </p:cNvSpPr>
          <p:nvPr>
            <p:ph type="body" idx="3"/>
          </p:nvPr>
        </p:nvSpPr>
        <p:spPr>
          <a:xfrm>
            <a:off x="2547028" y="2543400"/>
            <a:ext cx="1906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42"/>
          <p:cNvCxnSpPr/>
          <p:nvPr/>
        </p:nvCxnSpPr>
        <p:spPr>
          <a:xfrm>
            <a:off x="4571832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42"/>
          <p:cNvSpPr txBox="1">
            <a:spLocks noGrp="1"/>
          </p:cNvSpPr>
          <p:nvPr>
            <p:ph type="body" idx="4"/>
          </p:nvPr>
        </p:nvSpPr>
        <p:spPr>
          <a:xfrm>
            <a:off x="2547029" y="1325700"/>
            <a:ext cx="1906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5"/>
          </p:nvPr>
        </p:nvSpPr>
        <p:spPr>
          <a:xfrm>
            <a:off x="4690434" y="2543400"/>
            <a:ext cx="1906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251" name="Google Shape;251;p42"/>
          <p:cNvCxnSpPr/>
          <p:nvPr/>
        </p:nvCxnSpPr>
        <p:spPr>
          <a:xfrm>
            <a:off x="6715239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42"/>
          <p:cNvSpPr txBox="1">
            <a:spLocks noGrp="1"/>
          </p:cNvSpPr>
          <p:nvPr>
            <p:ph type="body" idx="6"/>
          </p:nvPr>
        </p:nvSpPr>
        <p:spPr>
          <a:xfrm>
            <a:off x="4690436" y="1325700"/>
            <a:ext cx="1906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42"/>
          <p:cNvSpPr txBox="1">
            <a:spLocks noGrp="1"/>
          </p:cNvSpPr>
          <p:nvPr>
            <p:ph type="body" idx="7"/>
          </p:nvPr>
        </p:nvSpPr>
        <p:spPr>
          <a:xfrm>
            <a:off x="6833841" y="2543400"/>
            <a:ext cx="1906200" cy="21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1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8"/>
          </p:nvPr>
        </p:nvSpPr>
        <p:spPr>
          <a:xfrm>
            <a:off x="6833842" y="1325700"/>
            <a:ext cx="19065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55">
          <p15:clr>
            <a:srgbClr val="FBAE40"/>
          </p15:clr>
        </p15:guide>
        <p15:guide id="2" pos="1604">
          <p15:clr>
            <a:srgbClr val="FBAE40"/>
          </p15:clr>
        </p15:guide>
        <p15:guide id="3" pos="2805">
          <p15:clr>
            <a:srgbClr val="FBAE40"/>
          </p15:clr>
        </p15:guide>
        <p15:guide id="4" pos="4304">
          <p15:clr>
            <a:srgbClr val="FBAE40"/>
          </p15:clr>
        </p15:guide>
        <p15:guide id="5" pos="4156">
          <p15:clr>
            <a:srgbClr val="FBAE40"/>
          </p15:clr>
        </p15:guide>
        <p15:guide id="6" pos="2954">
          <p15:clr>
            <a:srgbClr val="FBAE40"/>
          </p15:clr>
        </p15:guide>
        <p15:guide id="7" orient="horz" pos="1496">
          <p15:clr>
            <a:srgbClr val="FBAE40"/>
          </p15:clr>
        </p15:guide>
        <p15:guide id="8" orient="horz" pos="160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2">
  <p:cSld name="Chapter 2">
    <p:bg>
      <p:bgPr>
        <a:solidFill>
          <a:schemeClr val="lt1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3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3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3">
  <p:cSld name="Chapter 3">
    <p:bg>
      <p:bgPr>
        <a:solidFill>
          <a:schemeClr val="lt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44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4">
  <p:cSld name="Chapter 4"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5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5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00" cy="12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45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00" cy="3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">
  <p:cSld name="4 Images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6"/>
          <p:cNvSpPr>
            <a:spLocks noGrp="1"/>
          </p:cNvSpPr>
          <p:nvPr>
            <p:ph type="pic" idx="2"/>
          </p:nvPr>
        </p:nvSpPr>
        <p:spPr>
          <a:xfrm>
            <a:off x="403622" y="1325166"/>
            <a:ext cx="1906200" cy="20502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46"/>
          <p:cNvSpPr>
            <a:spLocks noGrp="1"/>
          </p:cNvSpPr>
          <p:nvPr>
            <p:ph type="pic" idx="3"/>
          </p:nvPr>
        </p:nvSpPr>
        <p:spPr>
          <a:xfrm>
            <a:off x="2547028" y="1325699"/>
            <a:ext cx="1906200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3" name="Google Shape;273;p46"/>
          <p:cNvSpPr>
            <a:spLocks noGrp="1"/>
          </p:cNvSpPr>
          <p:nvPr>
            <p:ph type="pic" idx="4"/>
          </p:nvPr>
        </p:nvSpPr>
        <p:spPr>
          <a:xfrm>
            <a:off x="4689900" y="1325699"/>
            <a:ext cx="1906200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46"/>
          <p:cNvSpPr>
            <a:spLocks noGrp="1"/>
          </p:cNvSpPr>
          <p:nvPr>
            <p:ph type="pic" idx="5"/>
          </p:nvPr>
        </p:nvSpPr>
        <p:spPr>
          <a:xfrm>
            <a:off x="6834179" y="1325699"/>
            <a:ext cx="1906200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46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6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" name="Google Shape;277;p46"/>
          <p:cNvCxnSpPr/>
          <p:nvPr/>
        </p:nvCxnSpPr>
        <p:spPr>
          <a:xfrm>
            <a:off x="2428425" y="1326356"/>
            <a:ext cx="0" cy="34065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46"/>
          <p:cNvCxnSpPr/>
          <p:nvPr/>
        </p:nvCxnSpPr>
        <p:spPr>
          <a:xfrm>
            <a:off x="4571832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46"/>
          <p:cNvCxnSpPr/>
          <p:nvPr/>
        </p:nvCxnSpPr>
        <p:spPr>
          <a:xfrm>
            <a:off x="6715239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0" name="Google Shape;280;p46"/>
          <p:cNvSpPr txBox="1">
            <a:spLocks noGrp="1"/>
          </p:cNvSpPr>
          <p:nvPr>
            <p:ph type="body" idx="1"/>
          </p:nvPr>
        </p:nvSpPr>
        <p:spPr>
          <a:xfrm>
            <a:off x="403622" y="1326357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6"/>
          <p:cNvSpPr txBox="1">
            <a:spLocks noGrp="1"/>
          </p:cNvSpPr>
          <p:nvPr>
            <p:ph type="body" idx="6"/>
          </p:nvPr>
        </p:nvSpPr>
        <p:spPr>
          <a:xfrm>
            <a:off x="2547029" y="1325700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6"/>
          <p:cNvSpPr txBox="1">
            <a:spLocks noGrp="1"/>
          </p:cNvSpPr>
          <p:nvPr>
            <p:ph type="body" idx="7"/>
          </p:nvPr>
        </p:nvSpPr>
        <p:spPr>
          <a:xfrm>
            <a:off x="4690436" y="1325700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body" idx="8"/>
          </p:nvPr>
        </p:nvSpPr>
        <p:spPr>
          <a:xfrm>
            <a:off x="6833842" y="1325700"/>
            <a:ext cx="19065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46"/>
          <p:cNvSpPr txBox="1">
            <a:spLocks noGrp="1"/>
          </p:cNvSpPr>
          <p:nvPr>
            <p:ph type="body" idx="9"/>
          </p:nvPr>
        </p:nvSpPr>
        <p:spPr>
          <a:xfrm>
            <a:off x="403626" y="3617498"/>
            <a:ext cx="19062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body" idx="13"/>
          </p:nvPr>
        </p:nvSpPr>
        <p:spPr>
          <a:xfrm>
            <a:off x="2546100" y="3618000"/>
            <a:ext cx="19062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46"/>
          <p:cNvSpPr txBox="1">
            <a:spLocks noGrp="1"/>
          </p:cNvSpPr>
          <p:nvPr>
            <p:ph type="body" idx="14"/>
          </p:nvPr>
        </p:nvSpPr>
        <p:spPr>
          <a:xfrm>
            <a:off x="4691063" y="3618000"/>
            <a:ext cx="19062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5"/>
          </p:nvPr>
        </p:nvSpPr>
        <p:spPr>
          <a:xfrm>
            <a:off x="6833700" y="3618000"/>
            <a:ext cx="1906200" cy="1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55">
          <p15:clr>
            <a:srgbClr val="FBAE40"/>
          </p15:clr>
        </p15:guide>
        <p15:guide id="2" pos="1604">
          <p15:clr>
            <a:srgbClr val="FBAE40"/>
          </p15:clr>
        </p15:guide>
        <p15:guide id="3" pos="4303">
          <p15:clr>
            <a:srgbClr val="FBAE40"/>
          </p15:clr>
        </p15:guide>
        <p15:guide id="4" pos="4156">
          <p15:clr>
            <a:srgbClr val="FBAE40"/>
          </p15:clr>
        </p15:guide>
        <p15:guide id="5" pos="2953">
          <p15:clr>
            <a:srgbClr val="FBAE40"/>
          </p15:clr>
        </p15:guide>
        <p15:guide id="6" pos="2807">
          <p15:clr>
            <a:srgbClr val="FBAE40"/>
          </p15:clr>
        </p15:guide>
        <p15:guide id="7" orient="horz" pos="2126">
          <p15:clr>
            <a:srgbClr val="FBAE40"/>
          </p15:clr>
        </p15:guide>
        <p15:guide id="8" orient="horz" pos="227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body" idx="1"/>
          </p:nvPr>
        </p:nvSpPr>
        <p:spPr>
          <a:xfrm>
            <a:off x="998444" y="3069236"/>
            <a:ext cx="2005200" cy="1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47"/>
          <p:cNvCxnSpPr/>
          <p:nvPr/>
        </p:nvCxnSpPr>
        <p:spPr>
          <a:xfrm>
            <a:off x="894100" y="3068968"/>
            <a:ext cx="0" cy="16638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p47"/>
          <p:cNvSpPr txBox="1">
            <a:spLocks noGrp="1"/>
          </p:cNvSpPr>
          <p:nvPr>
            <p:ph type="body" idx="2"/>
          </p:nvPr>
        </p:nvSpPr>
        <p:spPr>
          <a:xfrm>
            <a:off x="403622" y="3068968"/>
            <a:ext cx="423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47"/>
          <p:cNvSpPr txBox="1">
            <a:spLocks noGrp="1"/>
          </p:cNvSpPr>
          <p:nvPr>
            <p:ph type="body" idx="3"/>
          </p:nvPr>
        </p:nvSpPr>
        <p:spPr>
          <a:xfrm>
            <a:off x="3868076" y="3069236"/>
            <a:ext cx="2005200" cy="1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295" name="Google Shape;295;p47"/>
          <p:cNvCxnSpPr/>
          <p:nvPr/>
        </p:nvCxnSpPr>
        <p:spPr>
          <a:xfrm>
            <a:off x="3763733" y="3068968"/>
            <a:ext cx="0" cy="16638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6" name="Google Shape;296;p47"/>
          <p:cNvSpPr txBox="1">
            <a:spLocks noGrp="1"/>
          </p:cNvSpPr>
          <p:nvPr>
            <p:ph type="body" idx="4"/>
          </p:nvPr>
        </p:nvSpPr>
        <p:spPr>
          <a:xfrm>
            <a:off x="3273254" y="3068968"/>
            <a:ext cx="423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body" idx="5"/>
          </p:nvPr>
        </p:nvSpPr>
        <p:spPr>
          <a:xfrm>
            <a:off x="6734971" y="3069900"/>
            <a:ext cx="2005200" cy="16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cxnSp>
        <p:nvCxnSpPr>
          <p:cNvPr id="298" name="Google Shape;298;p47"/>
          <p:cNvCxnSpPr/>
          <p:nvPr/>
        </p:nvCxnSpPr>
        <p:spPr>
          <a:xfrm>
            <a:off x="6630627" y="3069900"/>
            <a:ext cx="0" cy="16638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47"/>
          <p:cNvSpPr txBox="1">
            <a:spLocks noGrp="1"/>
          </p:cNvSpPr>
          <p:nvPr>
            <p:ph type="body" idx="6"/>
          </p:nvPr>
        </p:nvSpPr>
        <p:spPr>
          <a:xfrm>
            <a:off x="6140148" y="3069900"/>
            <a:ext cx="4233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79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5200"/>
              <a:buFont typeface="Arial"/>
              <a:buNone/>
              <a:defRPr sz="5200">
                <a:solidFill>
                  <a:schemeClr val="dk2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0">
          <p15:clr>
            <a:srgbClr val="FBAE40"/>
          </p15:clr>
        </p15:guide>
        <p15:guide id="2" pos="2059">
          <p15:clr>
            <a:srgbClr val="FBAE40"/>
          </p15:clr>
        </p15:guide>
        <p15:guide id="3" pos="1893">
          <p15:clr>
            <a:srgbClr val="FBAE40"/>
          </p15:clr>
        </p15:guide>
        <p15:guide id="4" pos="3867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/Image">
  <p:cSld name="Text/Image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48"/>
          <p:cNvSpPr>
            <a:spLocks noGrp="1"/>
          </p:cNvSpPr>
          <p:nvPr>
            <p:ph type="pic" idx="2"/>
          </p:nvPr>
        </p:nvSpPr>
        <p:spPr>
          <a:xfrm>
            <a:off x="4706541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4" name="Google Shape;304;p48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">
  <p:cSld name="Two Image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49"/>
          <p:cNvSpPr>
            <a:spLocks noGrp="1"/>
          </p:cNvSpPr>
          <p:nvPr>
            <p:ph type="pic" idx="2"/>
          </p:nvPr>
        </p:nvSpPr>
        <p:spPr>
          <a:xfrm>
            <a:off x="4706541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9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49"/>
          <p:cNvSpPr>
            <a:spLocks noGrp="1"/>
          </p:cNvSpPr>
          <p:nvPr>
            <p:ph type="pic" idx="3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small image">
  <p:cSld name="Text, small imag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50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54651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marL="1371600" lvl="2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3pPr>
            <a:lvl4pPr marL="1828800" lvl="3" indent="-3111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0"/>
          <p:cNvSpPr>
            <a:spLocks noGrp="1"/>
          </p:cNvSpPr>
          <p:nvPr>
            <p:ph type="pic" idx="2"/>
          </p:nvPr>
        </p:nvSpPr>
        <p:spPr>
          <a:xfrm>
            <a:off x="6138794" y="1110249"/>
            <a:ext cx="2593500" cy="362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0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65">
          <p15:clr>
            <a:srgbClr val="FBAE40"/>
          </p15:clr>
        </p15:guide>
        <p15:guide id="2" pos="369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efits">
  <p:cSld name="Benefits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>
            <a:spLocks noGrp="1"/>
          </p:cNvSpPr>
          <p:nvPr>
            <p:ph type="body" idx="1"/>
          </p:nvPr>
        </p:nvSpPr>
        <p:spPr>
          <a:xfrm>
            <a:off x="403622" y="1451967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51"/>
          <p:cNvSpPr txBox="1">
            <a:spLocks noGrp="1"/>
          </p:cNvSpPr>
          <p:nvPr>
            <p:ph type="body" idx="2"/>
          </p:nvPr>
        </p:nvSpPr>
        <p:spPr>
          <a:xfrm>
            <a:off x="2554993" y="1451967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51"/>
          <p:cNvSpPr txBox="1">
            <a:spLocks noGrp="1"/>
          </p:cNvSpPr>
          <p:nvPr>
            <p:ph type="body" idx="3"/>
          </p:nvPr>
        </p:nvSpPr>
        <p:spPr>
          <a:xfrm>
            <a:off x="4706630" y="1451441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51"/>
          <p:cNvSpPr txBox="1">
            <a:spLocks noGrp="1"/>
          </p:cNvSpPr>
          <p:nvPr>
            <p:ph type="body" idx="4"/>
          </p:nvPr>
        </p:nvSpPr>
        <p:spPr>
          <a:xfrm>
            <a:off x="6858001" y="1451441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51"/>
          <p:cNvSpPr txBox="1">
            <a:spLocks noGrp="1"/>
          </p:cNvSpPr>
          <p:nvPr>
            <p:ph type="body" idx="5"/>
          </p:nvPr>
        </p:nvSpPr>
        <p:spPr>
          <a:xfrm>
            <a:off x="403622" y="3280049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6"/>
          </p:nvPr>
        </p:nvSpPr>
        <p:spPr>
          <a:xfrm>
            <a:off x="2554993" y="3280049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7"/>
          </p:nvPr>
        </p:nvSpPr>
        <p:spPr>
          <a:xfrm>
            <a:off x="4706630" y="3279524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body" idx="8"/>
          </p:nvPr>
        </p:nvSpPr>
        <p:spPr>
          <a:xfrm>
            <a:off x="6858001" y="3279524"/>
            <a:ext cx="1882200" cy="1448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51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51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26" name="Google Shape;326;p51"/>
          <p:cNvGrpSpPr/>
          <p:nvPr/>
        </p:nvGrpSpPr>
        <p:grpSpPr>
          <a:xfrm>
            <a:off x="998785" y="1324701"/>
            <a:ext cx="680388" cy="583191"/>
            <a:chOff x="104250" y="82525"/>
            <a:chExt cx="2799950" cy="2817350"/>
          </a:xfrm>
        </p:grpSpPr>
        <p:sp>
          <p:nvSpPr>
            <p:cNvPr id="327" name="Google Shape;327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51"/>
            <p:cNvSpPr/>
            <p:nvPr/>
          </p:nvSpPr>
          <p:spPr>
            <a:xfrm>
              <a:off x="619875" y="674150"/>
              <a:ext cx="1768700" cy="1190575"/>
            </a:xfrm>
            <a:custGeom>
              <a:avLst/>
              <a:gdLst/>
              <a:ahLst/>
              <a:cxnLst/>
              <a:rect l="l" t="t" r="r" b="b"/>
              <a:pathLst>
                <a:path w="70748" h="47623" extrusionOk="0">
                  <a:moveTo>
                    <a:pt x="35430" y="39743"/>
                  </a:moveTo>
                  <a:lnTo>
                    <a:pt x="35505" y="39752"/>
                  </a:lnTo>
                  <a:lnTo>
                    <a:pt x="35580" y="39760"/>
                  </a:lnTo>
                  <a:lnTo>
                    <a:pt x="35663" y="39769"/>
                  </a:lnTo>
                  <a:lnTo>
                    <a:pt x="35805" y="39813"/>
                  </a:lnTo>
                  <a:lnTo>
                    <a:pt x="35948" y="39866"/>
                  </a:lnTo>
                  <a:lnTo>
                    <a:pt x="36090" y="39945"/>
                  </a:lnTo>
                  <a:lnTo>
                    <a:pt x="36218" y="40024"/>
                  </a:lnTo>
                  <a:lnTo>
                    <a:pt x="36338" y="40130"/>
                  </a:lnTo>
                  <a:lnTo>
                    <a:pt x="36458" y="40245"/>
                  </a:lnTo>
                  <a:lnTo>
                    <a:pt x="36563" y="40368"/>
                  </a:lnTo>
                  <a:lnTo>
                    <a:pt x="36653" y="40500"/>
                  </a:lnTo>
                  <a:lnTo>
                    <a:pt x="36735" y="40650"/>
                  </a:lnTo>
                  <a:lnTo>
                    <a:pt x="36810" y="40799"/>
                  </a:lnTo>
                  <a:lnTo>
                    <a:pt x="36863" y="40967"/>
                  </a:lnTo>
                  <a:lnTo>
                    <a:pt x="36908" y="41134"/>
                  </a:lnTo>
                  <a:lnTo>
                    <a:pt x="36923" y="41222"/>
                  </a:lnTo>
                  <a:lnTo>
                    <a:pt x="36938" y="41310"/>
                  </a:lnTo>
                  <a:lnTo>
                    <a:pt x="36945" y="41398"/>
                  </a:lnTo>
                  <a:lnTo>
                    <a:pt x="36953" y="41486"/>
                  </a:lnTo>
                  <a:lnTo>
                    <a:pt x="36953" y="41574"/>
                  </a:lnTo>
                  <a:lnTo>
                    <a:pt x="36945" y="41662"/>
                  </a:lnTo>
                  <a:lnTo>
                    <a:pt x="36938" y="41750"/>
                  </a:lnTo>
                  <a:lnTo>
                    <a:pt x="36930" y="41838"/>
                  </a:lnTo>
                  <a:lnTo>
                    <a:pt x="36915" y="41926"/>
                  </a:lnTo>
                  <a:lnTo>
                    <a:pt x="36893" y="42005"/>
                  </a:lnTo>
                  <a:lnTo>
                    <a:pt x="36870" y="42093"/>
                  </a:lnTo>
                  <a:lnTo>
                    <a:pt x="36840" y="42173"/>
                  </a:lnTo>
                  <a:lnTo>
                    <a:pt x="36780" y="42331"/>
                  </a:lnTo>
                  <a:lnTo>
                    <a:pt x="36705" y="42481"/>
                  </a:lnTo>
                  <a:lnTo>
                    <a:pt x="36615" y="42630"/>
                  </a:lnTo>
                  <a:lnTo>
                    <a:pt x="36518" y="42763"/>
                  </a:lnTo>
                  <a:lnTo>
                    <a:pt x="36405" y="42886"/>
                  </a:lnTo>
                  <a:lnTo>
                    <a:pt x="36285" y="42991"/>
                  </a:lnTo>
                  <a:lnTo>
                    <a:pt x="36158" y="43097"/>
                  </a:lnTo>
                  <a:lnTo>
                    <a:pt x="36030" y="43176"/>
                  </a:lnTo>
                  <a:lnTo>
                    <a:pt x="35888" y="43247"/>
                  </a:lnTo>
                  <a:lnTo>
                    <a:pt x="35738" y="43300"/>
                  </a:lnTo>
                  <a:lnTo>
                    <a:pt x="35670" y="43317"/>
                  </a:lnTo>
                  <a:lnTo>
                    <a:pt x="35588" y="43335"/>
                  </a:lnTo>
                  <a:lnTo>
                    <a:pt x="35513" y="43344"/>
                  </a:lnTo>
                  <a:lnTo>
                    <a:pt x="35280" y="43344"/>
                  </a:lnTo>
                  <a:lnTo>
                    <a:pt x="35205" y="43335"/>
                  </a:lnTo>
                  <a:lnTo>
                    <a:pt x="35130" y="43326"/>
                  </a:lnTo>
                  <a:lnTo>
                    <a:pt x="35055" y="43308"/>
                  </a:lnTo>
                  <a:lnTo>
                    <a:pt x="34980" y="43282"/>
                  </a:lnTo>
                  <a:lnTo>
                    <a:pt x="34905" y="43256"/>
                  </a:lnTo>
                  <a:lnTo>
                    <a:pt x="34838" y="43229"/>
                  </a:lnTo>
                  <a:lnTo>
                    <a:pt x="34703" y="43159"/>
                  </a:lnTo>
                  <a:lnTo>
                    <a:pt x="34575" y="43071"/>
                  </a:lnTo>
                  <a:lnTo>
                    <a:pt x="34455" y="42974"/>
                  </a:lnTo>
                  <a:lnTo>
                    <a:pt x="34343" y="42859"/>
                  </a:lnTo>
                  <a:lnTo>
                    <a:pt x="34238" y="42736"/>
                  </a:lnTo>
                  <a:lnTo>
                    <a:pt x="34148" y="42604"/>
                  </a:lnTo>
                  <a:lnTo>
                    <a:pt x="34065" y="42454"/>
                  </a:lnTo>
                  <a:lnTo>
                    <a:pt x="33998" y="42296"/>
                  </a:lnTo>
                  <a:lnTo>
                    <a:pt x="33945" y="42137"/>
                  </a:lnTo>
                  <a:lnTo>
                    <a:pt x="33900" y="41961"/>
                  </a:lnTo>
                  <a:lnTo>
                    <a:pt x="33885" y="41873"/>
                  </a:lnTo>
                  <a:lnTo>
                    <a:pt x="33878" y="41785"/>
                  </a:lnTo>
                  <a:lnTo>
                    <a:pt x="33870" y="41688"/>
                  </a:lnTo>
                  <a:lnTo>
                    <a:pt x="33863" y="41600"/>
                  </a:lnTo>
                  <a:lnTo>
                    <a:pt x="33863" y="41504"/>
                  </a:lnTo>
                  <a:lnTo>
                    <a:pt x="33870" y="41407"/>
                  </a:lnTo>
                  <a:lnTo>
                    <a:pt x="33878" y="41319"/>
                  </a:lnTo>
                  <a:lnTo>
                    <a:pt x="33885" y="41231"/>
                  </a:lnTo>
                  <a:lnTo>
                    <a:pt x="33923" y="41055"/>
                  </a:lnTo>
                  <a:lnTo>
                    <a:pt x="33968" y="40887"/>
                  </a:lnTo>
                  <a:lnTo>
                    <a:pt x="34028" y="40720"/>
                  </a:lnTo>
                  <a:lnTo>
                    <a:pt x="34103" y="40570"/>
                  </a:lnTo>
                  <a:lnTo>
                    <a:pt x="34185" y="40429"/>
                  </a:lnTo>
                  <a:lnTo>
                    <a:pt x="34275" y="40297"/>
                  </a:lnTo>
                  <a:lnTo>
                    <a:pt x="34380" y="40183"/>
                  </a:lnTo>
                  <a:lnTo>
                    <a:pt x="34500" y="40077"/>
                  </a:lnTo>
                  <a:lnTo>
                    <a:pt x="34620" y="39980"/>
                  </a:lnTo>
                  <a:lnTo>
                    <a:pt x="34755" y="39901"/>
                  </a:lnTo>
                  <a:lnTo>
                    <a:pt x="34890" y="39840"/>
                  </a:lnTo>
                  <a:lnTo>
                    <a:pt x="35040" y="39796"/>
                  </a:lnTo>
                  <a:lnTo>
                    <a:pt x="35115" y="39769"/>
                  </a:lnTo>
                  <a:lnTo>
                    <a:pt x="35190" y="39760"/>
                  </a:lnTo>
                  <a:lnTo>
                    <a:pt x="35273" y="39752"/>
                  </a:lnTo>
                  <a:lnTo>
                    <a:pt x="35348" y="39743"/>
                  </a:lnTo>
                  <a:close/>
                  <a:moveTo>
                    <a:pt x="36045" y="1"/>
                  </a:moveTo>
                  <a:lnTo>
                    <a:pt x="34388" y="27"/>
                  </a:lnTo>
                  <a:lnTo>
                    <a:pt x="32715" y="151"/>
                  </a:lnTo>
                  <a:lnTo>
                    <a:pt x="31035" y="371"/>
                  </a:lnTo>
                  <a:lnTo>
                    <a:pt x="29888" y="573"/>
                  </a:lnTo>
                  <a:lnTo>
                    <a:pt x="28755" y="802"/>
                  </a:lnTo>
                  <a:lnTo>
                    <a:pt x="27645" y="1075"/>
                  </a:lnTo>
                  <a:lnTo>
                    <a:pt x="26550" y="1374"/>
                  </a:lnTo>
                  <a:lnTo>
                    <a:pt x="25478" y="1709"/>
                  </a:lnTo>
                  <a:lnTo>
                    <a:pt x="24428" y="2079"/>
                  </a:lnTo>
                  <a:lnTo>
                    <a:pt x="23393" y="2475"/>
                  </a:lnTo>
                  <a:lnTo>
                    <a:pt x="22373" y="2915"/>
                  </a:lnTo>
                  <a:lnTo>
                    <a:pt x="21383" y="3382"/>
                  </a:lnTo>
                  <a:lnTo>
                    <a:pt x="20400" y="3875"/>
                  </a:lnTo>
                  <a:lnTo>
                    <a:pt x="19448" y="4403"/>
                  </a:lnTo>
                  <a:lnTo>
                    <a:pt x="18510" y="4967"/>
                  </a:lnTo>
                  <a:lnTo>
                    <a:pt x="17588" y="5565"/>
                  </a:lnTo>
                  <a:lnTo>
                    <a:pt x="16688" y="6190"/>
                  </a:lnTo>
                  <a:lnTo>
                    <a:pt x="15810" y="6851"/>
                  </a:lnTo>
                  <a:lnTo>
                    <a:pt x="14948" y="7546"/>
                  </a:lnTo>
                  <a:lnTo>
                    <a:pt x="14108" y="8268"/>
                  </a:lnTo>
                  <a:lnTo>
                    <a:pt x="13283" y="9025"/>
                  </a:lnTo>
                  <a:lnTo>
                    <a:pt x="12480" y="9818"/>
                  </a:lnTo>
                  <a:lnTo>
                    <a:pt x="11693" y="10636"/>
                  </a:lnTo>
                  <a:lnTo>
                    <a:pt x="10928" y="11490"/>
                  </a:lnTo>
                  <a:lnTo>
                    <a:pt x="10185" y="12371"/>
                  </a:lnTo>
                  <a:lnTo>
                    <a:pt x="9458" y="13286"/>
                  </a:lnTo>
                  <a:lnTo>
                    <a:pt x="8753" y="14237"/>
                  </a:lnTo>
                  <a:lnTo>
                    <a:pt x="8063" y="15214"/>
                  </a:lnTo>
                  <a:lnTo>
                    <a:pt x="7395" y="16218"/>
                  </a:lnTo>
                  <a:lnTo>
                    <a:pt x="6743" y="17266"/>
                  </a:lnTo>
                  <a:lnTo>
                    <a:pt x="6113" y="18340"/>
                  </a:lnTo>
                  <a:lnTo>
                    <a:pt x="5498" y="19440"/>
                  </a:lnTo>
                  <a:lnTo>
                    <a:pt x="4913" y="20576"/>
                  </a:lnTo>
                  <a:lnTo>
                    <a:pt x="4335" y="21738"/>
                  </a:lnTo>
                  <a:lnTo>
                    <a:pt x="3780" y="22936"/>
                  </a:lnTo>
                  <a:lnTo>
                    <a:pt x="3548" y="23473"/>
                  </a:lnTo>
                  <a:lnTo>
                    <a:pt x="3323" y="24010"/>
                  </a:lnTo>
                  <a:lnTo>
                    <a:pt x="3105" y="24547"/>
                  </a:lnTo>
                  <a:lnTo>
                    <a:pt x="2895" y="25093"/>
                  </a:lnTo>
                  <a:lnTo>
                    <a:pt x="2685" y="25630"/>
                  </a:lnTo>
                  <a:lnTo>
                    <a:pt x="2490" y="26184"/>
                  </a:lnTo>
                  <a:lnTo>
                    <a:pt x="2303" y="26730"/>
                  </a:lnTo>
                  <a:lnTo>
                    <a:pt x="2123" y="27285"/>
                  </a:lnTo>
                  <a:lnTo>
                    <a:pt x="1950" y="27840"/>
                  </a:lnTo>
                  <a:lnTo>
                    <a:pt x="1785" y="28394"/>
                  </a:lnTo>
                  <a:lnTo>
                    <a:pt x="1628" y="28949"/>
                  </a:lnTo>
                  <a:lnTo>
                    <a:pt x="1478" y="29512"/>
                  </a:lnTo>
                  <a:lnTo>
                    <a:pt x="1335" y="30076"/>
                  </a:lnTo>
                  <a:lnTo>
                    <a:pt x="1200" y="30648"/>
                  </a:lnTo>
                  <a:lnTo>
                    <a:pt x="1073" y="31212"/>
                  </a:lnTo>
                  <a:lnTo>
                    <a:pt x="953" y="31784"/>
                  </a:lnTo>
                  <a:lnTo>
                    <a:pt x="840" y="32356"/>
                  </a:lnTo>
                  <a:lnTo>
                    <a:pt x="735" y="32937"/>
                  </a:lnTo>
                  <a:lnTo>
                    <a:pt x="638" y="33509"/>
                  </a:lnTo>
                  <a:lnTo>
                    <a:pt x="548" y="34090"/>
                  </a:lnTo>
                  <a:lnTo>
                    <a:pt x="465" y="34672"/>
                  </a:lnTo>
                  <a:lnTo>
                    <a:pt x="383" y="35261"/>
                  </a:lnTo>
                  <a:lnTo>
                    <a:pt x="315" y="35843"/>
                  </a:lnTo>
                  <a:lnTo>
                    <a:pt x="255" y="36432"/>
                  </a:lnTo>
                  <a:lnTo>
                    <a:pt x="195" y="37022"/>
                  </a:lnTo>
                  <a:lnTo>
                    <a:pt x="150" y="37612"/>
                  </a:lnTo>
                  <a:lnTo>
                    <a:pt x="105" y="38202"/>
                  </a:lnTo>
                  <a:lnTo>
                    <a:pt x="68" y="38801"/>
                  </a:lnTo>
                  <a:lnTo>
                    <a:pt x="45" y="39399"/>
                  </a:lnTo>
                  <a:lnTo>
                    <a:pt x="23" y="39998"/>
                  </a:lnTo>
                  <a:lnTo>
                    <a:pt x="8" y="40597"/>
                  </a:lnTo>
                  <a:lnTo>
                    <a:pt x="0" y="41204"/>
                  </a:lnTo>
                  <a:lnTo>
                    <a:pt x="0" y="41451"/>
                  </a:lnTo>
                  <a:lnTo>
                    <a:pt x="23" y="41688"/>
                  </a:lnTo>
                  <a:lnTo>
                    <a:pt x="53" y="41917"/>
                  </a:lnTo>
                  <a:lnTo>
                    <a:pt x="98" y="42137"/>
                  </a:lnTo>
                  <a:lnTo>
                    <a:pt x="120" y="42243"/>
                  </a:lnTo>
                  <a:lnTo>
                    <a:pt x="150" y="42349"/>
                  </a:lnTo>
                  <a:lnTo>
                    <a:pt x="180" y="42446"/>
                  </a:lnTo>
                  <a:lnTo>
                    <a:pt x="218" y="42542"/>
                  </a:lnTo>
                  <a:lnTo>
                    <a:pt x="255" y="42630"/>
                  </a:lnTo>
                  <a:lnTo>
                    <a:pt x="300" y="42719"/>
                  </a:lnTo>
                  <a:lnTo>
                    <a:pt x="345" y="42807"/>
                  </a:lnTo>
                  <a:lnTo>
                    <a:pt x="390" y="42886"/>
                  </a:lnTo>
                  <a:lnTo>
                    <a:pt x="435" y="42965"/>
                  </a:lnTo>
                  <a:lnTo>
                    <a:pt x="495" y="43044"/>
                  </a:lnTo>
                  <a:lnTo>
                    <a:pt x="548" y="43106"/>
                  </a:lnTo>
                  <a:lnTo>
                    <a:pt x="608" y="43176"/>
                  </a:lnTo>
                  <a:lnTo>
                    <a:pt x="668" y="43238"/>
                  </a:lnTo>
                  <a:lnTo>
                    <a:pt x="735" y="43291"/>
                  </a:lnTo>
                  <a:lnTo>
                    <a:pt x="803" y="43344"/>
                  </a:lnTo>
                  <a:lnTo>
                    <a:pt x="870" y="43388"/>
                  </a:lnTo>
                  <a:lnTo>
                    <a:pt x="938" y="43432"/>
                  </a:lnTo>
                  <a:lnTo>
                    <a:pt x="1020" y="43467"/>
                  </a:lnTo>
                  <a:lnTo>
                    <a:pt x="1095" y="43502"/>
                  </a:lnTo>
                  <a:lnTo>
                    <a:pt x="1178" y="43529"/>
                  </a:lnTo>
                  <a:lnTo>
                    <a:pt x="1260" y="43555"/>
                  </a:lnTo>
                  <a:lnTo>
                    <a:pt x="1343" y="43573"/>
                  </a:lnTo>
                  <a:lnTo>
                    <a:pt x="1433" y="43581"/>
                  </a:lnTo>
                  <a:lnTo>
                    <a:pt x="1523" y="43590"/>
                  </a:lnTo>
                  <a:lnTo>
                    <a:pt x="1980" y="43608"/>
                  </a:lnTo>
                  <a:lnTo>
                    <a:pt x="2438" y="43617"/>
                  </a:lnTo>
                  <a:lnTo>
                    <a:pt x="2888" y="43625"/>
                  </a:lnTo>
                  <a:lnTo>
                    <a:pt x="3345" y="43643"/>
                  </a:lnTo>
                  <a:lnTo>
                    <a:pt x="3803" y="43643"/>
                  </a:lnTo>
                  <a:lnTo>
                    <a:pt x="4260" y="43652"/>
                  </a:lnTo>
                  <a:lnTo>
                    <a:pt x="6090" y="43652"/>
                  </a:lnTo>
                  <a:lnTo>
                    <a:pt x="6540" y="43643"/>
                  </a:lnTo>
                  <a:lnTo>
                    <a:pt x="6998" y="43643"/>
                  </a:lnTo>
                  <a:lnTo>
                    <a:pt x="7455" y="43625"/>
                  </a:lnTo>
                  <a:lnTo>
                    <a:pt x="7913" y="43617"/>
                  </a:lnTo>
                  <a:lnTo>
                    <a:pt x="8370" y="43608"/>
                  </a:lnTo>
                  <a:lnTo>
                    <a:pt x="8828" y="43590"/>
                  </a:lnTo>
                  <a:lnTo>
                    <a:pt x="8985" y="43573"/>
                  </a:lnTo>
                  <a:lnTo>
                    <a:pt x="9135" y="43546"/>
                  </a:lnTo>
                  <a:lnTo>
                    <a:pt x="9270" y="43502"/>
                  </a:lnTo>
                  <a:lnTo>
                    <a:pt x="9405" y="43440"/>
                  </a:lnTo>
                  <a:lnTo>
                    <a:pt x="9533" y="43361"/>
                  </a:lnTo>
                  <a:lnTo>
                    <a:pt x="9645" y="43273"/>
                  </a:lnTo>
                  <a:lnTo>
                    <a:pt x="9758" y="43168"/>
                  </a:lnTo>
                  <a:lnTo>
                    <a:pt x="9855" y="43053"/>
                  </a:lnTo>
                  <a:lnTo>
                    <a:pt x="9945" y="42930"/>
                  </a:lnTo>
                  <a:lnTo>
                    <a:pt x="10028" y="42789"/>
                  </a:lnTo>
                  <a:lnTo>
                    <a:pt x="10103" y="42648"/>
                  </a:lnTo>
                  <a:lnTo>
                    <a:pt x="10163" y="42490"/>
                  </a:lnTo>
                  <a:lnTo>
                    <a:pt x="10215" y="42322"/>
                  </a:lnTo>
                  <a:lnTo>
                    <a:pt x="10260" y="42146"/>
                  </a:lnTo>
                  <a:lnTo>
                    <a:pt x="10298" y="41961"/>
                  </a:lnTo>
                  <a:lnTo>
                    <a:pt x="10320" y="41776"/>
                  </a:lnTo>
                  <a:lnTo>
                    <a:pt x="10328" y="41583"/>
                  </a:lnTo>
                  <a:lnTo>
                    <a:pt x="10335" y="41398"/>
                  </a:lnTo>
                  <a:lnTo>
                    <a:pt x="10320" y="41222"/>
                  </a:lnTo>
                  <a:lnTo>
                    <a:pt x="10298" y="41046"/>
                  </a:lnTo>
                  <a:lnTo>
                    <a:pt x="10260" y="40887"/>
                  </a:lnTo>
                  <a:lnTo>
                    <a:pt x="10215" y="40729"/>
                  </a:lnTo>
                  <a:lnTo>
                    <a:pt x="10163" y="40579"/>
                  </a:lnTo>
                  <a:lnTo>
                    <a:pt x="10095" y="40438"/>
                  </a:lnTo>
                  <a:lnTo>
                    <a:pt x="10020" y="40306"/>
                  </a:lnTo>
                  <a:lnTo>
                    <a:pt x="9930" y="40183"/>
                  </a:lnTo>
                  <a:lnTo>
                    <a:pt x="9833" y="40060"/>
                  </a:lnTo>
                  <a:lnTo>
                    <a:pt x="9728" y="39954"/>
                  </a:lnTo>
                  <a:lnTo>
                    <a:pt x="9608" y="39848"/>
                  </a:lnTo>
                  <a:lnTo>
                    <a:pt x="9480" y="39760"/>
                  </a:lnTo>
                  <a:lnTo>
                    <a:pt x="9345" y="39672"/>
                  </a:lnTo>
                  <a:lnTo>
                    <a:pt x="9203" y="39602"/>
                  </a:lnTo>
                  <a:lnTo>
                    <a:pt x="9128" y="39567"/>
                  </a:lnTo>
                  <a:lnTo>
                    <a:pt x="9060" y="39540"/>
                  </a:lnTo>
                  <a:lnTo>
                    <a:pt x="8985" y="39514"/>
                  </a:lnTo>
                  <a:lnTo>
                    <a:pt x="8910" y="39496"/>
                  </a:lnTo>
                  <a:lnTo>
                    <a:pt x="8753" y="39470"/>
                  </a:lnTo>
                  <a:lnTo>
                    <a:pt x="8595" y="39452"/>
                  </a:lnTo>
                  <a:lnTo>
                    <a:pt x="8430" y="39443"/>
                  </a:lnTo>
                  <a:lnTo>
                    <a:pt x="8273" y="39443"/>
                  </a:lnTo>
                  <a:lnTo>
                    <a:pt x="8115" y="39435"/>
                  </a:lnTo>
                  <a:lnTo>
                    <a:pt x="7433" y="39435"/>
                  </a:lnTo>
                  <a:lnTo>
                    <a:pt x="6908" y="39426"/>
                  </a:lnTo>
                  <a:lnTo>
                    <a:pt x="3675" y="39426"/>
                  </a:lnTo>
                  <a:lnTo>
                    <a:pt x="3735" y="38616"/>
                  </a:lnTo>
                  <a:lnTo>
                    <a:pt x="3803" y="37815"/>
                  </a:lnTo>
                  <a:lnTo>
                    <a:pt x="3885" y="37013"/>
                  </a:lnTo>
                  <a:lnTo>
                    <a:pt x="3975" y="36221"/>
                  </a:lnTo>
                  <a:lnTo>
                    <a:pt x="4080" y="35438"/>
                  </a:lnTo>
                  <a:lnTo>
                    <a:pt x="4200" y="34663"/>
                  </a:lnTo>
                  <a:lnTo>
                    <a:pt x="4328" y="33888"/>
                  </a:lnTo>
                  <a:lnTo>
                    <a:pt x="4470" y="33131"/>
                  </a:lnTo>
                  <a:lnTo>
                    <a:pt x="4620" y="32374"/>
                  </a:lnTo>
                  <a:lnTo>
                    <a:pt x="4793" y="31617"/>
                  </a:lnTo>
                  <a:lnTo>
                    <a:pt x="4973" y="30877"/>
                  </a:lnTo>
                  <a:lnTo>
                    <a:pt x="5160" y="30137"/>
                  </a:lnTo>
                  <a:lnTo>
                    <a:pt x="5363" y="29416"/>
                  </a:lnTo>
                  <a:lnTo>
                    <a:pt x="5580" y="28694"/>
                  </a:lnTo>
                  <a:lnTo>
                    <a:pt x="5813" y="27972"/>
                  </a:lnTo>
                  <a:lnTo>
                    <a:pt x="6053" y="27267"/>
                  </a:lnTo>
                  <a:lnTo>
                    <a:pt x="6308" y="26563"/>
                  </a:lnTo>
                  <a:lnTo>
                    <a:pt x="6570" y="25867"/>
                  </a:lnTo>
                  <a:lnTo>
                    <a:pt x="6855" y="25181"/>
                  </a:lnTo>
                  <a:lnTo>
                    <a:pt x="7148" y="24494"/>
                  </a:lnTo>
                  <a:lnTo>
                    <a:pt x="7455" y="23816"/>
                  </a:lnTo>
                  <a:lnTo>
                    <a:pt x="7770" y="23147"/>
                  </a:lnTo>
                  <a:lnTo>
                    <a:pt x="8100" y="22487"/>
                  </a:lnTo>
                  <a:lnTo>
                    <a:pt x="8445" y="21835"/>
                  </a:lnTo>
                  <a:lnTo>
                    <a:pt x="8805" y="21184"/>
                  </a:lnTo>
                  <a:lnTo>
                    <a:pt x="9173" y="20541"/>
                  </a:lnTo>
                  <a:lnTo>
                    <a:pt x="9563" y="19907"/>
                  </a:lnTo>
                  <a:lnTo>
                    <a:pt x="9960" y="19273"/>
                  </a:lnTo>
                  <a:lnTo>
                    <a:pt x="10365" y="18648"/>
                  </a:lnTo>
                  <a:lnTo>
                    <a:pt x="10793" y="18041"/>
                  </a:lnTo>
                  <a:lnTo>
                    <a:pt x="11228" y="17424"/>
                  </a:lnTo>
                  <a:lnTo>
                    <a:pt x="11685" y="16826"/>
                  </a:lnTo>
                  <a:lnTo>
                    <a:pt x="11805" y="16896"/>
                  </a:lnTo>
                  <a:lnTo>
                    <a:pt x="11850" y="16931"/>
                  </a:lnTo>
                  <a:lnTo>
                    <a:pt x="12083" y="17204"/>
                  </a:lnTo>
                  <a:lnTo>
                    <a:pt x="12315" y="17477"/>
                  </a:lnTo>
                  <a:lnTo>
                    <a:pt x="12548" y="17750"/>
                  </a:lnTo>
                  <a:lnTo>
                    <a:pt x="12780" y="18023"/>
                  </a:lnTo>
                  <a:lnTo>
                    <a:pt x="13013" y="18296"/>
                  </a:lnTo>
                  <a:lnTo>
                    <a:pt x="13245" y="18569"/>
                  </a:lnTo>
                  <a:lnTo>
                    <a:pt x="13478" y="18842"/>
                  </a:lnTo>
                  <a:lnTo>
                    <a:pt x="13718" y="19115"/>
                  </a:lnTo>
                  <a:lnTo>
                    <a:pt x="13800" y="19212"/>
                  </a:lnTo>
                  <a:lnTo>
                    <a:pt x="13890" y="19300"/>
                  </a:lnTo>
                  <a:lnTo>
                    <a:pt x="13980" y="19388"/>
                  </a:lnTo>
                  <a:lnTo>
                    <a:pt x="14070" y="19467"/>
                  </a:lnTo>
                  <a:lnTo>
                    <a:pt x="14160" y="19546"/>
                  </a:lnTo>
                  <a:lnTo>
                    <a:pt x="14243" y="19617"/>
                  </a:lnTo>
                  <a:lnTo>
                    <a:pt x="14340" y="19678"/>
                  </a:lnTo>
                  <a:lnTo>
                    <a:pt x="14430" y="19740"/>
                  </a:lnTo>
                  <a:lnTo>
                    <a:pt x="14520" y="19793"/>
                  </a:lnTo>
                  <a:lnTo>
                    <a:pt x="14610" y="19837"/>
                  </a:lnTo>
                  <a:lnTo>
                    <a:pt x="14700" y="19881"/>
                  </a:lnTo>
                  <a:lnTo>
                    <a:pt x="14790" y="19916"/>
                  </a:lnTo>
                  <a:lnTo>
                    <a:pt x="14880" y="19942"/>
                  </a:lnTo>
                  <a:lnTo>
                    <a:pt x="14970" y="19969"/>
                  </a:lnTo>
                  <a:lnTo>
                    <a:pt x="15060" y="19986"/>
                  </a:lnTo>
                  <a:lnTo>
                    <a:pt x="15150" y="20004"/>
                  </a:lnTo>
                  <a:lnTo>
                    <a:pt x="15240" y="20004"/>
                  </a:lnTo>
                  <a:lnTo>
                    <a:pt x="15323" y="20013"/>
                  </a:lnTo>
                  <a:lnTo>
                    <a:pt x="15413" y="20004"/>
                  </a:lnTo>
                  <a:lnTo>
                    <a:pt x="15503" y="19995"/>
                  </a:lnTo>
                  <a:lnTo>
                    <a:pt x="15585" y="19986"/>
                  </a:lnTo>
                  <a:lnTo>
                    <a:pt x="15675" y="19960"/>
                  </a:lnTo>
                  <a:lnTo>
                    <a:pt x="15758" y="19933"/>
                  </a:lnTo>
                  <a:lnTo>
                    <a:pt x="15840" y="19907"/>
                  </a:lnTo>
                  <a:lnTo>
                    <a:pt x="15923" y="19863"/>
                  </a:lnTo>
                  <a:lnTo>
                    <a:pt x="16005" y="19819"/>
                  </a:lnTo>
                  <a:lnTo>
                    <a:pt x="16088" y="19775"/>
                  </a:lnTo>
                  <a:lnTo>
                    <a:pt x="16170" y="19722"/>
                  </a:lnTo>
                  <a:lnTo>
                    <a:pt x="16245" y="19661"/>
                  </a:lnTo>
                  <a:lnTo>
                    <a:pt x="16320" y="19590"/>
                  </a:lnTo>
                  <a:lnTo>
                    <a:pt x="16395" y="19520"/>
                  </a:lnTo>
                  <a:lnTo>
                    <a:pt x="16470" y="19440"/>
                  </a:lnTo>
                  <a:lnTo>
                    <a:pt x="16553" y="19352"/>
                  </a:lnTo>
                  <a:lnTo>
                    <a:pt x="16620" y="19264"/>
                  </a:lnTo>
                  <a:lnTo>
                    <a:pt x="16688" y="19168"/>
                  </a:lnTo>
                  <a:lnTo>
                    <a:pt x="16748" y="19079"/>
                  </a:lnTo>
                  <a:lnTo>
                    <a:pt x="16808" y="18983"/>
                  </a:lnTo>
                  <a:lnTo>
                    <a:pt x="16853" y="18886"/>
                  </a:lnTo>
                  <a:lnTo>
                    <a:pt x="16898" y="18789"/>
                  </a:lnTo>
                  <a:lnTo>
                    <a:pt x="16943" y="18692"/>
                  </a:lnTo>
                  <a:lnTo>
                    <a:pt x="16973" y="18586"/>
                  </a:lnTo>
                  <a:lnTo>
                    <a:pt x="17003" y="18490"/>
                  </a:lnTo>
                  <a:lnTo>
                    <a:pt x="17033" y="18384"/>
                  </a:lnTo>
                  <a:lnTo>
                    <a:pt x="17048" y="18287"/>
                  </a:lnTo>
                  <a:lnTo>
                    <a:pt x="17063" y="18181"/>
                  </a:lnTo>
                  <a:lnTo>
                    <a:pt x="17070" y="18076"/>
                  </a:lnTo>
                  <a:lnTo>
                    <a:pt x="17078" y="17970"/>
                  </a:lnTo>
                  <a:lnTo>
                    <a:pt x="17070" y="17865"/>
                  </a:lnTo>
                  <a:lnTo>
                    <a:pt x="17063" y="17759"/>
                  </a:lnTo>
                  <a:lnTo>
                    <a:pt x="17055" y="17653"/>
                  </a:lnTo>
                  <a:lnTo>
                    <a:pt x="17033" y="17548"/>
                  </a:lnTo>
                  <a:lnTo>
                    <a:pt x="17010" y="17442"/>
                  </a:lnTo>
                  <a:lnTo>
                    <a:pt x="16980" y="17327"/>
                  </a:lnTo>
                  <a:lnTo>
                    <a:pt x="16943" y="17222"/>
                  </a:lnTo>
                  <a:lnTo>
                    <a:pt x="16905" y="17116"/>
                  </a:lnTo>
                  <a:lnTo>
                    <a:pt x="16860" y="17002"/>
                  </a:lnTo>
                  <a:lnTo>
                    <a:pt x="16808" y="16896"/>
                  </a:lnTo>
                  <a:lnTo>
                    <a:pt x="16755" y="16790"/>
                  </a:lnTo>
                  <a:lnTo>
                    <a:pt x="16695" y="16676"/>
                  </a:lnTo>
                  <a:lnTo>
                    <a:pt x="16628" y="16570"/>
                  </a:lnTo>
                  <a:lnTo>
                    <a:pt x="16553" y="16465"/>
                  </a:lnTo>
                  <a:lnTo>
                    <a:pt x="16478" y="16350"/>
                  </a:lnTo>
                  <a:lnTo>
                    <a:pt x="16395" y="16245"/>
                  </a:lnTo>
                  <a:lnTo>
                    <a:pt x="16305" y="16139"/>
                  </a:lnTo>
                  <a:lnTo>
                    <a:pt x="16058" y="15848"/>
                  </a:lnTo>
                  <a:lnTo>
                    <a:pt x="15803" y="15567"/>
                  </a:lnTo>
                  <a:lnTo>
                    <a:pt x="15540" y="15294"/>
                  </a:lnTo>
                  <a:lnTo>
                    <a:pt x="15278" y="15012"/>
                  </a:lnTo>
                  <a:lnTo>
                    <a:pt x="15008" y="14730"/>
                  </a:lnTo>
                  <a:lnTo>
                    <a:pt x="14730" y="14449"/>
                  </a:lnTo>
                  <a:lnTo>
                    <a:pt x="14453" y="14149"/>
                  </a:lnTo>
                  <a:lnTo>
                    <a:pt x="14168" y="13850"/>
                  </a:lnTo>
                  <a:lnTo>
                    <a:pt x="14708" y="13322"/>
                  </a:lnTo>
                  <a:lnTo>
                    <a:pt x="15248" y="12802"/>
                  </a:lnTo>
                  <a:lnTo>
                    <a:pt x="15788" y="12300"/>
                  </a:lnTo>
                  <a:lnTo>
                    <a:pt x="16335" y="11807"/>
                  </a:lnTo>
                  <a:lnTo>
                    <a:pt x="16890" y="11332"/>
                  </a:lnTo>
                  <a:lnTo>
                    <a:pt x="17445" y="10883"/>
                  </a:lnTo>
                  <a:lnTo>
                    <a:pt x="18000" y="10434"/>
                  </a:lnTo>
                  <a:lnTo>
                    <a:pt x="18563" y="10011"/>
                  </a:lnTo>
                  <a:lnTo>
                    <a:pt x="19133" y="9597"/>
                  </a:lnTo>
                  <a:lnTo>
                    <a:pt x="19703" y="9201"/>
                  </a:lnTo>
                  <a:lnTo>
                    <a:pt x="20280" y="8823"/>
                  </a:lnTo>
                  <a:lnTo>
                    <a:pt x="20858" y="8462"/>
                  </a:lnTo>
                  <a:lnTo>
                    <a:pt x="21443" y="8110"/>
                  </a:lnTo>
                  <a:lnTo>
                    <a:pt x="22035" y="7775"/>
                  </a:lnTo>
                  <a:lnTo>
                    <a:pt x="22628" y="7458"/>
                  </a:lnTo>
                  <a:lnTo>
                    <a:pt x="23220" y="7159"/>
                  </a:lnTo>
                  <a:lnTo>
                    <a:pt x="23828" y="6868"/>
                  </a:lnTo>
                  <a:lnTo>
                    <a:pt x="24435" y="6595"/>
                  </a:lnTo>
                  <a:lnTo>
                    <a:pt x="25043" y="6340"/>
                  </a:lnTo>
                  <a:lnTo>
                    <a:pt x="25658" y="6102"/>
                  </a:lnTo>
                  <a:lnTo>
                    <a:pt x="26280" y="5873"/>
                  </a:lnTo>
                  <a:lnTo>
                    <a:pt x="26903" y="5671"/>
                  </a:lnTo>
                  <a:lnTo>
                    <a:pt x="27533" y="5468"/>
                  </a:lnTo>
                  <a:lnTo>
                    <a:pt x="28170" y="5292"/>
                  </a:lnTo>
                  <a:lnTo>
                    <a:pt x="28808" y="5134"/>
                  </a:lnTo>
                  <a:lnTo>
                    <a:pt x="29453" y="4984"/>
                  </a:lnTo>
                  <a:lnTo>
                    <a:pt x="30105" y="4852"/>
                  </a:lnTo>
                  <a:lnTo>
                    <a:pt x="30758" y="4738"/>
                  </a:lnTo>
                  <a:lnTo>
                    <a:pt x="31418" y="4632"/>
                  </a:lnTo>
                  <a:lnTo>
                    <a:pt x="32085" y="4553"/>
                  </a:lnTo>
                  <a:lnTo>
                    <a:pt x="32760" y="4482"/>
                  </a:lnTo>
                  <a:lnTo>
                    <a:pt x="33435" y="4429"/>
                  </a:lnTo>
                  <a:lnTo>
                    <a:pt x="33510" y="4606"/>
                  </a:lnTo>
                  <a:lnTo>
                    <a:pt x="33533" y="4676"/>
                  </a:lnTo>
                  <a:lnTo>
                    <a:pt x="33533" y="5055"/>
                  </a:lnTo>
                  <a:lnTo>
                    <a:pt x="33540" y="5442"/>
                  </a:lnTo>
                  <a:lnTo>
                    <a:pt x="33540" y="5829"/>
                  </a:lnTo>
                  <a:lnTo>
                    <a:pt x="33548" y="6217"/>
                  </a:lnTo>
                  <a:lnTo>
                    <a:pt x="33555" y="6604"/>
                  </a:lnTo>
                  <a:lnTo>
                    <a:pt x="33555" y="6983"/>
                  </a:lnTo>
                  <a:lnTo>
                    <a:pt x="33563" y="7370"/>
                  </a:lnTo>
                  <a:lnTo>
                    <a:pt x="33578" y="7757"/>
                  </a:lnTo>
                  <a:lnTo>
                    <a:pt x="33578" y="7889"/>
                  </a:lnTo>
                  <a:lnTo>
                    <a:pt x="33585" y="8013"/>
                  </a:lnTo>
                  <a:lnTo>
                    <a:pt x="33600" y="8145"/>
                  </a:lnTo>
                  <a:lnTo>
                    <a:pt x="33615" y="8268"/>
                  </a:lnTo>
                  <a:lnTo>
                    <a:pt x="33638" y="8382"/>
                  </a:lnTo>
                  <a:lnTo>
                    <a:pt x="33660" y="8506"/>
                  </a:lnTo>
                  <a:lnTo>
                    <a:pt x="33690" y="8611"/>
                  </a:lnTo>
                  <a:lnTo>
                    <a:pt x="33720" y="8726"/>
                  </a:lnTo>
                  <a:lnTo>
                    <a:pt x="33758" y="8832"/>
                  </a:lnTo>
                  <a:lnTo>
                    <a:pt x="33795" y="8937"/>
                  </a:lnTo>
                  <a:lnTo>
                    <a:pt x="33833" y="9034"/>
                  </a:lnTo>
                  <a:lnTo>
                    <a:pt x="33878" y="9131"/>
                  </a:lnTo>
                  <a:lnTo>
                    <a:pt x="33923" y="9219"/>
                  </a:lnTo>
                  <a:lnTo>
                    <a:pt x="33975" y="9307"/>
                  </a:lnTo>
                  <a:lnTo>
                    <a:pt x="34028" y="9395"/>
                  </a:lnTo>
                  <a:lnTo>
                    <a:pt x="34088" y="9474"/>
                  </a:lnTo>
                  <a:lnTo>
                    <a:pt x="34148" y="9545"/>
                  </a:lnTo>
                  <a:lnTo>
                    <a:pt x="34208" y="9615"/>
                  </a:lnTo>
                  <a:lnTo>
                    <a:pt x="34275" y="9686"/>
                  </a:lnTo>
                  <a:lnTo>
                    <a:pt x="34343" y="9747"/>
                  </a:lnTo>
                  <a:lnTo>
                    <a:pt x="34418" y="9809"/>
                  </a:lnTo>
                  <a:lnTo>
                    <a:pt x="34493" y="9862"/>
                  </a:lnTo>
                  <a:lnTo>
                    <a:pt x="34568" y="9906"/>
                  </a:lnTo>
                  <a:lnTo>
                    <a:pt x="34643" y="9950"/>
                  </a:lnTo>
                  <a:lnTo>
                    <a:pt x="34725" y="9994"/>
                  </a:lnTo>
                  <a:lnTo>
                    <a:pt x="34808" y="10029"/>
                  </a:lnTo>
                  <a:lnTo>
                    <a:pt x="34898" y="10055"/>
                  </a:lnTo>
                  <a:lnTo>
                    <a:pt x="34988" y="10082"/>
                  </a:lnTo>
                  <a:lnTo>
                    <a:pt x="35078" y="10099"/>
                  </a:lnTo>
                  <a:lnTo>
                    <a:pt x="35168" y="10117"/>
                  </a:lnTo>
                  <a:lnTo>
                    <a:pt x="35265" y="10126"/>
                  </a:lnTo>
                  <a:lnTo>
                    <a:pt x="35363" y="10135"/>
                  </a:lnTo>
                  <a:lnTo>
                    <a:pt x="35460" y="10126"/>
                  </a:lnTo>
                  <a:lnTo>
                    <a:pt x="35558" y="10126"/>
                  </a:lnTo>
                  <a:lnTo>
                    <a:pt x="35655" y="10108"/>
                  </a:lnTo>
                  <a:lnTo>
                    <a:pt x="35753" y="10090"/>
                  </a:lnTo>
                  <a:lnTo>
                    <a:pt x="35843" y="10073"/>
                  </a:lnTo>
                  <a:lnTo>
                    <a:pt x="35933" y="10046"/>
                  </a:lnTo>
                  <a:lnTo>
                    <a:pt x="36023" y="10011"/>
                  </a:lnTo>
                  <a:lnTo>
                    <a:pt x="36105" y="9967"/>
                  </a:lnTo>
                  <a:lnTo>
                    <a:pt x="36188" y="9923"/>
                  </a:lnTo>
                  <a:lnTo>
                    <a:pt x="36270" y="9879"/>
                  </a:lnTo>
                  <a:lnTo>
                    <a:pt x="36345" y="9826"/>
                  </a:lnTo>
                  <a:lnTo>
                    <a:pt x="36420" y="9765"/>
                  </a:lnTo>
                  <a:lnTo>
                    <a:pt x="36488" y="9703"/>
                  </a:lnTo>
                  <a:lnTo>
                    <a:pt x="36555" y="9633"/>
                  </a:lnTo>
                  <a:lnTo>
                    <a:pt x="36623" y="9562"/>
                  </a:lnTo>
                  <a:lnTo>
                    <a:pt x="36683" y="9483"/>
                  </a:lnTo>
                  <a:lnTo>
                    <a:pt x="36743" y="9404"/>
                  </a:lnTo>
                  <a:lnTo>
                    <a:pt x="36803" y="9325"/>
                  </a:lnTo>
                  <a:lnTo>
                    <a:pt x="36855" y="9228"/>
                  </a:lnTo>
                  <a:lnTo>
                    <a:pt x="36900" y="9140"/>
                  </a:lnTo>
                  <a:lnTo>
                    <a:pt x="36945" y="9043"/>
                  </a:lnTo>
                  <a:lnTo>
                    <a:pt x="36990" y="8937"/>
                  </a:lnTo>
                  <a:lnTo>
                    <a:pt x="37028" y="8832"/>
                  </a:lnTo>
                  <a:lnTo>
                    <a:pt x="37065" y="8726"/>
                  </a:lnTo>
                  <a:lnTo>
                    <a:pt x="37095" y="8611"/>
                  </a:lnTo>
                  <a:lnTo>
                    <a:pt x="37118" y="8497"/>
                  </a:lnTo>
                  <a:lnTo>
                    <a:pt x="37148" y="8374"/>
                  </a:lnTo>
                  <a:lnTo>
                    <a:pt x="37163" y="8250"/>
                  </a:lnTo>
                  <a:lnTo>
                    <a:pt x="37178" y="8127"/>
                  </a:lnTo>
                  <a:lnTo>
                    <a:pt x="37193" y="7995"/>
                  </a:lnTo>
                  <a:lnTo>
                    <a:pt x="37200" y="7863"/>
                  </a:lnTo>
                  <a:lnTo>
                    <a:pt x="37200" y="7722"/>
                  </a:lnTo>
                  <a:lnTo>
                    <a:pt x="37208" y="7317"/>
                  </a:lnTo>
                  <a:lnTo>
                    <a:pt x="37208" y="6903"/>
                  </a:lnTo>
                  <a:lnTo>
                    <a:pt x="37208" y="6498"/>
                  </a:lnTo>
                  <a:lnTo>
                    <a:pt x="37208" y="6085"/>
                  </a:lnTo>
                  <a:lnTo>
                    <a:pt x="37208" y="5671"/>
                  </a:lnTo>
                  <a:lnTo>
                    <a:pt x="37208" y="5248"/>
                  </a:lnTo>
                  <a:lnTo>
                    <a:pt x="37208" y="4826"/>
                  </a:lnTo>
                  <a:lnTo>
                    <a:pt x="37208" y="4403"/>
                  </a:lnTo>
                  <a:lnTo>
                    <a:pt x="37898" y="4456"/>
                  </a:lnTo>
                  <a:lnTo>
                    <a:pt x="38588" y="4535"/>
                  </a:lnTo>
                  <a:lnTo>
                    <a:pt x="39263" y="4623"/>
                  </a:lnTo>
                  <a:lnTo>
                    <a:pt x="39938" y="4729"/>
                  </a:lnTo>
                  <a:lnTo>
                    <a:pt x="40605" y="4843"/>
                  </a:lnTo>
                  <a:lnTo>
                    <a:pt x="41273" y="4984"/>
                  </a:lnTo>
                  <a:lnTo>
                    <a:pt x="41925" y="5134"/>
                  </a:lnTo>
                  <a:lnTo>
                    <a:pt x="42578" y="5301"/>
                  </a:lnTo>
                  <a:lnTo>
                    <a:pt x="43223" y="5477"/>
                  </a:lnTo>
                  <a:lnTo>
                    <a:pt x="43860" y="5680"/>
                  </a:lnTo>
                  <a:lnTo>
                    <a:pt x="44490" y="5891"/>
                  </a:lnTo>
                  <a:lnTo>
                    <a:pt x="45120" y="6111"/>
                  </a:lnTo>
                  <a:lnTo>
                    <a:pt x="45743" y="6358"/>
                  </a:lnTo>
                  <a:lnTo>
                    <a:pt x="46358" y="6613"/>
                  </a:lnTo>
                  <a:lnTo>
                    <a:pt x="46973" y="6886"/>
                  </a:lnTo>
                  <a:lnTo>
                    <a:pt x="47573" y="7168"/>
                  </a:lnTo>
                  <a:lnTo>
                    <a:pt x="48180" y="7476"/>
                  </a:lnTo>
                  <a:lnTo>
                    <a:pt x="48773" y="7793"/>
                  </a:lnTo>
                  <a:lnTo>
                    <a:pt x="49365" y="8127"/>
                  </a:lnTo>
                  <a:lnTo>
                    <a:pt x="49950" y="8471"/>
                  </a:lnTo>
                  <a:lnTo>
                    <a:pt x="50528" y="8832"/>
                  </a:lnTo>
                  <a:lnTo>
                    <a:pt x="51098" y="9210"/>
                  </a:lnTo>
                  <a:lnTo>
                    <a:pt x="51668" y="9606"/>
                  </a:lnTo>
                  <a:lnTo>
                    <a:pt x="52238" y="10020"/>
                  </a:lnTo>
                  <a:lnTo>
                    <a:pt x="52793" y="10443"/>
                  </a:lnTo>
                  <a:lnTo>
                    <a:pt x="53355" y="10883"/>
                  </a:lnTo>
                  <a:lnTo>
                    <a:pt x="53903" y="11332"/>
                  </a:lnTo>
                  <a:lnTo>
                    <a:pt x="54450" y="11807"/>
                  </a:lnTo>
                  <a:lnTo>
                    <a:pt x="54990" y="12292"/>
                  </a:lnTo>
                  <a:lnTo>
                    <a:pt x="55530" y="12793"/>
                  </a:lnTo>
                  <a:lnTo>
                    <a:pt x="56063" y="13304"/>
                  </a:lnTo>
                  <a:lnTo>
                    <a:pt x="56588" y="13832"/>
                  </a:lnTo>
                  <a:lnTo>
                    <a:pt x="56423" y="14008"/>
                  </a:lnTo>
                  <a:lnTo>
                    <a:pt x="56265" y="14167"/>
                  </a:lnTo>
                  <a:lnTo>
                    <a:pt x="56108" y="14316"/>
                  </a:lnTo>
                  <a:lnTo>
                    <a:pt x="55958" y="14466"/>
                  </a:lnTo>
                  <a:lnTo>
                    <a:pt x="55815" y="14616"/>
                  </a:lnTo>
                  <a:lnTo>
                    <a:pt x="55673" y="14765"/>
                  </a:lnTo>
                  <a:lnTo>
                    <a:pt x="55538" y="14906"/>
                  </a:lnTo>
                  <a:lnTo>
                    <a:pt x="55403" y="15047"/>
                  </a:lnTo>
                  <a:lnTo>
                    <a:pt x="55140" y="15347"/>
                  </a:lnTo>
                  <a:lnTo>
                    <a:pt x="54878" y="15646"/>
                  </a:lnTo>
                  <a:lnTo>
                    <a:pt x="54623" y="15954"/>
                  </a:lnTo>
                  <a:lnTo>
                    <a:pt x="54368" y="16262"/>
                  </a:lnTo>
                  <a:lnTo>
                    <a:pt x="54293" y="16359"/>
                  </a:lnTo>
                  <a:lnTo>
                    <a:pt x="54225" y="16456"/>
                  </a:lnTo>
                  <a:lnTo>
                    <a:pt x="54158" y="16562"/>
                  </a:lnTo>
                  <a:lnTo>
                    <a:pt x="54098" y="16658"/>
                  </a:lnTo>
                  <a:lnTo>
                    <a:pt x="54045" y="16764"/>
                  </a:lnTo>
                  <a:lnTo>
                    <a:pt x="53993" y="16861"/>
                  </a:lnTo>
                  <a:lnTo>
                    <a:pt x="53948" y="16967"/>
                  </a:lnTo>
                  <a:lnTo>
                    <a:pt x="53903" y="17072"/>
                  </a:lnTo>
                  <a:lnTo>
                    <a:pt x="53865" y="17169"/>
                  </a:lnTo>
                  <a:lnTo>
                    <a:pt x="53835" y="17275"/>
                  </a:lnTo>
                  <a:lnTo>
                    <a:pt x="53805" y="17380"/>
                  </a:lnTo>
                  <a:lnTo>
                    <a:pt x="53783" y="17486"/>
                  </a:lnTo>
                  <a:lnTo>
                    <a:pt x="53768" y="17592"/>
                  </a:lnTo>
                  <a:lnTo>
                    <a:pt x="53753" y="17688"/>
                  </a:lnTo>
                  <a:lnTo>
                    <a:pt x="53738" y="17794"/>
                  </a:lnTo>
                  <a:lnTo>
                    <a:pt x="53738" y="17900"/>
                  </a:lnTo>
                  <a:lnTo>
                    <a:pt x="53738" y="17997"/>
                  </a:lnTo>
                  <a:lnTo>
                    <a:pt x="53738" y="18102"/>
                  </a:lnTo>
                  <a:lnTo>
                    <a:pt x="53745" y="18208"/>
                  </a:lnTo>
                  <a:lnTo>
                    <a:pt x="53760" y="18305"/>
                  </a:lnTo>
                  <a:lnTo>
                    <a:pt x="53783" y="18402"/>
                  </a:lnTo>
                  <a:lnTo>
                    <a:pt x="53805" y="18507"/>
                  </a:lnTo>
                  <a:lnTo>
                    <a:pt x="53828" y="18604"/>
                  </a:lnTo>
                  <a:lnTo>
                    <a:pt x="53858" y="18701"/>
                  </a:lnTo>
                  <a:lnTo>
                    <a:pt x="53895" y="18789"/>
                  </a:lnTo>
                  <a:lnTo>
                    <a:pt x="53940" y="18886"/>
                  </a:lnTo>
                  <a:lnTo>
                    <a:pt x="53985" y="18983"/>
                  </a:lnTo>
                  <a:lnTo>
                    <a:pt x="54038" y="19071"/>
                  </a:lnTo>
                  <a:lnTo>
                    <a:pt x="54090" y="19159"/>
                  </a:lnTo>
                  <a:lnTo>
                    <a:pt x="54150" y="19247"/>
                  </a:lnTo>
                  <a:lnTo>
                    <a:pt x="54210" y="19326"/>
                  </a:lnTo>
                  <a:lnTo>
                    <a:pt x="54285" y="19414"/>
                  </a:lnTo>
                  <a:lnTo>
                    <a:pt x="54353" y="19493"/>
                  </a:lnTo>
                  <a:lnTo>
                    <a:pt x="54428" y="19564"/>
                  </a:lnTo>
                  <a:lnTo>
                    <a:pt x="54503" y="19625"/>
                  </a:lnTo>
                  <a:lnTo>
                    <a:pt x="54578" y="19687"/>
                  </a:lnTo>
                  <a:lnTo>
                    <a:pt x="54653" y="19749"/>
                  </a:lnTo>
                  <a:lnTo>
                    <a:pt x="54735" y="19793"/>
                  </a:lnTo>
                  <a:lnTo>
                    <a:pt x="54810" y="19845"/>
                  </a:lnTo>
                  <a:lnTo>
                    <a:pt x="54893" y="19881"/>
                  </a:lnTo>
                  <a:lnTo>
                    <a:pt x="54975" y="19916"/>
                  </a:lnTo>
                  <a:lnTo>
                    <a:pt x="55065" y="19942"/>
                  </a:lnTo>
                  <a:lnTo>
                    <a:pt x="55148" y="19969"/>
                  </a:lnTo>
                  <a:lnTo>
                    <a:pt x="55230" y="19986"/>
                  </a:lnTo>
                  <a:lnTo>
                    <a:pt x="55320" y="19995"/>
                  </a:lnTo>
                  <a:lnTo>
                    <a:pt x="55403" y="20004"/>
                  </a:lnTo>
                  <a:lnTo>
                    <a:pt x="55583" y="20004"/>
                  </a:lnTo>
                  <a:lnTo>
                    <a:pt x="55673" y="19995"/>
                  </a:lnTo>
                  <a:lnTo>
                    <a:pt x="55763" y="19978"/>
                  </a:lnTo>
                  <a:lnTo>
                    <a:pt x="55845" y="19960"/>
                  </a:lnTo>
                  <a:lnTo>
                    <a:pt x="55935" y="19933"/>
                  </a:lnTo>
                  <a:lnTo>
                    <a:pt x="56025" y="19907"/>
                  </a:lnTo>
                  <a:lnTo>
                    <a:pt x="56115" y="19872"/>
                  </a:lnTo>
                  <a:lnTo>
                    <a:pt x="56205" y="19828"/>
                  </a:lnTo>
                  <a:lnTo>
                    <a:pt x="56288" y="19784"/>
                  </a:lnTo>
                  <a:lnTo>
                    <a:pt x="56378" y="19731"/>
                  </a:lnTo>
                  <a:lnTo>
                    <a:pt x="56468" y="19669"/>
                  </a:lnTo>
                  <a:lnTo>
                    <a:pt x="56550" y="19608"/>
                  </a:lnTo>
                  <a:lnTo>
                    <a:pt x="56640" y="19537"/>
                  </a:lnTo>
                  <a:lnTo>
                    <a:pt x="56723" y="19467"/>
                  </a:lnTo>
                  <a:lnTo>
                    <a:pt x="56805" y="19388"/>
                  </a:lnTo>
                  <a:lnTo>
                    <a:pt x="56888" y="19308"/>
                  </a:lnTo>
                  <a:lnTo>
                    <a:pt x="56970" y="19212"/>
                  </a:lnTo>
                  <a:lnTo>
                    <a:pt x="57225" y="18912"/>
                  </a:lnTo>
                  <a:lnTo>
                    <a:pt x="57480" y="18613"/>
                  </a:lnTo>
                  <a:lnTo>
                    <a:pt x="57743" y="18305"/>
                  </a:lnTo>
                  <a:lnTo>
                    <a:pt x="57998" y="18005"/>
                  </a:lnTo>
                  <a:lnTo>
                    <a:pt x="58253" y="17688"/>
                  </a:lnTo>
                  <a:lnTo>
                    <a:pt x="58515" y="17380"/>
                  </a:lnTo>
                  <a:lnTo>
                    <a:pt x="58778" y="17055"/>
                  </a:lnTo>
                  <a:lnTo>
                    <a:pt x="59048" y="16738"/>
                  </a:lnTo>
                  <a:lnTo>
                    <a:pt x="59498" y="17345"/>
                  </a:lnTo>
                  <a:lnTo>
                    <a:pt x="59940" y="17970"/>
                  </a:lnTo>
                  <a:lnTo>
                    <a:pt x="60368" y="18595"/>
                  </a:lnTo>
                  <a:lnTo>
                    <a:pt x="60788" y="19220"/>
                  </a:lnTo>
                  <a:lnTo>
                    <a:pt x="61185" y="19863"/>
                  </a:lnTo>
                  <a:lnTo>
                    <a:pt x="61575" y="20506"/>
                  </a:lnTo>
                  <a:lnTo>
                    <a:pt x="61950" y="21148"/>
                  </a:lnTo>
                  <a:lnTo>
                    <a:pt x="62310" y="21800"/>
                  </a:lnTo>
                  <a:lnTo>
                    <a:pt x="62655" y="22460"/>
                  </a:lnTo>
                  <a:lnTo>
                    <a:pt x="62993" y="23129"/>
                  </a:lnTo>
                  <a:lnTo>
                    <a:pt x="63315" y="23798"/>
                  </a:lnTo>
                  <a:lnTo>
                    <a:pt x="63623" y="24485"/>
                  </a:lnTo>
                  <a:lnTo>
                    <a:pt x="63923" y="25163"/>
                  </a:lnTo>
                  <a:lnTo>
                    <a:pt x="64200" y="25859"/>
                  </a:lnTo>
                  <a:lnTo>
                    <a:pt x="64470" y="26554"/>
                  </a:lnTo>
                  <a:lnTo>
                    <a:pt x="64733" y="27259"/>
                  </a:lnTo>
                  <a:lnTo>
                    <a:pt x="64973" y="27972"/>
                  </a:lnTo>
                  <a:lnTo>
                    <a:pt x="65205" y="28685"/>
                  </a:lnTo>
                  <a:lnTo>
                    <a:pt x="65423" y="29407"/>
                  </a:lnTo>
                  <a:lnTo>
                    <a:pt x="65633" y="30137"/>
                  </a:lnTo>
                  <a:lnTo>
                    <a:pt x="65828" y="30877"/>
                  </a:lnTo>
                  <a:lnTo>
                    <a:pt x="66008" y="31617"/>
                  </a:lnTo>
                  <a:lnTo>
                    <a:pt x="66173" y="32365"/>
                  </a:lnTo>
                  <a:lnTo>
                    <a:pt x="66330" y="33122"/>
                  </a:lnTo>
                  <a:lnTo>
                    <a:pt x="66473" y="33888"/>
                  </a:lnTo>
                  <a:lnTo>
                    <a:pt x="66608" y="34663"/>
                  </a:lnTo>
                  <a:lnTo>
                    <a:pt x="66720" y="35438"/>
                  </a:lnTo>
                  <a:lnTo>
                    <a:pt x="66833" y="36221"/>
                  </a:lnTo>
                  <a:lnTo>
                    <a:pt x="66923" y="37013"/>
                  </a:lnTo>
                  <a:lnTo>
                    <a:pt x="67005" y="37815"/>
                  </a:lnTo>
                  <a:lnTo>
                    <a:pt x="67073" y="38625"/>
                  </a:lnTo>
                  <a:lnTo>
                    <a:pt x="67133" y="39435"/>
                  </a:lnTo>
                  <a:lnTo>
                    <a:pt x="65873" y="39435"/>
                  </a:lnTo>
                  <a:lnTo>
                    <a:pt x="65273" y="39426"/>
                  </a:lnTo>
                  <a:lnTo>
                    <a:pt x="63510" y="39426"/>
                  </a:lnTo>
                  <a:lnTo>
                    <a:pt x="62940" y="39435"/>
                  </a:lnTo>
                  <a:lnTo>
                    <a:pt x="62370" y="39443"/>
                  </a:lnTo>
                  <a:lnTo>
                    <a:pt x="62265" y="39452"/>
                  </a:lnTo>
                  <a:lnTo>
                    <a:pt x="62160" y="39461"/>
                  </a:lnTo>
                  <a:lnTo>
                    <a:pt x="62055" y="39479"/>
                  </a:lnTo>
                  <a:lnTo>
                    <a:pt x="61958" y="39496"/>
                  </a:lnTo>
                  <a:lnTo>
                    <a:pt x="61860" y="39523"/>
                  </a:lnTo>
                  <a:lnTo>
                    <a:pt x="61763" y="39549"/>
                  </a:lnTo>
                  <a:lnTo>
                    <a:pt x="61673" y="39584"/>
                  </a:lnTo>
                  <a:lnTo>
                    <a:pt x="61583" y="39619"/>
                  </a:lnTo>
                  <a:lnTo>
                    <a:pt x="61493" y="39655"/>
                  </a:lnTo>
                  <a:lnTo>
                    <a:pt x="61410" y="39699"/>
                  </a:lnTo>
                  <a:lnTo>
                    <a:pt x="61335" y="39752"/>
                  </a:lnTo>
                  <a:lnTo>
                    <a:pt x="61253" y="39804"/>
                  </a:lnTo>
                  <a:lnTo>
                    <a:pt x="61178" y="39857"/>
                  </a:lnTo>
                  <a:lnTo>
                    <a:pt x="61110" y="39919"/>
                  </a:lnTo>
                  <a:lnTo>
                    <a:pt x="61043" y="39980"/>
                  </a:lnTo>
                  <a:lnTo>
                    <a:pt x="60975" y="40051"/>
                  </a:lnTo>
                  <a:lnTo>
                    <a:pt x="60915" y="40121"/>
                  </a:lnTo>
                  <a:lnTo>
                    <a:pt x="60855" y="40192"/>
                  </a:lnTo>
                  <a:lnTo>
                    <a:pt x="60795" y="40271"/>
                  </a:lnTo>
                  <a:lnTo>
                    <a:pt x="60750" y="40350"/>
                  </a:lnTo>
                  <a:lnTo>
                    <a:pt x="60698" y="40438"/>
                  </a:lnTo>
                  <a:lnTo>
                    <a:pt x="60653" y="40517"/>
                  </a:lnTo>
                  <a:lnTo>
                    <a:pt x="60615" y="40606"/>
                  </a:lnTo>
                  <a:lnTo>
                    <a:pt x="60578" y="40702"/>
                  </a:lnTo>
                  <a:lnTo>
                    <a:pt x="60548" y="40790"/>
                  </a:lnTo>
                  <a:lnTo>
                    <a:pt x="60518" y="40887"/>
                  </a:lnTo>
                  <a:lnTo>
                    <a:pt x="60488" y="40993"/>
                  </a:lnTo>
                  <a:lnTo>
                    <a:pt x="60473" y="41090"/>
                  </a:lnTo>
                  <a:lnTo>
                    <a:pt x="60450" y="41195"/>
                  </a:lnTo>
                  <a:lnTo>
                    <a:pt x="60443" y="41301"/>
                  </a:lnTo>
                  <a:lnTo>
                    <a:pt x="60435" y="41407"/>
                  </a:lnTo>
                  <a:lnTo>
                    <a:pt x="60428" y="41512"/>
                  </a:lnTo>
                  <a:lnTo>
                    <a:pt x="60428" y="41627"/>
                  </a:lnTo>
                  <a:lnTo>
                    <a:pt x="60435" y="41741"/>
                  </a:lnTo>
                  <a:lnTo>
                    <a:pt x="60443" y="41847"/>
                  </a:lnTo>
                  <a:lnTo>
                    <a:pt x="60458" y="41953"/>
                  </a:lnTo>
                  <a:lnTo>
                    <a:pt x="60480" y="42058"/>
                  </a:lnTo>
                  <a:lnTo>
                    <a:pt x="60503" y="42164"/>
                  </a:lnTo>
                  <a:lnTo>
                    <a:pt x="60533" y="42261"/>
                  </a:lnTo>
                  <a:lnTo>
                    <a:pt x="60563" y="42358"/>
                  </a:lnTo>
                  <a:lnTo>
                    <a:pt x="60600" y="42454"/>
                  </a:lnTo>
                  <a:lnTo>
                    <a:pt x="60638" y="42542"/>
                  </a:lnTo>
                  <a:lnTo>
                    <a:pt x="60683" y="42630"/>
                  </a:lnTo>
                  <a:lnTo>
                    <a:pt x="60735" y="42719"/>
                  </a:lnTo>
                  <a:lnTo>
                    <a:pt x="60788" y="42798"/>
                  </a:lnTo>
                  <a:lnTo>
                    <a:pt x="60840" y="42877"/>
                  </a:lnTo>
                  <a:lnTo>
                    <a:pt x="60900" y="42956"/>
                  </a:lnTo>
                  <a:lnTo>
                    <a:pt x="60968" y="43027"/>
                  </a:lnTo>
                  <a:lnTo>
                    <a:pt x="61035" y="43097"/>
                  </a:lnTo>
                  <a:lnTo>
                    <a:pt x="61103" y="43168"/>
                  </a:lnTo>
                  <a:lnTo>
                    <a:pt x="61178" y="43229"/>
                  </a:lnTo>
                  <a:lnTo>
                    <a:pt x="61253" y="43291"/>
                  </a:lnTo>
                  <a:lnTo>
                    <a:pt x="61335" y="43344"/>
                  </a:lnTo>
                  <a:lnTo>
                    <a:pt x="61418" y="43388"/>
                  </a:lnTo>
                  <a:lnTo>
                    <a:pt x="61508" y="43440"/>
                  </a:lnTo>
                  <a:lnTo>
                    <a:pt x="61598" y="43476"/>
                  </a:lnTo>
                  <a:lnTo>
                    <a:pt x="61688" y="43520"/>
                  </a:lnTo>
                  <a:lnTo>
                    <a:pt x="61785" y="43546"/>
                  </a:lnTo>
                  <a:lnTo>
                    <a:pt x="61883" y="43581"/>
                  </a:lnTo>
                  <a:lnTo>
                    <a:pt x="61980" y="43599"/>
                  </a:lnTo>
                  <a:lnTo>
                    <a:pt x="62085" y="43625"/>
                  </a:lnTo>
                  <a:lnTo>
                    <a:pt x="62190" y="43634"/>
                  </a:lnTo>
                  <a:lnTo>
                    <a:pt x="62303" y="43643"/>
                  </a:lnTo>
                  <a:lnTo>
                    <a:pt x="62415" y="43652"/>
                  </a:lnTo>
                  <a:lnTo>
                    <a:pt x="62805" y="43652"/>
                  </a:lnTo>
                  <a:lnTo>
                    <a:pt x="63203" y="43661"/>
                  </a:lnTo>
                  <a:lnTo>
                    <a:pt x="63998" y="43661"/>
                  </a:lnTo>
                  <a:lnTo>
                    <a:pt x="64388" y="43669"/>
                  </a:lnTo>
                  <a:lnTo>
                    <a:pt x="66765" y="43669"/>
                  </a:lnTo>
                  <a:lnTo>
                    <a:pt x="67163" y="43661"/>
                  </a:lnTo>
                  <a:lnTo>
                    <a:pt x="67950" y="43661"/>
                  </a:lnTo>
                  <a:lnTo>
                    <a:pt x="68348" y="43652"/>
                  </a:lnTo>
                  <a:lnTo>
                    <a:pt x="68745" y="43652"/>
                  </a:lnTo>
                  <a:lnTo>
                    <a:pt x="68873" y="43643"/>
                  </a:lnTo>
                  <a:lnTo>
                    <a:pt x="68993" y="43634"/>
                  </a:lnTo>
                  <a:lnTo>
                    <a:pt x="69113" y="43625"/>
                  </a:lnTo>
                  <a:lnTo>
                    <a:pt x="69225" y="43608"/>
                  </a:lnTo>
                  <a:lnTo>
                    <a:pt x="69338" y="43581"/>
                  </a:lnTo>
                  <a:lnTo>
                    <a:pt x="69443" y="43555"/>
                  </a:lnTo>
                  <a:lnTo>
                    <a:pt x="69548" y="43529"/>
                  </a:lnTo>
                  <a:lnTo>
                    <a:pt x="69645" y="43493"/>
                  </a:lnTo>
                  <a:lnTo>
                    <a:pt x="69743" y="43449"/>
                  </a:lnTo>
                  <a:lnTo>
                    <a:pt x="69833" y="43405"/>
                  </a:lnTo>
                  <a:lnTo>
                    <a:pt x="69923" y="43352"/>
                  </a:lnTo>
                  <a:lnTo>
                    <a:pt x="70005" y="43300"/>
                  </a:lnTo>
                  <a:lnTo>
                    <a:pt x="70080" y="43238"/>
                  </a:lnTo>
                  <a:lnTo>
                    <a:pt x="70155" y="43176"/>
                  </a:lnTo>
                  <a:lnTo>
                    <a:pt x="70230" y="43106"/>
                  </a:lnTo>
                  <a:lnTo>
                    <a:pt x="70298" y="43035"/>
                  </a:lnTo>
                  <a:lnTo>
                    <a:pt x="70358" y="42956"/>
                  </a:lnTo>
                  <a:lnTo>
                    <a:pt x="70418" y="42877"/>
                  </a:lnTo>
                  <a:lnTo>
                    <a:pt x="70470" y="42789"/>
                  </a:lnTo>
                  <a:lnTo>
                    <a:pt x="70515" y="42701"/>
                  </a:lnTo>
                  <a:lnTo>
                    <a:pt x="70560" y="42604"/>
                  </a:lnTo>
                  <a:lnTo>
                    <a:pt x="70598" y="42498"/>
                  </a:lnTo>
                  <a:lnTo>
                    <a:pt x="70635" y="42393"/>
                  </a:lnTo>
                  <a:lnTo>
                    <a:pt x="70665" y="42287"/>
                  </a:lnTo>
                  <a:lnTo>
                    <a:pt x="70688" y="42173"/>
                  </a:lnTo>
                  <a:lnTo>
                    <a:pt x="70710" y="42049"/>
                  </a:lnTo>
                  <a:lnTo>
                    <a:pt x="70725" y="41926"/>
                  </a:lnTo>
                  <a:lnTo>
                    <a:pt x="70740" y="41794"/>
                  </a:lnTo>
                  <a:lnTo>
                    <a:pt x="70748" y="41662"/>
                  </a:lnTo>
                  <a:lnTo>
                    <a:pt x="70748" y="41521"/>
                  </a:lnTo>
                  <a:lnTo>
                    <a:pt x="70748" y="41380"/>
                  </a:lnTo>
                  <a:lnTo>
                    <a:pt x="70740" y="41231"/>
                  </a:lnTo>
                  <a:lnTo>
                    <a:pt x="70703" y="40694"/>
                  </a:lnTo>
                  <a:lnTo>
                    <a:pt x="70673" y="40148"/>
                  </a:lnTo>
                  <a:lnTo>
                    <a:pt x="70635" y="39611"/>
                  </a:lnTo>
                  <a:lnTo>
                    <a:pt x="70605" y="39065"/>
                  </a:lnTo>
                  <a:lnTo>
                    <a:pt x="70568" y="38528"/>
                  </a:lnTo>
                  <a:lnTo>
                    <a:pt x="70530" y="37982"/>
                  </a:lnTo>
                  <a:lnTo>
                    <a:pt x="70493" y="37445"/>
                  </a:lnTo>
                  <a:lnTo>
                    <a:pt x="70448" y="36899"/>
                  </a:lnTo>
                  <a:lnTo>
                    <a:pt x="70403" y="36362"/>
                  </a:lnTo>
                  <a:lnTo>
                    <a:pt x="70350" y="35825"/>
                  </a:lnTo>
                  <a:lnTo>
                    <a:pt x="70290" y="35288"/>
                  </a:lnTo>
                  <a:lnTo>
                    <a:pt x="70230" y="34751"/>
                  </a:lnTo>
                  <a:lnTo>
                    <a:pt x="70163" y="34214"/>
                  </a:lnTo>
                  <a:lnTo>
                    <a:pt x="70088" y="33686"/>
                  </a:lnTo>
                  <a:lnTo>
                    <a:pt x="70005" y="33148"/>
                  </a:lnTo>
                  <a:lnTo>
                    <a:pt x="69915" y="32620"/>
                  </a:lnTo>
                  <a:lnTo>
                    <a:pt x="69525" y="30692"/>
                  </a:lnTo>
                  <a:lnTo>
                    <a:pt x="69060" y="28799"/>
                  </a:lnTo>
                  <a:lnTo>
                    <a:pt x="68520" y="26950"/>
                  </a:lnTo>
                  <a:lnTo>
                    <a:pt x="67905" y="25146"/>
                  </a:lnTo>
                  <a:lnTo>
                    <a:pt x="67223" y="23385"/>
                  </a:lnTo>
                  <a:lnTo>
                    <a:pt x="66473" y="21668"/>
                  </a:lnTo>
                  <a:lnTo>
                    <a:pt x="65655" y="20004"/>
                  </a:lnTo>
                  <a:lnTo>
                    <a:pt x="64778" y="18393"/>
                  </a:lnTo>
                  <a:lnTo>
                    <a:pt x="63840" y="16843"/>
                  </a:lnTo>
                  <a:lnTo>
                    <a:pt x="62843" y="15338"/>
                  </a:lnTo>
                  <a:lnTo>
                    <a:pt x="61793" y="13894"/>
                  </a:lnTo>
                  <a:lnTo>
                    <a:pt x="60690" y="12512"/>
                  </a:lnTo>
                  <a:lnTo>
                    <a:pt x="59535" y="11191"/>
                  </a:lnTo>
                  <a:lnTo>
                    <a:pt x="58328" y="9932"/>
                  </a:lnTo>
                  <a:lnTo>
                    <a:pt x="57083" y="8735"/>
                  </a:lnTo>
                  <a:lnTo>
                    <a:pt x="55785" y="7608"/>
                  </a:lnTo>
                  <a:lnTo>
                    <a:pt x="54450" y="6551"/>
                  </a:lnTo>
                  <a:lnTo>
                    <a:pt x="53078" y="5574"/>
                  </a:lnTo>
                  <a:lnTo>
                    <a:pt x="51668" y="4658"/>
                  </a:lnTo>
                  <a:lnTo>
                    <a:pt x="50220" y="3822"/>
                  </a:lnTo>
                  <a:lnTo>
                    <a:pt x="48743" y="3065"/>
                  </a:lnTo>
                  <a:lnTo>
                    <a:pt x="47235" y="2387"/>
                  </a:lnTo>
                  <a:lnTo>
                    <a:pt x="45698" y="1779"/>
                  </a:lnTo>
                  <a:lnTo>
                    <a:pt x="44138" y="1269"/>
                  </a:lnTo>
                  <a:lnTo>
                    <a:pt x="42555" y="837"/>
                  </a:lnTo>
                  <a:lnTo>
                    <a:pt x="40950" y="494"/>
                  </a:lnTo>
                  <a:lnTo>
                    <a:pt x="39330" y="239"/>
                  </a:lnTo>
                  <a:lnTo>
                    <a:pt x="37695" y="71"/>
                  </a:lnTo>
                  <a:lnTo>
                    <a:pt x="36045" y="1"/>
                  </a:lnTo>
                  <a:close/>
                  <a:moveTo>
                    <a:pt x="43703" y="15796"/>
                  </a:moveTo>
                  <a:lnTo>
                    <a:pt x="43620" y="15804"/>
                  </a:lnTo>
                  <a:lnTo>
                    <a:pt x="43538" y="15813"/>
                  </a:lnTo>
                  <a:lnTo>
                    <a:pt x="43455" y="15831"/>
                  </a:lnTo>
                  <a:lnTo>
                    <a:pt x="43373" y="15848"/>
                  </a:lnTo>
                  <a:lnTo>
                    <a:pt x="43290" y="15875"/>
                  </a:lnTo>
                  <a:lnTo>
                    <a:pt x="43208" y="15910"/>
                  </a:lnTo>
                  <a:lnTo>
                    <a:pt x="43133" y="15945"/>
                  </a:lnTo>
                  <a:lnTo>
                    <a:pt x="43050" y="15989"/>
                  </a:lnTo>
                  <a:lnTo>
                    <a:pt x="42975" y="16033"/>
                  </a:lnTo>
                  <a:lnTo>
                    <a:pt x="42900" y="16077"/>
                  </a:lnTo>
                  <a:lnTo>
                    <a:pt x="42833" y="16130"/>
                  </a:lnTo>
                  <a:lnTo>
                    <a:pt x="42758" y="16192"/>
                  </a:lnTo>
                  <a:lnTo>
                    <a:pt x="42690" y="16253"/>
                  </a:lnTo>
                  <a:lnTo>
                    <a:pt x="42623" y="16315"/>
                  </a:lnTo>
                  <a:lnTo>
                    <a:pt x="42555" y="16385"/>
                  </a:lnTo>
                  <a:lnTo>
                    <a:pt x="42495" y="16465"/>
                  </a:lnTo>
                  <a:lnTo>
                    <a:pt x="42435" y="16544"/>
                  </a:lnTo>
                  <a:lnTo>
                    <a:pt x="42375" y="16623"/>
                  </a:lnTo>
                  <a:lnTo>
                    <a:pt x="42315" y="16711"/>
                  </a:lnTo>
                  <a:lnTo>
                    <a:pt x="42263" y="16799"/>
                  </a:lnTo>
                  <a:lnTo>
                    <a:pt x="42210" y="16896"/>
                  </a:lnTo>
                  <a:lnTo>
                    <a:pt x="42165" y="16993"/>
                  </a:lnTo>
                  <a:lnTo>
                    <a:pt x="42120" y="17099"/>
                  </a:lnTo>
                  <a:lnTo>
                    <a:pt x="42045" y="17275"/>
                  </a:lnTo>
                  <a:lnTo>
                    <a:pt x="41985" y="17460"/>
                  </a:lnTo>
                  <a:lnTo>
                    <a:pt x="41925" y="17653"/>
                  </a:lnTo>
                  <a:lnTo>
                    <a:pt x="41865" y="17838"/>
                  </a:lnTo>
                  <a:lnTo>
                    <a:pt x="41513" y="18859"/>
                  </a:lnTo>
                  <a:lnTo>
                    <a:pt x="41168" y="19889"/>
                  </a:lnTo>
                  <a:lnTo>
                    <a:pt x="40815" y="20911"/>
                  </a:lnTo>
                  <a:lnTo>
                    <a:pt x="40463" y="21941"/>
                  </a:lnTo>
                  <a:lnTo>
                    <a:pt x="40110" y="22962"/>
                  </a:lnTo>
                  <a:lnTo>
                    <a:pt x="39758" y="23992"/>
                  </a:lnTo>
                  <a:lnTo>
                    <a:pt x="39405" y="25013"/>
                  </a:lnTo>
                  <a:lnTo>
                    <a:pt x="39053" y="26044"/>
                  </a:lnTo>
                  <a:lnTo>
                    <a:pt x="38700" y="27074"/>
                  </a:lnTo>
                  <a:lnTo>
                    <a:pt x="38355" y="28095"/>
                  </a:lnTo>
                  <a:lnTo>
                    <a:pt x="38003" y="29125"/>
                  </a:lnTo>
                  <a:lnTo>
                    <a:pt x="37658" y="30146"/>
                  </a:lnTo>
                  <a:lnTo>
                    <a:pt x="37305" y="31176"/>
                  </a:lnTo>
                  <a:lnTo>
                    <a:pt x="36960" y="32206"/>
                  </a:lnTo>
                  <a:lnTo>
                    <a:pt x="36615" y="33236"/>
                  </a:lnTo>
                  <a:lnTo>
                    <a:pt x="36270" y="34267"/>
                  </a:lnTo>
                  <a:lnTo>
                    <a:pt x="36210" y="34425"/>
                  </a:lnTo>
                  <a:lnTo>
                    <a:pt x="36150" y="34575"/>
                  </a:lnTo>
                  <a:lnTo>
                    <a:pt x="36090" y="34716"/>
                  </a:lnTo>
                  <a:lnTo>
                    <a:pt x="36030" y="34839"/>
                  </a:lnTo>
                  <a:lnTo>
                    <a:pt x="35955" y="34962"/>
                  </a:lnTo>
                  <a:lnTo>
                    <a:pt x="35888" y="35068"/>
                  </a:lnTo>
                  <a:lnTo>
                    <a:pt x="35805" y="35165"/>
                  </a:lnTo>
                  <a:lnTo>
                    <a:pt x="35723" y="35253"/>
                  </a:lnTo>
                  <a:lnTo>
                    <a:pt x="35633" y="35332"/>
                  </a:lnTo>
                  <a:lnTo>
                    <a:pt x="35535" y="35402"/>
                  </a:lnTo>
                  <a:lnTo>
                    <a:pt x="35430" y="35455"/>
                  </a:lnTo>
                  <a:lnTo>
                    <a:pt x="35318" y="35508"/>
                  </a:lnTo>
                  <a:lnTo>
                    <a:pt x="35190" y="35552"/>
                  </a:lnTo>
                  <a:lnTo>
                    <a:pt x="35063" y="35587"/>
                  </a:lnTo>
                  <a:lnTo>
                    <a:pt x="34920" y="35614"/>
                  </a:lnTo>
                  <a:lnTo>
                    <a:pt x="34763" y="35631"/>
                  </a:lnTo>
                  <a:lnTo>
                    <a:pt x="34515" y="35666"/>
                  </a:lnTo>
                  <a:lnTo>
                    <a:pt x="34268" y="35710"/>
                  </a:lnTo>
                  <a:lnTo>
                    <a:pt x="34020" y="35772"/>
                  </a:lnTo>
                  <a:lnTo>
                    <a:pt x="33788" y="35851"/>
                  </a:lnTo>
                  <a:lnTo>
                    <a:pt x="33548" y="35939"/>
                  </a:lnTo>
                  <a:lnTo>
                    <a:pt x="33323" y="36036"/>
                  </a:lnTo>
                  <a:lnTo>
                    <a:pt x="33105" y="36159"/>
                  </a:lnTo>
                  <a:lnTo>
                    <a:pt x="32888" y="36283"/>
                  </a:lnTo>
                  <a:lnTo>
                    <a:pt x="32678" y="36424"/>
                  </a:lnTo>
                  <a:lnTo>
                    <a:pt x="32475" y="36582"/>
                  </a:lnTo>
                  <a:lnTo>
                    <a:pt x="32273" y="36741"/>
                  </a:lnTo>
                  <a:lnTo>
                    <a:pt x="32085" y="36917"/>
                  </a:lnTo>
                  <a:lnTo>
                    <a:pt x="31905" y="37102"/>
                  </a:lnTo>
                  <a:lnTo>
                    <a:pt x="31733" y="37304"/>
                  </a:lnTo>
                  <a:lnTo>
                    <a:pt x="31560" y="37506"/>
                  </a:lnTo>
                  <a:lnTo>
                    <a:pt x="31403" y="37718"/>
                  </a:lnTo>
                  <a:lnTo>
                    <a:pt x="31253" y="37947"/>
                  </a:lnTo>
                  <a:lnTo>
                    <a:pt x="31118" y="38176"/>
                  </a:lnTo>
                  <a:lnTo>
                    <a:pt x="30983" y="38413"/>
                  </a:lnTo>
                  <a:lnTo>
                    <a:pt x="30863" y="38660"/>
                  </a:lnTo>
                  <a:lnTo>
                    <a:pt x="30743" y="38915"/>
                  </a:lnTo>
                  <a:lnTo>
                    <a:pt x="30645" y="39179"/>
                  </a:lnTo>
                  <a:lnTo>
                    <a:pt x="30548" y="39443"/>
                  </a:lnTo>
                  <a:lnTo>
                    <a:pt x="30465" y="39716"/>
                  </a:lnTo>
                  <a:lnTo>
                    <a:pt x="30398" y="39998"/>
                  </a:lnTo>
                  <a:lnTo>
                    <a:pt x="30330" y="40280"/>
                  </a:lnTo>
                  <a:lnTo>
                    <a:pt x="30285" y="40562"/>
                  </a:lnTo>
                  <a:lnTo>
                    <a:pt x="30248" y="40852"/>
                  </a:lnTo>
                  <a:lnTo>
                    <a:pt x="30218" y="41151"/>
                  </a:lnTo>
                  <a:lnTo>
                    <a:pt x="30203" y="41451"/>
                  </a:lnTo>
                  <a:lnTo>
                    <a:pt x="30203" y="41750"/>
                  </a:lnTo>
                  <a:lnTo>
                    <a:pt x="30210" y="42049"/>
                  </a:lnTo>
                  <a:lnTo>
                    <a:pt x="30233" y="42349"/>
                  </a:lnTo>
                  <a:lnTo>
                    <a:pt x="30270" y="42639"/>
                  </a:lnTo>
                  <a:lnTo>
                    <a:pt x="30315" y="42921"/>
                  </a:lnTo>
                  <a:lnTo>
                    <a:pt x="30375" y="43203"/>
                  </a:lnTo>
                  <a:lnTo>
                    <a:pt x="30450" y="43484"/>
                  </a:lnTo>
                  <a:lnTo>
                    <a:pt x="30533" y="43757"/>
                  </a:lnTo>
                  <a:lnTo>
                    <a:pt x="30630" y="44022"/>
                  </a:lnTo>
                  <a:lnTo>
                    <a:pt x="30735" y="44277"/>
                  </a:lnTo>
                  <a:lnTo>
                    <a:pt x="30848" y="44532"/>
                  </a:lnTo>
                  <a:lnTo>
                    <a:pt x="30975" y="44779"/>
                  </a:lnTo>
                  <a:lnTo>
                    <a:pt x="31110" y="45016"/>
                  </a:lnTo>
                  <a:lnTo>
                    <a:pt x="31260" y="45245"/>
                  </a:lnTo>
                  <a:lnTo>
                    <a:pt x="31410" y="45465"/>
                  </a:lnTo>
                  <a:lnTo>
                    <a:pt x="31575" y="45677"/>
                  </a:lnTo>
                  <a:lnTo>
                    <a:pt x="31748" y="45879"/>
                  </a:lnTo>
                  <a:lnTo>
                    <a:pt x="31928" y="46073"/>
                  </a:lnTo>
                  <a:lnTo>
                    <a:pt x="32108" y="46258"/>
                  </a:lnTo>
                  <a:lnTo>
                    <a:pt x="32303" y="46434"/>
                  </a:lnTo>
                  <a:lnTo>
                    <a:pt x="32505" y="46601"/>
                  </a:lnTo>
                  <a:lnTo>
                    <a:pt x="32708" y="46760"/>
                  </a:lnTo>
                  <a:lnTo>
                    <a:pt x="32925" y="46900"/>
                  </a:lnTo>
                  <a:lnTo>
                    <a:pt x="33143" y="47033"/>
                  </a:lnTo>
                  <a:lnTo>
                    <a:pt x="33368" y="47147"/>
                  </a:lnTo>
                  <a:lnTo>
                    <a:pt x="33593" y="47253"/>
                  </a:lnTo>
                  <a:lnTo>
                    <a:pt x="33825" y="47349"/>
                  </a:lnTo>
                  <a:lnTo>
                    <a:pt x="34065" y="47429"/>
                  </a:lnTo>
                  <a:lnTo>
                    <a:pt x="34305" y="47499"/>
                  </a:lnTo>
                  <a:lnTo>
                    <a:pt x="34553" y="47552"/>
                  </a:lnTo>
                  <a:lnTo>
                    <a:pt x="34800" y="47596"/>
                  </a:lnTo>
                  <a:lnTo>
                    <a:pt x="35048" y="47614"/>
                  </a:lnTo>
                  <a:lnTo>
                    <a:pt x="35303" y="47622"/>
                  </a:lnTo>
                  <a:lnTo>
                    <a:pt x="35558" y="47622"/>
                  </a:lnTo>
                  <a:lnTo>
                    <a:pt x="35820" y="47605"/>
                  </a:lnTo>
                  <a:lnTo>
                    <a:pt x="36083" y="47570"/>
                  </a:lnTo>
                  <a:lnTo>
                    <a:pt x="36330" y="47517"/>
                  </a:lnTo>
                  <a:lnTo>
                    <a:pt x="36585" y="47455"/>
                  </a:lnTo>
                  <a:lnTo>
                    <a:pt x="36833" y="47385"/>
                  </a:lnTo>
                  <a:lnTo>
                    <a:pt x="37065" y="47297"/>
                  </a:lnTo>
                  <a:lnTo>
                    <a:pt x="37305" y="47200"/>
                  </a:lnTo>
                  <a:lnTo>
                    <a:pt x="37530" y="47085"/>
                  </a:lnTo>
                  <a:lnTo>
                    <a:pt x="37755" y="46971"/>
                  </a:lnTo>
                  <a:lnTo>
                    <a:pt x="37965" y="46830"/>
                  </a:lnTo>
                  <a:lnTo>
                    <a:pt x="38175" y="46689"/>
                  </a:lnTo>
                  <a:lnTo>
                    <a:pt x="38378" y="46531"/>
                  </a:lnTo>
                  <a:lnTo>
                    <a:pt x="38573" y="46363"/>
                  </a:lnTo>
                  <a:lnTo>
                    <a:pt x="38760" y="46187"/>
                  </a:lnTo>
                  <a:lnTo>
                    <a:pt x="38940" y="46002"/>
                  </a:lnTo>
                  <a:lnTo>
                    <a:pt x="39113" y="45809"/>
                  </a:lnTo>
                  <a:lnTo>
                    <a:pt x="39278" y="45606"/>
                  </a:lnTo>
                  <a:lnTo>
                    <a:pt x="39428" y="45395"/>
                  </a:lnTo>
                  <a:lnTo>
                    <a:pt x="39578" y="45175"/>
                  </a:lnTo>
                  <a:lnTo>
                    <a:pt x="39713" y="44946"/>
                  </a:lnTo>
                  <a:lnTo>
                    <a:pt x="39840" y="44708"/>
                  </a:lnTo>
                  <a:lnTo>
                    <a:pt x="39960" y="44462"/>
                  </a:lnTo>
                  <a:lnTo>
                    <a:pt x="40065" y="44206"/>
                  </a:lnTo>
                  <a:lnTo>
                    <a:pt x="40163" y="43951"/>
                  </a:lnTo>
                  <a:lnTo>
                    <a:pt x="40253" y="43687"/>
                  </a:lnTo>
                  <a:lnTo>
                    <a:pt x="40328" y="43414"/>
                  </a:lnTo>
                  <a:lnTo>
                    <a:pt x="40395" y="43132"/>
                  </a:lnTo>
                  <a:lnTo>
                    <a:pt x="40448" y="42851"/>
                  </a:lnTo>
                  <a:lnTo>
                    <a:pt x="40493" y="42560"/>
                  </a:lnTo>
                  <a:lnTo>
                    <a:pt x="40523" y="42270"/>
                  </a:lnTo>
                  <a:lnTo>
                    <a:pt x="40545" y="41970"/>
                  </a:lnTo>
                  <a:lnTo>
                    <a:pt x="40553" y="41671"/>
                  </a:lnTo>
                  <a:lnTo>
                    <a:pt x="40545" y="41433"/>
                  </a:lnTo>
                  <a:lnTo>
                    <a:pt x="40538" y="41195"/>
                  </a:lnTo>
                  <a:lnTo>
                    <a:pt x="40515" y="40958"/>
                  </a:lnTo>
                  <a:lnTo>
                    <a:pt x="40478" y="40729"/>
                  </a:lnTo>
                  <a:lnTo>
                    <a:pt x="40440" y="40500"/>
                  </a:lnTo>
                  <a:lnTo>
                    <a:pt x="40395" y="40271"/>
                  </a:lnTo>
                  <a:lnTo>
                    <a:pt x="40335" y="40042"/>
                  </a:lnTo>
                  <a:lnTo>
                    <a:pt x="40275" y="39822"/>
                  </a:lnTo>
                  <a:lnTo>
                    <a:pt x="40200" y="39602"/>
                  </a:lnTo>
                  <a:lnTo>
                    <a:pt x="40125" y="39391"/>
                  </a:lnTo>
                  <a:lnTo>
                    <a:pt x="40050" y="39179"/>
                  </a:lnTo>
                  <a:lnTo>
                    <a:pt x="39960" y="38968"/>
                  </a:lnTo>
                  <a:lnTo>
                    <a:pt x="39780" y="38554"/>
                  </a:lnTo>
                  <a:lnTo>
                    <a:pt x="39593" y="38158"/>
                  </a:lnTo>
                  <a:lnTo>
                    <a:pt x="39533" y="38035"/>
                  </a:lnTo>
                  <a:lnTo>
                    <a:pt x="39480" y="37911"/>
                  </a:lnTo>
                  <a:lnTo>
                    <a:pt x="39435" y="37788"/>
                  </a:lnTo>
                  <a:lnTo>
                    <a:pt x="39398" y="37674"/>
                  </a:lnTo>
                  <a:lnTo>
                    <a:pt x="39360" y="37559"/>
                  </a:lnTo>
                  <a:lnTo>
                    <a:pt x="39338" y="37454"/>
                  </a:lnTo>
                  <a:lnTo>
                    <a:pt x="39323" y="37339"/>
                  </a:lnTo>
                  <a:lnTo>
                    <a:pt x="39308" y="37234"/>
                  </a:lnTo>
                  <a:lnTo>
                    <a:pt x="39308" y="37119"/>
                  </a:lnTo>
                  <a:lnTo>
                    <a:pt x="39308" y="37013"/>
                  </a:lnTo>
                  <a:lnTo>
                    <a:pt x="39315" y="36899"/>
                  </a:lnTo>
                  <a:lnTo>
                    <a:pt x="39330" y="36785"/>
                  </a:lnTo>
                  <a:lnTo>
                    <a:pt x="39353" y="36670"/>
                  </a:lnTo>
                  <a:lnTo>
                    <a:pt x="39390" y="36547"/>
                  </a:lnTo>
                  <a:lnTo>
                    <a:pt x="39420" y="36424"/>
                  </a:lnTo>
                  <a:lnTo>
                    <a:pt x="39465" y="36292"/>
                  </a:lnTo>
                  <a:lnTo>
                    <a:pt x="39638" y="35798"/>
                  </a:lnTo>
                  <a:lnTo>
                    <a:pt x="39818" y="35305"/>
                  </a:lnTo>
                  <a:lnTo>
                    <a:pt x="39990" y="34812"/>
                  </a:lnTo>
                  <a:lnTo>
                    <a:pt x="40155" y="34311"/>
                  </a:lnTo>
                  <a:lnTo>
                    <a:pt x="40328" y="33818"/>
                  </a:lnTo>
                  <a:lnTo>
                    <a:pt x="40500" y="33325"/>
                  </a:lnTo>
                  <a:lnTo>
                    <a:pt x="40665" y="32823"/>
                  </a:lnTo>
                  <a:lnTo>
                    <a:pt x="40838" y="32330"/>
                  </a:lnTo>
                  <a:lnTo>
                    <a:pt x="41003" y="31837"/>
                  </a:lnTo>
                  <a:lnTo>
                    <a:pt x="41175" y="31335"/>
                  </a:lnTo>
                  <a:lnTo>
                    <a:pt x="41340" y="30842"/>
                  </a:lnTo>
                  <a:lnTo>
                    <a:pt x="41513" y="30340"/>
                  </a:lnTo>
                  <a:lnTo>
                    <a:pt x="41678" y="29847"/>
                  </a:lnTo>
                  <a:lnTo>
                    <a:pt x="41850" y="29345"/>
                  </a:lnTo>
                  <a:lnTo>
                    <a:pt x="42015" y="28852"/>
                  </a:lnTo>
                  <a:lnTo>
                    <a:pt x="42180" y="28350"/>
                  </a:lnTo>
                  <a:lnTo>
                    <a:pt x="42390" y="27752"/>
                  </a:lnTo>
                  <a:lnTo>
                    <a:pt x="42593" y="27144"/>
                  </a:lnTo>
                  <a:lnTo>
                    <a:pt x="42803" y="26545"/>
                  </a:lnTo>
                  <a:lnTo>
                    <a:pt x="43005" y="25938"/>
                  </a:lnTo>
                  <a:lnTo>
                    <a:pt x="43215" y="25339"/>
                  </a:lnTo>
                  <a:lnTo>
                    <a:pt x="43418" y="24732"/>
                  </a:lnTo>
                  <a:lnTo>
                    <a:pt x="43620" y="24133"/>
                  </a:lnTo>
                  <a:lnTo>
                    <a:pt x="43830" y="23526"/>
                  </a:lnTo>
                  <a:lnTo>
                    <a:pt x="44033" y="22927"/>
                  </a:lnTo>
                  <a:lnTo>
                    <a:pt x="44235" y="22319"/>
                  </a:lnTo>
                  <a:lnTo>
                    <a:pt x="44438" y="21721"/>
                  </a:lnTo>
                  <a:lnTo>
                    <a:pt x="44648" y="21113"/>
                  </a:lnTo>
                  <a:lnTo>
                    <a:pt x="44850" y="20515"/>
                  </a:lnTo>
                  <a:lnTo>
                    <a:pt x="45045" y="19907"/>
                  </a:lnTo>
                  <a:lnTo>
                    <a:pt x="45248" y="19300"/>
                  </a:lnTo>
                  <a:lnTo>
                    <a:pt x="45450" y="18701"/>
                  </a:lnTo>
                  <a:lnTo>
                    <a:pt x="45488" y="18586"/>
                  </a:lnTo>
                  <a:lnTo>
                    <a:pt x="45510" y="18481"/>
                  </a:lnTo>
                  <a:lnTo>
                    <a:pt x="45540" y="18366"/>
                  </a:lnTo>
                  <a:lnTo>
                    <a:pt x="45555" y="18261"/>
                  </a:lnTo>
                  <a:lnTo>
                    <a:pt x="45570" y="18155"/>
                  </a:lnTo>
                  <a:lnTo>
                    <a:pt x="45585" y="18041"/>
                  </a:lnTo>
                  <a:lnTo>
                    <a:pt x="45593" y="17935"/>
                  </a:lnTo>
                  <a:lnTo>
                    <a:pt x="45593" y="17829"/>
                  </a:lnTo>
                  <a:lnTo>
                    <a:pt x="45593" y="17732"/>
                  </a:lnTo>
                  <a:lnTo>
                    <a:pt x="45585" y="17627"/>
                  </a:lnTo>
                  <a:lnTo>
                    <a:pt x="45570" y="17530"/>
                  </a:lnTo>
                  <a:lnTo>
                    <a:pt x="45555" y="17424"/>
                  </a:lnTo>
                  <a:lnTo>
                    <a:pt x="45540" y="17327"/>
                  </a:lnTo>
                  <a:lnTo>
                    <a:pt x="45510" y="17231"/>
                  </a:lnTo>
                  <a:lnTo>
                    <a:pt x="45488" y="17143"/>
                  </a:lnTo>
                  <a:lnTo>
                    <a:pt x="45458" y="17046"/>
                  </a:lnTo>
                  <a:lnTo>
                    <a:pt x="45420" y="16958"/>
                  </a:lnTo>
                  <a:lnTo>
                    <a:pt x="45383" y="16870"/>
                  </a:lnTo>
                  <a:lnTo>
                    <a:pt x="45338" y="16782"/>
                  </a:lnTo>
                  <a:lnTo>
                    <a:pt x="45293" y="16702"/>
                  </a:lnTo>
                  <a:lnTo>
                    <a:pt x="45240" y="16623"/>
                  </a:lnTo>
                  <a:lnTo>
                    <a:pt x="45188" y="16544"/>
                  </a:lnTo>
                  <a:lnTo>
                    <a:pt x="45135" y="16473"/>
                  </a:lnTo>
                  <a:lnTo>
                    <a:pt x="45075" y="16403"/>
                  </a:lnTo>
                  <a:lnTo>
                    <a:pt x="45008" y="16333"/>
                  </a:lnTo>
                  <a:lnTo>
                    <a:pt x="44940" y="16271"/>
                  </a:lnTo>
                  <a:lnTo>
                    <a:pt x="44873" y="16209"/>
                  </a:lnTo>
                  <a:lnTo>
                    <a:pt x="44798" y="16148"/>
                  </a:lnTo>
                  <a:lnTo>
                    <a:pt x="44723" y="16095"/>
                  </a:lnTo>
                  <a:lnTo>
                    <a:pt x="44648" y="16042"/>
                  </a:lnTo>
                  <a:lnTo>
                    <a:pt x="44565" y="15998"/>
                  </a:lnTo>
                  <a:lnTo>
                    <a:pt x="44483" y="15954"/>
                  </a:lnTo>
                  <a:lnTo>
                    <a:pt x="44393" y="15919"/>
                  </a:lnTo>
                  <a:lnTo>
                    <a:pt x="44310" y="15884"/>
                  </a:lnTo>
                  <a:lnTo>
                    <a:pt x="44220" y="15857"/>
                  </a:lnTo>
                  <a:lnTo>
                    <a:pt x="44130" y="15831"/>
                  </a:lnTo>
                  <a:lnTo>
                    <a:pt x="44048" y="15813"/>
                  </a:lnTo>
                  <a:lnTo>
                    <a:pt x="43958" y="15804"/>
                  </a:lnTo>
                  <a:lnTo>
                    <a:pt x="43875" y="157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51"/>
          <p:cNvGrpSpPr/>
          <p:nvPr/>
        </p:nvGrpSpPr>
        <p:grpSpPr>
          <a:xfrm>
            <a:off x="3150156" y="1324701"/>
            <a:ext cx="680388" cy="583191"/>
            <a:chOff x="104250" y="82525"/>
            <a:chExt cx="2799950" cy="2817350"/>
          </a:xfrm>
        </p:grpSpPr>
        <p:sp>
          <p:nvSpPr>
            <p:cNvPr id="330" name="Google Shape;330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51"/>
            <p:cNvSpPr/>
            <p:nvPr/>
          </p:nvSpPr>
          <p:spPr>
            <a:xfrm>
              <a:off x="690750" y="423900"/>
              <a:ext cx="1652625" cy="1654325"/>
            </a:xfrm>
            <a:custGeom>
              <a:avLst/>
              <a:gdLst/>
              <a:ahLst/>
              <a:cxnLst/>
              <a:rect l="l" t="t" r="r" b="b"/>
              <a:pathLst>
                <a:path w="66105" h="66173" extrusionOk="0">
                  <a:moveTo>
                    <a:pt x="66090" y="47640"/>
                  </a:moveTo>
                  <a:lnTo>
                    <a:pt x="66090" y="47103"/>
                  </a:lnTo>
                  <a:lnTo>
                    <a:pt x="66075" y="46574"/>
                  </a:lnTo>
                  <a:lnTo>
                    <a:pt x="66060" y="46310"/>
                  </a:lnTo>
                  <a:lnTo>
                    <a:pt x="66045" y="46055"/>
                  </a:lnTo>
                  <a:lnTo>
                    <a:pt x="66023" y="45791"/>
                  </a:lnTo>
                  <a:lnTo>
                    <a:pt x="66000" y="45536"/>
                  </a:lnTo>
                  <a:lnTo>
                    <a:pt x="65970" y="45280"/>
                  </a:lnTo>
                  <a:lnTo>
                    <a:pt x="65933" y="45025"/>
                  </a:lnTo>
                  <a:lnTo>
                    <a:pt x="65895" y="44770"/>
                  </a:lnTo>
                  <a:lnTo>
                    <a:pt x="65858" y="44523"/>
                  </a:lnTo>
                  <a:lnTo>
                    <a:pt x="65805" y="44277"/>
                  </a:lnTo>
                  <a:lnTo>
                    <a:pt x="65753" y="44030"/>
                  </a:lnTo>
                  <a:lnTo>
                    <a:pt x="65693" y="43784"/>
                  </a:lnTo>
                  <a:lnTo>
                    <a:pt x="65633" y="43546"/>
                  </a:lnTo>
                  <a:lnTo>
                    <a:pt x="65565" y="43308"/>
                  </a:lnTo>
                  <a:lnTo>
                    <a:pt x="65490" y="43070"/>
                  </a:lnTo>
                  <a:lnTo>
                    <a:pt x="65408" y="42833"/>
                  </a:lnTo>
                  <a:lnTo>
                    <a:pt x="65318" y="42604"/>
                  </a:lnTo>
                  <a:lnTo>
                    <a:pt x="65220" y="42375"/>
                  </a:lnTo>
                  <a:lnTo>
                    <a:pt x="65123" y="42155"/>
                  </a:lnTo>
                  <a:lnTo>
                    <a:pt x="65018" y="41935"/>
                  </a:lnTo>
                  <a:lnTo>
                    <a:pt x="64898" y="41715"/>
                  </a:lnTo>
                  <a:lnTo>
                    <a:pt x="64778" y="41503"/>
                  </a:lnTo>
                  <a:lnTo>
                    <a:pt x="64650" y="41283"/>
                  </a:lnTo>
                  <a:lnTo>
                    <a:pt x="64508" y="41081"/>
                  </a:lnTo>
                  <a:lnTo>
                    <a:pt x="64365" y="40878"/>
                  </a:lnTo>
                  <a:lnTo>
                    <a:pt x="64215" y="40676"/>
                  </a:lnTo>
                  <a:lnTo>
                    <a:pt x="64050" y="40473"/>
                  </a:lnTo>
                  <a:lnTo>
                    <a:pt x="63885" y="40280"/>
                  </a:lnTo>
                  <a:lnTo>
                    <a:pt x="63705" y="40086"/>
                  </a:lnTo>
                  <a:lnTo>
                    <a:pt x="63600" y="39971"/>
                  </a:lnTo>
                  <a:lnTo>
                    <a:pt x="63503" y="39857"/>
                  </a:lnTo>
                  <a:lnTo>
                    <a:pt x="63413" y="39734"/>
                  </a:lnTo>
                  <a:lnTo>
                    <a:pt x="63338" y="39610"/>
                  </a:lnTo>
                  <a:lnTo>
                    <a:pt x="63263" y="39478"/>
                  </a:lnTo>
                  <a:lnTo>
                    <a:pt x="63203" y="39346"/>
                  </a:lnTo>
                  <a:lnTo>
                    <a:pt x="63143" y="39214"/>
                  </a:lnTo>
                  <a:lnTo>
                    <a:pt x="63098" y="39073"/>
                  </a:lnTo>
                  <a:lnTo>
                    <a:pt x="63060" y="38932"/>
                  </a:lnTo>
                  <a:lnTo>
                    <a:pt x="63023" y="38792"/>
                  </a:lnTo>
                  <a:lnTo>
                    <a:pt x="62993" y="38642"/>
                  </a:lnTo>
                  <a:lnTo>
                    <a:pt x="62970" y="38492"/>
                  </a:lnTo>
                  <a:lnTo>
                    <a:pt x="62955" y="38334"/>
                  </a:lnTo>
                  <a:lnTo>
                    <a:pt x="62948" y="38184"/>
                  </a:lnTo>
                  <a:lnTo>
                    <a:pt x="62948" y="38017"/>
                  </a:lnTo>
                  <a:lnTo>
                    <a:pt x="62948" y="37858"/>
                  </a:lnTo>
                  <a:lnTo>
                    <a:pt x="62955" y="37401"/>
                  </a:lnTo>
                  <a:lnTo>
                    <a:pt x="62948" y="36952"/>
                  </a:lnTo>
                  <a:lnTo>
                    <a:pt x="62925" y="36520"/>
                  </a:lnTo>
                  <a:lnTo>
                    <a:pt x="62888" y="36098"/>
                  </a:lnTo>
                  <a:lnTo>
                    <a:pt x="62835" y="35693"/>
                  </a:lnTo>
                  <a:lnTo>
                    <a:pt x="62768" y="35296"/>
                  </a:lnTo>
                  <a:lnTo>
                    <a:pt x="62693" y="34909"/>
                  </a:lnTo>
                  <a:lnTo>
                    <a:pt x="62595" y="34539"/>
                  </a:lnTo>
                  <a:lnTo>
                    <a:pt x="62490" y="34178"/>
                  </a:lnTo>
                  <a:lnTo>
                    <a:pt x="62370" y="33826"/>
                  </a:lnTo>
                  <a:lnTo>
                    <a:pt x="62235" y="33492"/>
                  </a:lnTo>
                  <a:lnTo>
                    <a:pt x="62093" y="33166"/>
                  </a:lnTo>
                  <a:lnTo>
                    <a:pt x="61935" y="32840"/>
                  </a:lnTo>
                  <a:lnTo>
                    <a:pt x="61763" y="32532"/>
                  </a:lnTo>
                  <a:lnTo>
                    <a:pt x="61583" y="32241"/>
                  </a:lnTo>
                  <a:lnTo>
                    <a:pt x="61395" y="31951"/>
                  </a:lnTo>
                  <a:lnTo>
                    <a:pt x="61193" y="31669"/>
                  </a:lnTo>
                  <a:lnTo>
                    <a:pt x="60975" y="31405"/>
                  </a:lnTo>
                  <a:lnTo>
                    <a:pt x="60758" y="31150"/>
                  </a:lnTo>
                  <a:lnTo>
                    <a:pt x="60525" y="30894"/>
                  </a:lnTo>
                  <a:lnTo>
                    <a:pt x="60278" y="30657"/>
                  </a:lnTo>
                  <a:lnTo>
                    <a:pt x="60030" y="30419"/>
                  </a:lnTo>
                  <a:lnTo>
                    <a:pt x="59768" y="30199"/>
                  </a:lnTo>
                  <a:lnTo>
                    <a:pt x="59498" y="29979"/>
                  </a:lnTo>
                  <a:lnTo>
                    <a:pt x="59220" y="29776"/>
                  </a:lnTo>
                  <a:lnTo>
                    <a:pt x="58935" y="29574"/>
                  </a:lnTo>
                  <a:lnTo>
                    <a:pt x="58635" y="29380"/>
                  </a:lnTo>
                  <a:lnTo>
                    <a:pt x="58335" y="29195"/>
                  </a:lnTo>
                  <a:lnTo>
                    <a:pt x="58028" y="29019"/>
                  </a:lnTo>
                  <a:lnTo>
                    <a:pt x="57713" y="28852"/>
                  </a:lnTo>
                  <a:lnTo>
                    <a:pt x="57390" y="28685"/>
                  </a:lnTo>
                  <a:lnTo>
                    <a:pt x="57060" y="28535"/>
                  </a:lnTo>
                  <a:lnTo>
                    <a:pt x="56678" y="28359"/>
                  </a:lnTo>
                  <a:lnTo>
                    <a:pt x="56288" y="28183"/>
                  </a:lnTo>
                  <a:lnTo>
                    <a:pt x="55905" y="28015"/>
                  </a:lnTo>
                  <a:lnTo>
                    <a:pt x="55508" y="27848"/>
                  </a:lnTo>
                  <a:lnTo>
                    <a:pt x="55118" y="27698"/>
                  </a:lnTo>
                  <a:lnTo>
                    <a:pt x="54720" y="27540"/>
                  </a:lnTo>
                  <a:lnTo>
                    <a:pt x="54323" y="27399"/>
                  </a:lnTo>
                  <a:lnTo>
                    <a:pt x="53925" y="27258"/>
                  </a:lnTo>
                  <a:lnTo>
                    <a:pt x="53520" y="27135"/>
                  </a:lnTo>
                  <a:lnTo>
                    <a:pt x="53123" y="27012"/>
                  </a:lnTo>
                  <a:lnTo>
                    <a:pt x="52718" y="26906"/>
                  </a:lnTo>
                  <a:lnTo>
                    <a:pt x="52313" y="26800"/>
                  </a:lnTo>
                  <a:lnTo>
                    <a:pt x="51908" y="26712"/>
                  </a:lnTo>
                  <a:lnTo>
                    <a:pt x="51503" y="26633"/>
                  </a:lnTo>
                  <a:lnTo>
                    <a:pt x="51098" y="26572"/>
                  </a:lnTo>
                  <a:lnTo>
                    <a:pt x="50693" y="26519"/>
                  </a:lnTo>
                  <a:lnTo>
                    <a:pt x="50483" y="26492"/>
                  </a:lnTo>
                  <a:lnTo>
                    <a:pt x="50273" y="26466"/>
                  </a:lnTo>
                  <a:lnTo>
                    <a:pt x="50070" y="26431"/>
                  </a:lnTo>
                  <a:lnTo>
                    <a:pt x="49875" y="26395"/>
                  </a:lnTo>
                  <a:lnTo>
                    <a:pt x="49688" y="26351"/>
                  </a:lnTo>
                  <a:lnTo>
                    <a:pt x="49500" y="26307"/>
                  </a:lnTo>
                  <a:lnTo>
                    <a:pt x="49320" y="26255"/>
                  </a:lnTo>
                  <a:lnTo>
                    <a:pt x="49148" y="26202"/>
                  </a:lnTo>
                  <a:lnTo>
                    <a:pt x="48983" y="26140"/>
                  </a:lnTo>
                  <a:lnTo>
                    <a:pt x="48825" y="26078"/>
                  </a:lnTo>
                  <a:lnTo>
                    <a:pt x="48668" y="25999"/>
                  </a:lnTo>
                  <a:lnTo>
                    <a:pt x="48518" y="25920"/>
                  </a:lnTo>
                  <a:lnTo>
                    <a:pt x="48375" y="25832"/>
                  </a:lnTo>
                  <a:lnTo>
                    <a:pt x="48240" y="25744"/>
                  </a:lnTo>
                  <a:lnTo>
                    <a:pt x="48113" y="25647"/>
                  </a:lnTo>
                  <a:lnTo>
                    <a:pt x="47985" y="25533"/>
                  </a:lnTo>
                  <a:lnTo>
                    <a:pt x="47873" y="25418"/>
                  </a:lnTo>
                  <a:lnTo>
                    <a:pt x="47760" y="25295"/>
                  </a:lnTo>
                  <a:lnTo>
                    <a:pt x="47655" y="25163"/>
                  </a:lnTo>
                  <a:lnTo>
                    <a:pt x="47558" y="25022"/>
                  </a:lnTo>
                  <a:lnTo>
                    <a:pt x="47468" y="24881"/>
                  </a:lnTo>
                  <a:lnTo>
                    <a:pt x="47378" y="24723"/>
                  </a:lnTo>
                  <a:lnTo>
                    <a:pt x="47303" y="24547"/>
                  </a:lnTo>
                  <a:lnTo>
                    <a:pt x="47228" y="24370"/>
                  </a:lnTo>
                  <a:lnTo>
                    <a:pt x="47160" y="24186"/>
                  </a:lnTo>
                  <a:lnTo>
                    <a:pt x="47100" y="23983"/>
                  </a:lnTo>
                  <a:lnTo>
                    <a:pt x="47048" y="23781"/>
                  </a:lnTo>
                  <a:lnTo>
                    <a:pt x="47003" y="23561"/>
                  </a:lnTo>
                  <a:lnTo>
                    <a:pt x="46958" y="23332"/>
                  </a:lnTo>
                  <a:lnTo>
                    <a:pt x="46928" y="23085"/>
                  </a:lnTo>
                  <a:lnTo>
                    <a:pt x="46905" y="22830"/>
                  </a:lnTo>
                  <a:lnTo>
                    <a:pt x="46883" y="22566"/>
                  </a:lnTo>
                  <a:lnTo>
                    <a:pt x="46860" y="22346"/>
                  </a:lnTo>
                  <a:lnTo>
                    <a:pt x="46830" y="22125"/>
                  </a:lnTo>
                  <a:lnTo>
                    <a:pt x="46778" y="21905"/>
                  </a:lnTo>
                  <a:lnTo>
                    <a:pt x="46725" y="21694"/>
                  </a:lnTo>
                  <a:lnTo>
                    <a:pt x="46650" y="21483"/>
                  </a:lnTo>
                  <a:lnTo>
                    <a:pt x="46568" y="21280"/>
                  </a:lnTo>
                  <a:lnTo>
                    <a:pt x="46478" y="21078"/>
                  </a:lnTo>
                  <a:lnTo>
                    <a:pt x="46373" y="20884"/>
                  </a:lnTo>
                  <a:lnTo>
                    <a:pt x="46268" y="20690"/>
                  </a:lnTo>
                  <a:lnTo>
                    <a:pt x="46148" y="20505"/>
                  </a:lnTo>
                  <a:lnTo>
                    <a:pt x="46020" y="20329"/>
                  </a:lnTo>
                  <a:lnTo>
                    <a:pt x="45893" y="20153"/>
                  </a:lnTo>
                  <a:lnTo>
                    <a:pt x="45758" y="19986"/>
                  </a:lnTo>
                  <a:lnTo>
                    <a:pt x="45615" y="19828"/>
                  </a:lnTo>
                  <a:lnTo>
                    <a:pt x="45465" y="19678"/>
                  </a:lnTo>
                  <a:lnTo>
                    <a:pt x="45315" y="19528"/>
                  </a:lnTo>
                  <a:lnTo>
                    <a:pt x="45210" y="19431"/>
                  </a:lnTo>
                  <a:lnTo>
                    <a:pt x="45113" y="19335"/>
                  </a:lnTo>
                  <a:lnTo>
                    <a:pt x="45023" y="19229"/>
                  </a:lnTo>
                  <a:lnTo>
                    <a:pt x="44933" y="19132"/>
                  </a:lnTo>
                  <a:lnTo>
                    <a:pt x="44850" y="19026"/>
                  </a:lnTo>
                  <a:lnTo>
                    <a:pt x="44768" y="18921"/>
                  </a:lnTo>
                  <a:lnTo>
                    <a:pt x="44693" y="18806"/>
                  </a:lnTo>
                  <a:lnTo>
                    <a:pt x="44625" y="18701"/>
                  </a:lnTo>
                  <a:lnTo>
                    <a:pt x="44558" y="18586"/>
                  </a:lnTo>
                  <a:lnTo>
                    <a:pt x="44498" y="18481"/>
                  </a:lnTo>
                  <a:lnTo>
                    <a:pt x="44438" y="18366"/>
                  </a:lnTo>
                  <a:lnTo>
                    <a:pt x="44385" y="18243"/>
                  </a:lnTo>
                  <a:lnTo>
                    <a:pt x="44333" y="18128"/>
                  </a:lnTo>
                  <a:lnTo>
                    <a:pt x="44288" y="18014"/>
                  </a:lnTo>
                  <a:lnTo>
                    <a:pt x="44243" y="17891"/>
                  </a:lnTo>
                  <a:lnTo>
                    <a:pt x="44205" y="17767"/>
                  </a:lnTo>
                  <a:lnTo>
                    <a:pt x="44138" y="17521"/>
                  </a:lnTo>
                  <a:lnTo>
                    <a:pt x="44085" y="17266"/>
                  </a:lnTo>
                  <a:lnTo>
                    <a:pt x="44040" y="17010"/>
                  </a:lnTo>
                  <a:lnTo>
                    <a:pt x="44010" y="16737"/>
                  </a:lnTo>
                  <a:lnTo>
                    <a:pt x="43995" y="16464"/>
                  </a:lnTo>
                  <a:lnTo>
                    <a:pt x="43988" y="16191"/>
                  </a:lnTo>
                  <a:lnTo>
                    <a:pt x="43988" y="15901"/>
                  </a:lnTo>
                  <a:lnTo>
                    <a:pt x="43995" y="15610"/>
                  </a:lnTo>
                  <a:lnTo>
                    <a:pt x="44018" y="15091"/>
                  </a:lnTo>
                  <a:lnTo>
                    <a:pt x="44025" y="14572"/>
                  </a:lnTo>
                  <a:lnTo>
                    <a:pt x="44018" y="14052"/>
                  </a:lnTo>
                  <a:lnTo>
                    <a:pt x="44018" y="13524"/>
                  </a:lnTo>
                  <a:lnTo>
                    <a:pt x="44010" y="13004"/>
                  </a:lnTo>
                  <a:lnTo>
                    <a:pt x="44003" y="12485"/>
                  </a:lnTo>
                  <a:lnTo>
                    <a:pt x="44003" y="11965"/>
                  </a:lnTo>
                  <a:lnTo>
                    <a:pt x="44010" y="11437"/>
                  </a:lnTo>
                  <a:lnTo>
                    <a:pt x="44018" y="11147"/>
                  </a:lnTo>
                  <a:lnTo>
                    <a:pt x="44018" y="10856"/>
                  </a:lnTo>
                  <a:lnTo>
                    <a:pt x="44003" y="10566"/>
                  </a:lnTo>
                  <a:lnTo>
                    <a:pt x="43988" y="10284"/>
                  </a:lnTo>
                  <a:lnTo>
                    <a:pt x="43958" y="10011"/>
                  </a:lnTo>
                  <a:lnTo>
                    <a:pt x="43920" y="9738"/>
                  </a:lnTo>
                  <a:lnTo>
                    <a:pt x="43883" y="9474"/>
                  </a:lnTo>
                  <a:lnTo>
                    <a:pt x="43830" y="9210"/>
                  </a:lnTo>
                  <a:lnTo>
                    <a:pt x="43778" y="8954"/>
                  </a:lnTo>
                  <a:lnTo>
                    <a:pt x="43710" y="8699"/>
                  </a:lnTo>
                  <a:lnTo>
                    <a:pt x="43643" y="8453"/>
                  </a:lnTo>
                  <a:lnTo>
                    <a:pt x="43560" y="8215"/>
                  </a:lnTo>
                  <a:lnTo>
                    <a:pt x="43478" y="7977"/>
                  </a:lnTo>
                  <a:lnTo>
                    <a:pt x="43380" y="7748"/>
                  </a:lnTo>
                  <a:lnTo>
                    <a:pt x="43283" y="7519"/>
                  </a:lnTo>
                  <a:lnTo>
                    <a:pt x="43178" y="7291"/>
                  </a:lnTo>
                  <a:lnTo>
                    <a:pt x="43065" y="7079"/>
                  </a:lnTo>
                  <a:lnTo>
                    <a:pt x="42945" y="6859"/>
                  </a:lnTo>
                  <a:lnTo>
                    <a:pt x="42818" y="6648"/>
                  </a:lnTo>
                  <a:lnTo>
                    <a:pt x="42683" y="6445"/>
                  </a:lnTo>
                  <a:lnTo>
                    <a:pt x="42548" y="6243"/>
                  </a:lnTo>
                  <a:lnTo>
                    <a:pt x="42398" y="6049"/>
                  </a:lnTo>
                  <a:lnTo>
                    <a:pt x="42248" y="5855"/>
                  </a:lnTo>
                  <a:lnTo>
                    <a:pt x="42090" y="5671"/>
                  </a:lnTo>
                  <a:lnTo>
                    <a:pt x="41925" y="5486"/>
                  </a:lnTo>
                  <a:lnTo>
                    <a:pt x="41753" y="5301"/>
                  </a:lnTo>
                  <a:lnTo>
                    <a:pt x="41580" y="5125"/>
                  </a:lnTo>
                  <a:lnTo>
                    <a:pt x="41393" y="4949"/>
                  </a:lnTo>
                  <a:lnTo>
                    <a:pt x="41205" y="4781"/>
                  </a:lnTo>
                  <a:lnTo>
                    <a:pt x="41018" y="4614"/>
                  </a:lnTo>
                  <a:lnTo>
                    <a:pt x="40815" y="4456"/>
                  </a:lnTo>
                  <a:lnTo>
                    <a:pt x="40613" y="4297"/>
                  </a:lnTo>
                  <a:lnTo>
                    <a:pt x="40320" y="4086"/>
                  </a:lnTo>
                  <a:lnTo>
                    <a:pt x="40028" y="3883"/>
                  </a:lnTo>
                  <a:lnTo>
                    <a:pt x="39728" y="3690"/>
                  </a:lnTo>
                  <a:lnTo>
                    <a:pt x="39428" y="3505"/>
                  </a:lnTo>
                  <a:lnTo>
                    <a:pt x="39128" y="3320"/>
                  </a:lnTo>
                  <a:lnTo>
                    <a:pt x="38820" y="3153"/>
                  </a:lnTo>
                  <a:lnTo>
                    <a:pt x="38505" y="2994"/>
                  </a:lnTo>
                  <a:lnTo>
                    <a:pt x="38198" y="2836"/>
                  </a:lnTo>
                  <a:lnTo>
                    <a:pt x="37883" y="2686"/>
                  </a:lnTo>
                  <a:lnTo>
                    <a:pt x="37568" y="2545"/>
                  </a:lnTo>
                  <a:lnTo>
                    <a:pt x="37245" y="2404"/>
                  </a:lnTo>
                  <a:lnTo>
                    <a:pt x="36930" y="2281"/>
                  </a:lnTo>
                  <a:lnTo>
                    <a:pt x="36608" y="2149"/>
                  </a:lnTo>
                  <a:lnTo>
                    <a:pt x="36278" y="2026"/>
                  </a:lnTo>
                  <a:lnTo>
                    <a:pt x="35955" y="1911"/>
                  </a:lnTo>
                  <a:lnTo>
                    <a:pt x="35625" y="1797"/>
                  </a:lnTo>
                  <a:lnTo>
                    <a:pt x="34988" y="1585"/>
                  </a:lnTo>
                  <a:lnTo>
                    <a:pt x="34350" y="1392"/>
                  </a:lnTo>
                  <a:lnTo>
                    <a:pt x="33705" y="1216"/>
                  </a:lnTo>
                  <a:lnTo>
                    <a:pt x="33068" y="1057"/>
                  </a:lnTo>
                  <a:lnTo>
                    <a:pt x="32430" y="908"/>
                  </a:lnTo>
                  <a:lnTo>
                    <a:pt x="31785" y="767"/>
                  </a:lnTo>
                  <a:lnTo>
                    <a:pt x="31140" y="643"/>
                  </a:lnTo>
                  <a:lnTo>
                    <a:pt x="30495" y="538"/>
                  </a:lnTo>
                  <a:lnTo>
                    <a:pt x="29858" y="432"/>
                  </a:lnTo>
                  <a:lnTo>
                    <a:pt x="29213" y="344"/>
                  </a:lnTo>
                  <a:lnTo>
                    <a:pt x="28568" y="274"/>
                  </a:lnTo>
                  <a:lnTo>
                    <a:pt x="27915" y="203"/>
                  </a:lnTo>
                  <a:lnTo>
                    <a:pt x="27270" y="150"/>
                  </a:lnTo>
                  <a:lnTo>
                    <a:pt x="26625" y="106"/>
                  </a:lnTo>
                  <a:lnTo>
                    <a:pt x="25980" y="62"/>
                  </a:lnTo>
                  <a:lnTo>
                    <a:pt x="25328" y="36"/>
                  </a:lnTo>
                  <a:lnTo>
                    <a:pt x="24683" y="18"/>
                  </a:lnTo>
                  <a:lnTo>
                    <a:pt x="24038" y="10"/>
                  </a:lnTo>
                  <a:lnTo>
                    <a:pt x="23385" y="1"/>
                  </a:lnTo>
                  <a:lnTo>
                    <a:pt x="22740" y="1"/>
                  </a:lnTo>
                  <a:lnTo>
                    <a:pt x="22088" y="10"/>
                  </a:lnTo>
                  <a:lnTo>
                    <a:pt x="21435" y="18"/>
                  </a:lnTo>
                  <a:lnTo>
                    <a:pt x="20790" y="36"/>
                  </a:lnTo>
                  <a:lnTo>
                    <a:pt x="20138" y="62"/>
                  </a:lnTo>
                  <a:lnTo>
                    <a:pt x="18840" y="115"/>
                  </a:lnTo>
                  <a:lnTo>
                    <a:pt x="17543" y="186"/>
                  </a:lnTo>
                  <a:lnTo>
                    <a:pt x="16238" y="265"/>
                  </a:lnTo>
                  <a:lnTo>
                    <a:pt x="14940" y="344"/>
                  </a:lnTo>
                  <a:lnTo>
                    <a:pt x="14325" y="397"/>
                  </a:lnTo>
                  <a:lnTo>
                    <a:pt x="13710" y="459"/>
                  </a:lnTo>
                  <a:lnTo>
                    <a:pt x="13095" y="538"/>
                  </a:lnTo>
                  <a:lnTo>
                    <a:pt x="12480" y="635"/>
                  </a:lnTo>
                  <a:lnTo>
                    <a:pt x="11865" y="749"/>
                  </a:lnTo>
                  <a:lnTo>
                    <a:pt x="11258" y="881"/>
                  </a:lnTo>
                  <a:lnTo>
                    <a:pt x="10650" y="1022"/>
                  </a:lnTo>
                  <a:lnTo>
                    <a:pt x="10043" y="1189"/>
                  </a:lnTo>
                  <a:lnTo>
                    <a:pt x="9443" y="1365"/>
                  </a:lnTo>
                  <a:lnTo>
                    <a:pt x="8843" y="1559"/>
                  </a:lnTo>
                  <a:lnTo>
                    <a:pt x="8543" y="1665"/>
                  </a:lnTo>
                  <a:lnTo>
                    <a:pt x="8250" y="1770"/>
                  </a:lnTo>
                  <a:lnTo>
                    <a:pt x="7950" y="1885"/>
                  </a:lnTo>
                  <a:lnTo>
                    <a:pt x="7658" y="2008"/>
                  </a:lnTo>
                  <a:lnTo>
                    <a:pt x="7365" y="2131"/>
                  </a:lnTo>
                  <a:lnTo>
                    <a:pt x="7073" y="2255"/>
                  </a:lnTo>
                  <a:lnTo>
                    <a:pt x="6780" y="2387"/>
                  </a:lnTo>
                  <a:lnTo>
                    <a:pt x="6488" y="2519"/>
                  </a:lnTo>
                  <a:lnTo>
                    <a:pt x="6195" y="2660"/>
                  </a:lnTo>
                  <a:lnTo>
                    <a:pt x="5910" y="2800"/>
                  </a:lnTo>
                  <a:lnTo>
                    <a:pt x="5625" y="2950"/>
                  </a:lnTo>
                  <a:lnTo>
                    <a:pt x="5333" y="3100"/>
                  </a:lnTo>
                  <a:lnTo>
                    <a:pt x="5018" y="3285"/>
                  </a:lnTo>
                  <a:lnTo>
                    <a:pt x="4710" y="3461"/>
                  </a:lnTo>
                  <a:lnTo>
                    <a:pt x="4410" y="3654"/>
                  </a:lnTo>
                  <a:lnTo>
                    <a:pt x="4110" y="3848"/>
                  </a:lnTo>
                  <a:lnTo>
                    <a:pt x="3825" y="4051"/>
                  </a:lnTo>
                  <a:lnTo>
                    <a:pt x="3548" y="4262"/>
                  </a:lnTo>
                  <a:lnTo>
                    <a:pt x="3278" y="4473"/>
                  </a:lnTo>
                  <a:lnTo>
                    <a:pt x="3023" y="4693"/>
                  </a:lnTo>
                  <a:lnTo>
                    <a:pt x="2768" y="4931"/>
                  </a:lnTo>
                  <a:lnTo>
                    <a:pt x="2528" y="5160"/>
                  </a:lnTo>
                  <a:lnTo>
                    <a:pt x="2295" y="5406"/>
                  </a:lnTo>
                  <a:lnTo>
                    <a:pt x="2078" y="5662"/>
                  </a:lnTo>
                  <a:lnTo>
                    <a:pt x="1860" y="5917"/>
                  </a:lnTo>
                  <a:lnTo>
                    <a:pt x="1658" y="6190"/>
                  </a:lnTo>
                  <a:lnTo>
                    <a:pt x="1470" y="6463"/>
                  </a:lnTo>
                  <a:lnTo>
                    <a:pt x="1290" y="6753"/>
                  </a:lnTo>
                  <a:lnTo>
                    <a:pt x="1118" y="7044"/>
                  </a:lnTo>
                  <a:lnTo>
                    <a:pt x="960" y="7343"/>
                  </a:lnTo>
                  <a:lnTo>
                    <a:pt x="818" y="7660"/>
                  </a:lnTo>
                  <a:lnTo>
                    <a:pt x="675" y="7977"/>
                  </a:lnTo>
                  <a:lnTo>
                    <a:pt x="555" y="8303"/>
                  </a:lnTo>
                  <a:lnTo>
                    <a:pt x="443" y="8646"/>
                  </a:lnTo>
                  <a:lnTo>
                    <a:pt x="345" y="8999"/>
                  </a:lnTo>
                  <a:lnTo>
                    <a:pt x="255" y="9351"/>
                  </a:lnTo>
                  <a:lnTo>
                    <a:pt x="180" y="9720"/>
                  </a:lnTo>
                  <a:lnTo>
                    <a:pt x="120" y="10108"/>
                  </a:lnTo>
                  <a:lnTo>
                    <a:pt x="75" y="10495"/>
                  </a:lnTo>
                  <a:lnTo>
                    <a:pt x="38" y="10891"/>
                  </a:lnTo>
                  <a:lnTo>
                    <a:pt x="23" y="11305"/>
                  </a:lnTo>
                  <a:lnTo>
                    <a:pt x="15" y="11728"/>
                  </a:lnTo>
                  <a:lnTo>
                    <a:pt x="23" y="12159"/>
                  </a:lnTo>
                  <a:lnTo>
                    <a:pt x="45" y="12608"/>
                  </a:lnTo>
                  <a:lnTo>
                    <a:pt x="68" y="13022"/>
                  </a:lnTo>
                  <a:lnTo>
                    <a:pt x="83" y="13436"/>
                  </a:lnTo>
                  <a:lnTo>
                    <a:pt x="105" y="13858"/>
                  </a:lnTo>
                  <a:lnTo>
                    <a:pt x="113" y="14272"/>
                  </a:lnTo>
                  <a:lnTo>
                    <a:pt x="120" y="14686"/>
                  </a:lnTo>
                  <a:lnTo>
                    <a:pt x="128" y="15109"/>
                  </a:lnTo>
                  <a:lnTo>
                    <a:pt x="128" y="15522"/>
                  </a:lnTo>
                  <a:lnTo>
                    <a:pt x="128" y="15936"/>
                  </a:lnTo>
                  <a:lnTo>
                    <a:pt x="128" y="16359"/>
                  </a:lnTo>
                  <a:lnTo>
                    <a:pt x="120" y="16773"/>
                  </a:lnTo>
                  <a:lnTo>
                    <a:pt x="113" y="17195"/>
                  </a:lnTo>
                  <a:lnTo>
                    <a:pt x="105" y="17609"/>
                  </a:lnTo>
                  <a:lnTo>
                    <a:pt x="90" y="18023"/>
                  </a:lnTo>
                  <a:lnTo>
                    <a:pt x="75" y="18445"/>
                  </a:lnTo>
                  <a:lnTo>
                    <a:pt x="68" y="18859"/>
                  </a:lnTo>
                  <a:lnTo>
                    <a:pt x="53" y="19282"/>
                  </a:lnTo>
                  <a:lnTo>
                    <a:pt x="38" y="19748"/>
                  </a:lnTo>
                  <a:lnTo>
                    <a:pt x="45" y="20215"/>
                  </a:lnTo>
                  <a:lnTo>
                    <a:pt x="45" y="20444"/>
                  </a:lnTo>
                  <a:lnTo>
                    <a:pt x="60" y="20673"/>
                  </a:lnTo>
                  <a:lnTo>
                    <a:pt x="75" y="20902"/>
                  </a:lnTo>
                  <a:lnTo>
                    <a:pt x="98" y="21122"/>
                  </a:lnTo>
                  <a:lnTo>
                    <a:pt x="120" y="21351"/>
                  </a:lnTo>
                  <a:lnTo>
                    <a:pt x="150" y="21571"/>
                  </a:lnTo>
                  <a:lnTo>
                    <a:pt x="180" y="21782"/>
                  </a:lnTo>
                  <a:lnTo>
                    <a:pt x="218" y="22002"/>
                  </a:lnTo>
                  <a:lnTo>
                    <a:pt x="255" y="22213"/>
                  </a:lnTo>
                  <a:lnTo>
                    <a:pt x="308" y="22425"/>
                  </a:lnTo>
                  <a:lnTo>
                    <a:pt x="360" y="22636"/>
                  </a:lnTo>
                  <a:lnTo>
                    <a:pt x="413" y="22847"/>
                  </a:lnTo>
                  <a:lnTo>
                    <a:pt x="473" y="23050"/>
                  </a:lnTo>
                  <a:lnTo>
                    <a:pt x="540" y="23252"/>
                  </a:lnTo>
                  <a:lnTo>
                    <a:pt x="615" y="23446"/>
                  </a:lnTo>
                  <a:lnTo>
                    <a:pt x="690" y="23649"/>
                  </a:lnTo>
                  <a:lnTo>
                    <a:pt x="773" y="23842"/>
                  </a:lnTo>
                  <a:lnTo>
                    <a:pt x="863" y="24036"/>
                  </a:lnTo>
                  <a:lnTo>
                    <a:pt x="960" y="24230"/>
                  </a:lnTo>
                  <a:lnTo>
                    <a:pt x="1058" y="24415"/>
                  </a:lnTo>
                  <a:lnTo>
                    <a:pt x="1163" y="24599"/>
                  </a:lnTo>
                  <a:lnTo>
                    <a:pt x="1275" y="24784"/>
                  </a:lnTo>
                  <a:lnTo>
                    <a:pt x="1395" y="24960"/>
                  </a:lnTo>
                  <a:lnTo>
                    <a:pt x="1515" y="25145"/>
                  </a:lnTo>
                  <a:lnTo>
                    <a:pt x="1650" y="25313"/>
                  </a:lnTo>
                  <a:lnTo>
                    <a:pt x="1785" y="25489"/>
                  </a:lnTo>
                  <a:lnTo>
                    <a:pt x="1928" y="25656"/>
                  </a:lnTo>
                  <a:lnTo>
                    <a:pt x="2078" y="25823"/>
                  </a:lnTo>
                  <a:lnTo>
                    <a:pt x="2183" y="25938"/>
                  </a:lnTo>
                  <a:lnTo>
                    <a:pt x="2273" y="26043"/>
                  </a:lnTo>
                  <a:lnTo>
                    <a:pt x="2363" y="26158"/>
                  </a:lnTo>
                  <a:lnTo>
                    <a:pt x="2438" y="26263"/>
                  </a:lnTo>
                  <a:lnTo>
                    <a:pt x="2513" y="26378"/>
                  </a:lnTo>
                  <a:lnTo>
                    <a:pt x="2580" y="26483"/>
                  </a:lnTo>
                  <a:lnTo>
                    <a:pt x="2640" y="26598"/>
                  </a:lnTo>
                  <a:lnTo>
                    <a:pt x="2700" y="26704"/>
                  </a:lnTo>
                  <a:lnTo>
                    <a:pt x="2745" y="26818"/>
                  </a:lnTo>
                  <a:lnTo>
                    <a:pt x="2790" y="26924"/>
                  </a:lnTo>
                  <a:lnTo>
                    <a:pt x="2820" y="27029"/>
                  </a:lnTo>
                  <a:lnTo>
                    <a:pt x="2850" y="27144"/>
                  </a:lnTo>
                  <a:lnTo>
                    <a:pt x="2873" y="27249"/>
                  </a:lnTo>
                  <a:lnTo>
                    <a:pt x="2888" y="27355"/>
                  </a:lnTo>
                  <a:lnTo>
                    <a:pt x="2903" y="27470"/>
                  </a:lnTo>
                  <a:lnTo>
                    <a:pt x="2903" y="27575"/>
                  </a:lnTo>
                  <a:lnTo>
                    <a:pt x="2903" y="27681"/>
                  </a:lnTo>
                  <a:lnTo>
                    <a:pt x="2888" y="27795"/>
                  </a:lnTo>
                  <a:lnTo>
                    <a:pt x="2873" y="27901"/>
                  </a:lnTo>
                  <a:lnTo>
                    <a:pt x="2850" y="28015"/>
                  </a:lnTo>
                  <a:lnTo>
                    <a:pt x="2820" y="28121"/>
                  </a:lnTo>
                  <a:lnTo>
                    <a:pt x="2790" y="28235"/>
                  </a:lnTo>
                  <a:lnTo>
                    <a:pt x="2745" y="28341"/>
                  </a:lnTo>
                  <a:lnTo>
                    <a:pt x="2700" y="28456"/>
                  </a:lnTo>
                  <a:lnTo>
                    <a:pt x="2648" y="28570"/>
                  </a:lnTo>
                  <a:lnTo>
                    <a:pt x="2588" y="28676"/>
                  </a:lnTo>
                  <a:lnTo>
                    <a:pt x="2520" y="28790"/>
                  </a:lnTo>
                  <a:lnTo>
                    <a:pt x="2445" y="28905"/>
                  </a:lnTo>
                  <a:lnTo>
                    <a:pt x="2370" y="29019"/>
                  </a:lnTo>
                  <a:lnTo>
                    <a:pt x="2280" y="29134"/>
                  </a:lnTo>
                  <a:lnTo>
                    <a:pt x="2190" y="29248"/>
                  </a:lnTo>
                  <a:lnTo>
                    <a:pt x="2093" y="29362"/>
                  </a:lnTo>
                  <a:lnTo>
                    <a:pt x="1950" y="29538"/>
                  </a:lnTo>
                  <a:lnTo>
                    <a:pt x="1815" y="29706"/>
                  </a:lnTo>
                  <a:lnTo>
                    <a:pt x="1688" y="29882"/>
                  </a:lnTo>
                  <a:lnTo>
                    <a:pt x="1560" y="30058"/>
                  </a:lnTo>
                  <a:lnTo>
                    <a:pt x="1440" y="30234"/>
                  </a:lnTo>
                  <a:lnTo>
                    <a:pt x="1320" y="30419"/>
                  </a:lnTo>
                  <a:lnTo>
                    <a:pt x="1215" y="30604"/>
                  </a:lnTo>
                  <a:lnTo>
                    <a:pt x="1110" y="30789"/>
                  </a:lnTo>
                  <a:lnTo>
                    <a:pt x="1005" y="30974"/>
                  </a:lnTo>
                  <a:lnTo>
                    <a:pt x="915" y="31167"/>
                  </a:lnTo>
                  <a:lnTo>
                    <a:pt x="825" y="31361"/>
                  </a:lnTo>
                  <a:lnTo>
                    <a:pt x="743" y="31555"/>
                  </a:lnTo>
                  <a:lnTo>
                    <a:pt x="660" y="31757"/>
                  </a:lnTo>
                  <a:lnTo>
                    <a:pt x="585" y="31960"/>
                  </a:lnTo>
                  <a:lnTo>
                    <a:pt x="518" y="32162"/>
                  </a:lnTo>
                  <a:lnTo>
                    <a:pt x="450" y="32365"/>
                  </a:lnTo>
                  <a:lnTo>
                    <a:pt x="390" y="32567"/>
                  </a:lnTo>
                  <a:lnTo>
                    <a:pt x="338" y="32778"/>
                  </a:lnTo>
                  <a:lnTo>
                    <a:pt x="285" y="32990"/>
                  </a:lnTo>
                  <a:lnTo>
                    <a:pt x="240" y="33201"/>
                  </a:lnTo>
                  <a:lnTo>
                    <a:pt x="203" y="33421"/>
                  </a:lnTo>
                  <a:lnTo>
                    <a:pt x="165" y="33641"/>
                  </a:lnTo>
                  <a:lnTo>
                    <a:pt x="128" y="33861"/>
                  </a:lnTo>
                  <a:lnTo>
                    <a:pt x="105" y="34081"/>
                  </a:lnTo>
                  <a:lnTo>
                    <a:pt x="83" y="34302"/>
                  </a:lnTo>
                  <a:lnTo>
                    <a:pt x="68" y="34530"/>
                  </a:lnTo>
                  <a:lnTo>
                    <a:pt x="53" y="34759"/>
                  </a:lnTo>
                  <a:lnTo>
                    <a:pt x="45" y="34988"/>
                  </a:lnTo>
                  <a:lnTo>
                    <a:pt x="38" y="35226"/>
                  </a:lnTo>
                  <a:lnTo>
                    <a:pt x="38" y="35455"/>
                  </a:lnTo>
                  <a:lnTo>
                    <a:pt x="45" y="35693"/>
                  </a:lnTo>
                  <a:lnTo>
                    <a:pt x="53" y="35930"/>
                  </a:lnTo>
                  <a:lnTo>
                    <a:pt x="75" y="36626"/>
                  </a:lnTo>
                  <a:lnTo>
                    <a:pt x="98" y="37321"/>
                  </a:lnTo>
                  <a:lnTo>
                    <a:pt x="113" y="38017"/>
                  </a:lnTo>
                  <a:lnTo>
                    <a:pt x="120" y="38712"/>
                  </a:lnTo>
                  <a:lnTo>
                    <a:pt x="120" y="39408"/>
                  </a:lnTo>
                  <a:lnTo>
                    <a:pt x="113" y="40103"/>
                  </a:lnTo>
                  <a:lnTo>
                    <a:pt x="83" y="40799"/>
                  </a:lnTo>
                  <a:lnTo>
                    <a:pt x="53" y="41494"/>
                  </a:lnTo>
                  <a:lnTo>
                    <a:pt x="23" y="42049"/>
                  </a:lnTo>
                  <a:lnTo>
                    <a:pt x="0" y="42586"/>
                  </a:lnTo>
                  <a:lnTo>
                    <a:pt x="0" y="43106"/>
                  </a:lnTo>
                  <a:lnTo>
                    <a:pt x="8" y="43616"/>
                  </a:lnTo>
                  <a:lnTo>
                    <a:pt x="30" y="44100"/>
                  </a:lnTo>
                  <a:lnTo>
                    <a:pt x="68" y="44576"/>
                  </a:lnTo>
                  <a:lnTo>
                    <a:pt x="120" y="45034"/>
                  </a:lnTo>
                  <a:lnTo>
                    <a:pt x="188" y="45474"/>
                  </a:lnTo>
                  <a:lnTo>
                    <a:pt x="263" y="45905"/>
                  </a:lnTo>
                  <a:lnTo>
                    <a:pt x="360" y="46319"/>
                  </a:lnTo>
                  <a:lnTo>
                    <a:pt x="473" y="46724"/>
                  </a:lnTo>
                  <a:lnTo>
                    <a:pt x="600" y="47112"/>
                  </a:lnTo>
                  <a:lnTo>
                    <a:pt x="743" y="47490"/>
                  </a:lnTo>
                  <a:lnTo>
                    <a:pt x="908" y="47851"/>
                  </a:lnTo>
                  <a:lnTo>
                    <a:pt x="1080" y="48203"/>
                  </a:lnTo>
                  <a:lnTo>
                    <a:pt x="1283" y="48547"/>
                  </a:lnTo>
                  <a:lnTo>
                    <a:pt x="1493" y="48881"/>
                  </a:lnTo>
                  <a:lnTo>
                    <a:pt x="1725" y="49198"/>
                  </a:lnTo>
                  <a:lnTo>
                    <a:pt x="1973" y="49515"/>
                  </a:lnTo>
                  <a:lnTo>
                    <a:pt x="2243" y="49814"/>
                  </a:lnTo>
                  <a:lnTo>
                    <a:pt x="2535" y="50114"/>
                  </a:lnTo>
                  <a:lnTo>
                    <a:pt x="2843" y="50395"/>
                  </a:lnTo>
                  <a:lnTo>
                    <a:pt x="3165" y="50677"/>
                  </a:lnTo>
                  <a:lnTo>
                    <a:pt x="3518" y="50950"/>
                  </a:lnTo>
                  <a:lnTo>
                    <a:pt x="3885" y="51214"/>
                  </a:lnTo>
                  <a:lnTo>
                    <a:pt x="4275" y="51470"/>
                  </a:lnTo>
                  <a:lnTo>
                    <a:pt x="4688" y="51716"/>
                  </a:lnTo>
                  <a:lnTo>
                    <a:pt x="5123" y="51963"/>
                  </a:lnTo>
                  <a:lnTo>
                    <a:pt x="5573" y="52209"/>
                  </a:lnTo>
                  <a:lnTo>
                    <a:pt x="6053" y="52447"/>
                  </a:lnTo>
                  <a:lnTo>
                    <a:pt x="6555" y="52676"/>
                  </a:lnTo>
                  <a:lnTo>
                    <a:pt x="7080" y="52905"/>
                  </a:lnTo>
                  <a:lnTo>
                    <a:pt x="7463" y="53072"/>
                  </a:lnTo>
                  <a:lnTo>
                    <a:pt x="7853" y="53222"/>
                  </a:lnTo>
                  <a:lnTo>
                    <a:pt x="8243" y="53362"/>
                  </a:lnTo>
                  <a:lnTo>
                    <a:pt x="8633" y="53503"/>
                  </a:lnTo>
                  <a:lnTo>
                    <a:pt x="9030" y="53627"/>
                  </a:lnTo>
                  <a:lnTo>
                    <a:pt x="9420" y="53750"/>
                  </a:lnTo>
                  <a:lnTo>
                    <a:pt x="9818" y="53864"/>
                  </a:lnTo>
                  <a:lnTo>
                    <a:pt x="10208" y="53970"/>
                  </a:lnTo>
                  <a:lnTo>
                    <a:pt x="10605" y="54076"/>
                  </a:lnTo>
                  <a:lnTo>
                    <a:pt x="11003" y="54172"/>
                  </a:lnTo>
                  <a:lnTo>
                    <a:pt x="11400" y="54260"/>
                  </a:lnTo>
                  <a:lnTo>
                    <a:pt x="11798" y="54348"/>
                  </a:lnTo>
                  <a:lnTo>
                    <a:pt x="12600" y="54507"/>
                  </a:lnTo>
                  <a:lnTo>
                    <a:pt x="13403" y="54639"/>
                  </a:lnTo>
                  <a:lnTo>
                    <a:pt x="14205" y="54762"/>
                  </a:lnTo>
                  <a:lnTo>
                    <a:pt x="15008" y="54877"/>
                  </a:lnTo>
                  <a:lnTo>
                    <a:pt x="15818" y="54982"/>
                  </a:lnTo>
                  <a:lnTo>
                    <a:pt x="16620" y="55070"/>
                  </a:lnTo>
                  <a:lnTo>
                    <a:pt x="17430" y="55167"/>
                  </a:lnTo>
                  <a:lnTo>
                    <a:pt x="18240" y="55246"/>
                  </a:lnTo>
                  <a:lnTo>
                    <a:pt x="19050" y="55335"/>
                  </a:lnTo>
                  <a:lnTo>
                    <a:pt x="19860" y="55423"/>
                  </a:lnTo>
                  <a:lnTo>
                    <a:pt x="20183" y="55458"/>
                  </a:lnTo>
                  <a:lnTo>
                    <a:pt x="20505" y="55484"/>
                  </a:lnTo>
                  <a:lnTo>
                    <a:pt x="20663" y="55502"/>
                  </a:lnTo>
                  <a:lnTo>
                    <a:pt x="20813" y="55528"/>
                  </a:lnTo>
                  <a:lnTo>
                    <a:pt x="20963" y="55563"/>
                  </a:lnTo>
                  <a:lnTo>
                    <a:pt x="21105" y="55616"/>
                  </a:lnTo>
                  <a:lnTo>
                    <a:pt x="21180" y="55643"/>
                  </a:lnTo>
                  <a:lnTo>
                    <a:pt x="21248" y="55678"/>
                  </a:lnTo>
                  <a:lnTo>
                    <a:pt x="21315" y="55713"/>
                  </a:lnTo>
                  <a:lnTo>
                    <a:pt x="21375" y="55757"/>
                  </a:lnTo>
                  <a:lnTo>
                    <a:pt x="21443" y="55801"/>
                  </a:lnTo>
                  <a:lnTo>
                    <a:pt x="21503" y="55854"/>
                  </a:lnTo>
                  <a:lnTo>
                    <a:pt x="21563" y="55907"/>
                  </a:lnTo>
                  <a:lnTo>
                    <a:pt x="21615" y="55968"/>
                  </a:lnTo>
                  <a:lnTo>
                    <a:pt x="21675" y="56039"/>
                  </a:lnTo>
                  <a:lnTo>
                    <a:pt x="21720" y="56109"/>
                  </a:lnTo>
                  <a:lnTo>
                    <a:pt x="21773" y="56189"/>
                  </a:lnTo>
                  <a:lnTo>
                    <a:pt x="21818" y="56277"/>
                  </a:lnTo>
                  <a:lnTo>
                    <a:pt x="21863" y="56373"/>
                  </a:lnTo>
                  <a:lnTo>
                    <a:pt x="21900" y="56470"/>
                  </a:lnTo>
                  <a:lnTo>
                    <a:pt x="21938" y="56585"/>
                  </a:lnTo>
                  <a:lnTo>
                    <a:pt x="21975" y="56699"/>
                  </a:lnTo>
                  <a:lnTo>
                    <a:pt x="22103" y="57148"/>
                  </a:lnTo>
                  <a:lnTo>
                    <a:pt x="22245" y="57580"/>
                  </a:lnTo>
                  <a:lnTo>
                    <a:pt x="22403" y="57993"/>
                  </a:lnTo>
                  <a:lnTo>
                    <a:pt x="22568" y="58390"/>
                  </a:lnTo>
                  <a:lnTo>
                    <a:pt x="22740" y="58768"/>
                  </a:lnTo>
                  <a:lnTo>
                    <a:pt x="22935" y="59138"/>
                  </a:lnTo>
                  <a:lnTo>
                    <a:pt x="23130" y="59481"/>
                  </a:lnTo>
                  <a:lnTo>
                    <a:pt x="23340" y="59816"/>
                  </a:lnTo>
                  <a:lnTo>
                    <a:pt x="23558" y="60124"/>
                  </a:lnTo>
                  <a:lnTo>
                    <a:pt x="23790" y="60432"/>
                  </a:lnTo>
                  <a:lnTo>
                    <a:pt x="24023" y="60714"/>
                  </a:lnTo>
                  <a:lnTo>
                    <a:pt x="24270" y="60996"/>
                  </a:lnTo>
                  <a:lnTo>
                    <a:pt x="24525" y="61251"/>
                  </a:lnTo>
                  <a:lnTo>
                    <a:pt x="24788" y="61506"/>
                  </a:lnTo>
                  <a:lnTo>
                    <a:pt x="25065" y="61744"/>
                  </a:lnTo>
                  <a:lnTo>
                    <a:pt x="25343" y="61964"/>
                  </a:lnTo>
                  <a:lnTo>
                    <a:pt x="25628" y="62184"/>
                  </a:lnTo>
                  <a:lnTo>
                    <a:pt x="25920" y="62387"/>
                  </a:lnTo>
                  <a:lnTo>
                    <a:pt x="26220" y="62589"/>
                  </a:lnTo>
                  <a:lnTo>
                    <a:pt x="26520" y="62774"/>
                  </a:lnTo>
                  <a:lnTo>
                    <a:pt x="26835" y="62950"/>
                  </a:lnTo>
                  <a:lnTo>
                    <a:pt x="27150" y="63117"/>
                  </a:lnTo>
                  <a:lnTo>
                    <a:pt x="27473" y="63285"/>
                  </a:lnTo>
                  <a:lnTo>
                    <a:pt x="27795" y="63434"/>
                  </a:lnTo>
                  <a:lnTo>
                    <a:pt x="28125" y="63584"/>
                  </a:lnTo>
                  <a:lnTo>
                    <a:pt x="28463" y="63725"/>
                  </a:lnTo>
                  <a:lnTo>
                    <a:pt x="28793" y="63866"/>
                  </a:lnTo>
                  <a:lnTo>
                    <a:pt x="29138" y="63998"/>
                  </a:lnTo>
                  <a:lnTo>
                    <a:pt x="29828" y="64244"/>
                  </a:lnTo>
                  <a:lnTo>
                    <a:pt x="30525" y="64482"/>
                  </a:lnTo>
                  <a:lnTo>
                    <a:pt x="30930" y="64614"/>
                  </a:lnTo>
                  <a:lnTo>
                    <a:pt x="31343" y="64746"/>
                  </a:lnTo>
                  <a:lnTo>
                    <a:pt x="31755" y="64861"/>
                  </a:lnTo>
                  <a:lnTo>
                    <a:pt x="32168" y="64975"/>
                  </a:lnTo>
                  <a:lnTo>
                    <a:pt x="32580" y="65089"/>
                  </a:lnTo>
                  <a:lnTo>
                    <a:pt x="32985" y="65195"/>
                  </a:lnTo>
                  <a:lnTo>
                    <a:pt x="33405" y="65292"/>
                  </a:lnTo>
                  <a:lnTo>
                    <a:pt x="33818" y="65389"/>
                  </a:lnTo>
                  <a:lnTo>
                    <a:pt x="34230" y="65477"/>
                  </a:lnTo>
                  <a:lnTo>
                    <a:pt x="34643" y="65556"/>
                  </a:lnTo>
                  <a:lnTo>
                    <a:pt x="35055" y="65635"/>
                  </a:lnTo>
                  <a:lnTo>
                    <a:pt x="35475" y="65706"/>
                  </a:lnTo>
                  <a:lnTo>
                    <a:pt x="35888" y="65776"/>
                  </a:lnTo>
                  <a:lnTo>
                    <a:pt x="36300" y="65838"/>
                  </a:lnTo>
                  <a:lnTo>
                    <a:pt x="36720" y="65891"/>
                  </a:lnTo>
                  <a:lnTo>
                    <a:pt x="37133" y="65943"/>
                  </a:lnTo>
                  <a:lnTo>
                    <a:pt x="37553" y="65988"/>
                  </a:lnTo>
                  <a:lnTo>
                    <a:pt x="37965" y="66032"/>
                  </a:lnTo>
                  <a:lnTo>
                    <a:pt x="38385" y="66067"/>
                  </a:lnTo>
                  <a:lnTo>
                    <a:pt x="38798" y="66102"/>
                  </a:lnTo>
                  <a:lnTo>
                    <a:pt x="39218" y="66120"/>
                  </a:lnTo>
                  <a:lnTo>
                    <a:pt x="39638" y="66146"/>
                  </a:lnTo>
                  <a:lnTo>
                    <a:pt x="40050" y="66164"/>
                  </a:lnTo>
                  <a:lnTo>
                    <a:pt x="40470" y="66172"/>
                  </a:lnTo>
                  <a:lnTo>
                    <a:pt x="40890" y="66172"/>
                  </a:lnTo>
                  <a:lnTo>
                    <a:pt x="41310" y="66172"/>
                  </a:lnTo>
                  <a:lnTo>
                    <a:pt x="41723" y="66172"/>
                  </a:lnTo>
                  <a:lnTo>
                    <a:pt x="42143" y="66164"/>
                  </a:lnTo>
                  <a:lnTo>
                    <a:pt x="42563" y="66146"/>
                  </a:lnTo>
                  <a:lnTo>
                    <a:pt x="42983" y="66128"/>
                  </a:lnTo>
                  <a:lnTo>
                    <a:pt x="43403" y="66102"/>
                  </a:lnTo>
                  <a:lnTo>
                    <a:pt x="43823" y="66076"/>
                  </a:lnTo>
                  <a:lnTo>
                    <a:pt x="44348" y="66102"/>
                  </a:lnTo>
                  <a:lnTo>
                    <a:pt x="44873" y="66120"/>
                  </a:lnTo>
                  <a:lnTo>
                    <a:pt x="45398" y="66137"/>
                  </a:lnTo>
                  <a:lnTo>
                    <a:pt x="45923" y="66146"/>
                  </a:lnTo>
                  <a:lnTo>
                    <a:pt x="46440" y="66155"/>
                  </a:lnTo>
                  <a:lnTo>
                    <a:pt x="46965" y="66155"/>
                  </a:lnTo>
                  <a:lnTo>
                    <a:pt x="47483" y="66146"/>
                  </a:lnTo>
                  <a:lnTo>
                    <a:pt x="48000" y="66128"/>
                  </a:lnTo>
                  <a:lnTo>
                    <a:pt x="48525" y="66111"/>
                  </a:lnTo>
                  <a:lnTo>
                    <a:pt x="49043" y="66084"/>
                  </a:lnTo>
                  <a:lnTo>
                    <a:pt x="49553" y="66049"/>
                  </a:lnTo>
                  <a:lnTo>
                    <a:pt x="50070" y="66005"/>
                  </a:lnTo>
                  <a:lnTo>
                    <a:pt x="50588" y="65952"/>
                  </a:lnTo>
                  <a:lnTo>
                    <a:pt x="51098" y="65899"/>
                  </a:lnTo>
                  <a:lnTo>
                    <a:pt x="51608" y="65838"/>
                  </a:lnTo>
                  <a:lnTo>
                    <a:pt x="52118" y="65767"/>
                  </a:lnTo>
                  <a:lnTo>
                    <a:pt x="52628" y="65679"/>
                  </a:lnTo>
                  <a:lnTo>
                    <a:pt x="53138" y="65591"/>
                  </a:lnTo>
                  <a:lnTo>
                    <a:pt x="53648" y="65494"/>
                  </a:lnTo>
                  <a:lnTo>
                    <a:pt x="54150" y="65389"/>
                  </a:lnTo>
                  <a:lnTo>
                    <a:pt x="54660" y="65274"/>
                  </a:lnTo>
                  <a:lnTo>
                    <a:pt x="55163" y="65151"/>
                  </a:lnTo>
                  <a:lnTo>
                    <a:pt x="55665" y="65019"/>
                  </a:lnTo>
                  <a:lnTo>
                    <a:pt x="56168" y="64878"/>
                  </a:lnTo>
                  <a:lnTo>
                    <a:pt x="56670" y="64729"/>
                  </a:lnTo>
                  <a:lnTo>
                    <a:pt x="57165" y="64561"/>
                  </a:lnTo>
                  <a:lnTo>
                    <a:pt x="57668" y="64394"/>
                  </a:lnTo>
                  <a:lnTo>
                    <a:pt x="58163" y="64209"/>
                  </a:lnTo>
                  <a:lnTo>
                    <a:pt x="58658" y="64015"/>
                  </a:lnTo>
                  <a:lnTo>
                    <a:pt x="59153" y="63813"/>
                  </a:lnTo>
                  <a:lnTo>
                    <a:pt x="59648" y="63602"/>
                  </a:lnTo>
                  <a:lnTo>
                    <a:pt x="60143" y="63373"/>
                  </a:lnTo>
                  <a:lnTo>
                    <a:pt x="60510" y="63197"/>
                  </a:lnTo>
                  <a:lnTo>
                    <a:pt x="60863" y="63012"/>
                  </a:lnTo>
                  <a:lnTo>
                    <a:pt x="61208" y="62818"/>
                  </a:lnTo>
                  <a:lnTo>
                    <a:pt x="61545" y="62616"/>
                  </a:lnTo>
                  <a:lnTo>
                    <a:pt x="61868" y="62404"/>
                  </a:lnTo>
                  <a:lnTo>
                    <a:pt x="62175" y="62184"/>
                  </a:lnTo>
                  <a:lnTo>
                    <a:pt x="62475" y="61964"/>
                  </a:lnTo>
                  <a:lnTo>
                    <a:pt x="62768" y="61726"/>
                  </a:lnTo>
                  <a:lnTo>
                    <a:pt x="63045" y="61480"/>
                  </a:lnTo>
                  <a:lnTo>
                    <a:pt x="63315" y="61224"/>
                  </a:lnTo>
                  <a:lnTo>
                    <a:pt x="63570" y="60969"/>
                  </a:lnTo>
                  <a:lnTo>
                    <a:pt x="63810" y="60696"/>
                  </a:lnTo>
                  <a:lnTo>
                    <a:pt x="64043" y="60415"/>
                  </a:lnTo>
                  <a:lnTo>
                    <a:pt x="64260" y="60124"/>
                  </a:lnTo>
                  <a:lnTo>
                    <a:pt x="64470" y="59825"/>
                  </a:lnTo>
                  <a:lnTo>
                    <a:pt x="64665" y="59516"/>
                  </a:lnTo>
                  <a:lnTo>
                    <a:pt x="64853" y="59200"/>
                  </a:lnTo>
                  <a:lnTo>
                    <a:pt x="65025" y="58874"/>
                  </a:lnTo>
                  <a:lnTo>
                    <a:pt x="65183" y="58539"/>
                  </a:lnTo>
                  <a:lnTo>
                    <a:pt x="65325" y="58187"/>
                  </a:lnTo>
                  <a:lnTo>
                    <a:pt x="65460" y="57835"/>
                  </a:lnTo>
                  <a:lnTo>
                    <a:pt x="65588" y="57465"/>
                  </a:lnTo>
                  <a:lnTo>
                    <a:pt x="65693" y="57087"/>
                  </a:lnTo>
                  <a:lnTo>
                    <a:pt x="65790" y="56699"/>
                  </a:lnTo>
                  <a:lnTo>
                    <a:pt x="65873" y="56303"/>
                  </a:lnTo>
                  <a:lnTo>
                    <a:pt x="65948" y="55889"/>
                  </a:lnTo>
                  <a:lnTo>
                    <a:pt x="66008" y="55467"/>
                  </a:lnTo>
                  <a:lnTo>
                    <a:pt x="66053" y="55044"/>
                  </a:lnTo>
                  <a:lnTo>
                    <a:pt x="66083" y="54595"/>
                  </a:lnTo>
                  <a:lnTo>
                    <a:pt x="66098" y="54146"/>
                  </a:lnTo>
                  <a:lnTo>
                    <a:pt x="66105" y="53679"/>
                  </a:lnTo>
                  <a:lnTo>
                    <a:pt x="66098" y="53204"/>
                  </a:lnTo>
                  <a:lnTo>
                    <a:pt x="66075" y="52508"/>
                  </a:lnTo>
                  <a:lnTo>
                    <a:pt x="66068" y="51813"/>
                  </a:lnTo>
                  <a:lnTo>
                    <a:pt x="66068" y="51117"/>
                  </a:lnTo>
                  <a:lnTo>
                    <a:pt x="66068" y="50422"/>
                  </a:lnTo>
                  <a:lnTo>
                    <a:pt x="66068" y="49726"/>
                  </a:lnTo>
                  <a:lnTo>
                    <a:pt x="66075" y="49031"/>
                  </a:lnTo>
                  <a:lnTo>
                    <a:pt x="66083" y="48335"/>
                  </a:lnTo>
                  <a:lnTo>
                    <a:pt x="66090" y="47640"/>
                  </a:lnTo>
                  <a:close/>
                  <a:moveTo>
                    <a:pt x="53738" y="33201"/>
                  </a:moveTo>
                  <a:lnTo>
                    <a:pt x="54398" y="33430"/>
                  </a:lnTo>
                  <a:lnTo>
                    <a:pt x="55088" y="33668"/>
                  </a:lnTo>
                  <a:lnTo>
                    <a:pt x="55425" y="33808"/>
                  </a:lnTo>
                  <a:lnTo>
                    <a:pt x="55770" y="33949"/>
                  </a:lnTo>
                  <a:lnTo>
                    <a:pt x="55935" y="34029"/>
                  </a:lnTo>
                  <a:lnTo>
                    <a:pt x="56093" y="34117"/>
                  </a:lnTo>
                  <a:lnTo>
                    <a:pt x="56258" y="34196"/>
                  </a:lnTo>
                  <a:lnTo>
                    <a:pt x="56408" y="34293"/>
                  </a:lnTo>
                  <a:lnTo>
                    <a:pt x="56558" y="34390"/>
                  </a:lnTo>
                  <a:lnTo>
                    <a:pt x="56700" y="34486"/>
                  </a:lnTo>
                  <a:lnTo>
                    <a:pt x="56843" y="34601"/>
                  </a:lnTo>
                  <a:lnTo>
                    <a:pt x="56978" y="34715"/>
                  </a:lnTo>
                  <a:lnTo>
                    <a:pt x="57098" y="34830"/>
                  </a:lnTo>
                  <a:lnTo>
                    <a:pt x="57218" y="34962"/>
                  </a:lnTo>
                  <a:lnTo>
                    <a:pt x="57330" y="35094"/>
                  </a:lnTo>
                  <a:lnTo>
                    <a:pt x="57428" y="35235"/>
                  </a:lnTo>
                  <a:lnTo>
                    <a:pt x="57525" y="35384"/>
                  </a:lnTo>
                  <a:lnTo>
                    <a:pt x="57608" y="35543"/>
                  </a:lnTo>
                  <a:lnTo>
                    <a:pt x="57675" y="35710"/>
                  </a:lnTo>
                  <a:lnTo>
                    <a:pt x="57743" y="35886"/>
                  </a:lnTo>
                  <a:lnTo>
                    <a:pt x="57788" y="36071"/>
                  </a:lnTo>
                  <a:lnTo>
                    <a:pt x="57825" y="36265"/>
                  </a:lnTo>
                  <a:lnTo>
                    <a:pt x="57855" y="36467"/>
                  </a:lnTo>
                  <a:lnTo>
                    <a:pt x="57870" y="36679"/>
                  </a:lnTo>
                  <a:lnTo>
                    <a:pt x="57870" y="36916"/>
                  </a:lnTo>
                  <a:lnTo>
                    <a:pt x="57855" y="37145"/>
                  </a:lnTo>
                  <a:lnTo>
                    <a:pt x="57825" y="37365"/>
                  </a:lnTo>
                  <a:lnTo>
                    <a:pt x="57788" y="37568"/>
                  </a:lnTo>
                  <a:lnTo>
                    <a:pt x="57735" y="37753"/>
                  </a:lnTo>
                  <a:lnTo>
                    <a:pt x="57668" y="37938"/>
                  </a:lnTo>
                  <a:lnTo>
                    <a:pt x="57593" y="38105"/>
                  </a:lnTo>
                  <a:lnTo>
                    <a:pt x="57503" y="38272"/>
                  </a:lnTo>
                  <a:lnTo>
                    <a:pt x="57405" y="38422"/>
                  </a:lnTo>
                  <a:lnTo>
                    <a:pt x="57300" y="38563"/>
                  </a:lnTo>
                  <a:lnTo>
                    <a:pt x="57188" y="38695"/>
                  </a:lnTo>
                  <a:lnTo>
                    <a:pt x="57060" y="38827"/>
                  </a:lnTo>
                  <a:lnTo>
                    <a:pt x="56933" y="38941"/>
                  </a:lnTo>
                  <a:lnTo>
                    <a:pt x="56790" y="39056"/>
                  </a:lnTo>
                  <a:lnTo>
                    <a:pt x="56648" y="39161"/>
                  </a:lnTo>
                  <a:lnTo>
                    <a:pt x="56498" y="39258"/>
                  </a:lnTo>
                  <a:lnTo>
                    <a:pt x="56340" y="39355"/>
                  </a:lnTo>
                  <a:lnTo>
                    <a:pt x="56175" y="39443"/>
                  </a:lnTo>
                  <a:lnTo>
                    <a:pt x="56010" y="39531"/>
                  </a:lnTo>
                  <a:lnTo>
                    <a:pt x="55838" y="39610"/>
                  </a:lnTo>
                  <a:lnTo>
                    <a:pt x="55493" y="39760"/>
                  </a:lnTo>
                  <a:lnTo>
                    <a:pt x="55140" y="39892"/>
                  </a:lnTo>
                  <a:lnTo>
                    <a:pt x="54428" y="40147"/>
                  </a:lnTo>
                  <a:lnTo>
                    <a:pt x="53753" y="40394"/>
                  </a:lnTo>
                  <a:lnTo>
                    <a:pt x="53355" y="40544"/>
                  </a:lnTo>
                  <a:lnTo>
                    <a:pt x="52958" y="40685"/>
                  </a:lnTo>
                  <a:lnTo>
                    <a:pt x="52553" y="40817"/>
                  </a:lnTo>
                  <a:lnTo>
                    <a:pt x="52155" y="40949"/>
                  </a:lnTo>
                  <a:lnTo>
                    <a:pt x="51758" y="41063"/>
                  </a:lnTo>
                  <a:lnTo>
                    <a:pt x="51353" y="41178"/>
                  </a:lnTo>
                  <a:lnTo>
                    <a:pt x="50948" y="41274"/>
                  </a:lnTo>
                  <a:lnTo>
                    <a:pt x="50550" y="41371"/>
                  </a:lnTo>
                  <a:lnTo>
                    <a:pt x="50145" y="41468"/>
                  </a:lnTo>
                  <a:lnTo>
                    <a:pt x="49740" y="41547"/>
                  </a:lnTo>
                  <a:lnTo>
                    <a:pt x="49335" y="41627"/>
                  </a:lnTo>
                  <a:lnTo>
                    <a:pt x="48923" y="41697"/>
                  </a:lnTo>
                  <a:lnTo>
                    <a:pt x="48518" y="41759"/>
                  </a:lnTo>
                  <a:lnTo>
                    <a:pt x="48113" y="41820"/>
                  </a:lnTo>
                  <a:lnTo>
                    <a:pt x="47700" y="41873"/>
                  </a:lnTo>
                  <a:lnTo>
                    <a:pt x="47295" y="41917"/>
                  </a:lnTo>
                  <a:lnTo>
                    <a:pt x="46478" y="42005"/>
                  </a:lnTo>
                  <a:lnTo>
                    <a:pt x="45653" y="42067"/>
                  </a:lnTo>
                  <a:lnTo>
                    <a:pt x="44835" y="42120"/>
                  </a:lnTo>
                  <a:lnTo>
                    <a:pt x="44010" y="42155"/>
                  </a:lnTo>
                  <a:lnTo>
                    <a:pt x="43185" y="42181"/>
                  </a:lnTo>
                  <a:lnTo>
                    <a:pt x="42360" y="42199"/>
                  </a:lnTo>
                  <a:lnTo>
                    <a:pt x="41535" y="42208"/>
                  </a:lnTo>
                  <a:lnTo>
                    <a:pt x="40710" y="42208"/>
                  </a:lnTo>
                  <a:lnTo>
                    <a:pt x="39810" y="42208"/>
                  </a:lnTo>
                  <a:lnTo>
                    <a:pt x="38910" y="42190"/>
                  </a:lnTo>
                  <a:lnTo>
                    <a:pt x="38010" y="42172"/>
                  </a:lnTo>
                  <a:lnTo>
                    <a:pt x="37118" y="42137"/>
                  </a:lnTo>
                  <a:lnTo>
                    <a:pt x="36668" y="42111"/>
                  </a:lnTo>
                  <a:lnTo>
                    <a:pt x="36225" y="42084"/>
                  </a:lnTo>
                  <a:lnTo>
                    <a:pt x="35775" y="42049"/>
                  </a:lnTo>
                  <a:lnTo>
                    <a:pt x="35333" y="42014"/>
                  </a:lnTo>
                  <a:lnTo>
                    <a:pt x="34883" y="41970"/>
                  </a:lnTo>
                  <a:lnTo>
                    <a:pt x="34440" y="41926"/>
                  </a:lnTo>
                  <a:lnTo>
                    <a:pt x="33998" y="41873"/>
                  </a:lnTo>
                  <a:lnTo>
                    <a:pt x="33555" y="41811"/>
                  </a:lnTo>
                  <a:lnTo>
                    <a:pt x="33113" y="41750"/>
                  </a:lnTo>
                  <a:lnTo>
                    <a:pt x="32670" y="41679"/>
                  </a:lnTo>
                  <a:lnTo>
                    <a:pt x="32228" y="41600"/>
                  </a:lnTo>
                  <a:lnTo>
                    <a:pt x="31793" y="41512"/>
                  </a:lnTo>
                  <a:lnTo>
                    <a:pt x="31350" y="41415"/>
                  </a:lnTo>
                  <a:lnTo>
                    <a:pt x="30915" y="41318"/>
                  </a:lnTo>
                  <a:lnTo>
                    <a:pt x="30480" y="41204"/>
                  </a:lnTo>
                  <a:lnTo>
                    <a:pt x="30045" y="41089"/>
                  </a:lnTo>
                  <a:lnTo>
                    <a:pt x="29610" y="40966"/>
                  </a:lnTo>
                  <a:lnTo>
                    <a:pt x="29175" y="40825"/>
                  </a:lnTo>
                  <a:lnTo>
                    <a:pt x="28740" y="40685"/>
                  </a:lnTo>
                  <a:lnTo>
                    <a:pt x="28313" y="40535"/>
                  </a:lnTo>
                  <a:lnTo>
                    <a:pt x="27885" y="40368"/>
                  </a:lnTo>
                  <a:lnTo>
                    <a:pt x="27458" y="40191"/>
                  </a:lnTo>
                  <a:lnTo>
                    <a:pt x="27030" y="40007"/>
                  </a:lnTo>
                  <a:lnTo>
                    <a:pt x="26603" y="39813"/>
                  </a:lnTo>
                  <a:lnTo>
                    <a:pt x="26145" y="39610"/>
                  </a:lnTo>
                  <a:lnTo>
                    <a:pt x="25673" y="39390"/>
                  </a:lnTo>
                  <a:lnTo>
                    <a:pt x="25440" y="39276"/>
                  </a:lnTo>
                  <a:lnTo>
                    <a:pt x="25215" y="39144"/>
                  </a:lnTo>
                  <a:lnTo>
                    <a:pt x="25103" y="39082"/>
                  </a:lnTo>
                  <a:lnTo>
                    <a:pt x="24998" y="39012"/>
                  </a:lnTo>
                  <a:lnTo>
                    <a:pt x="24893" y="38932"/>
                  </a:lnTo>
                  <a:lnTo>
                    <a:pt x="24788" y="38853"/>
                  </a:lnTo>
                  <a:lnTo>
                    <a:pt x="24690" y="38774"/>
                  </a:lnTo>
                  <a:lnTo>
                    <a:pt x="24593" y="38686"/>
                  </a:lnTo>
                  <a:lnTo>
                    <a:pt x="24503" y="38598"/>
                  </a:lnTo>
                  <a:lnTo>
                    <a:pt x="24420" y="38501"/>
                  </a:lnTo>
                  <a:lnTo>
                    <a:pt x="24338" y="38404"/>
                  </a:lnTo>
                  <a:lnTo>
                    <a:pt x="24263" y="38290"/>
                  </a:lnTo>
                  <a:lnTo>
                    <a:pt x="24188" y="38184"/>
                  </a:lnTo>
                  <a:lnTo>
                    <a:pt x="24120" y="38061"/>
                  </a:lnTo>
                  <a:lnTo>
                    <a:pt x="24068" y="37938"/>
                  </a:lnTo>
                  <a:lnTo>
                    <a:pt x="24008" y="37806"/>
                  </a:lnTo>
                  <a:lnTo>
                    <a:pt x="23963" y="37665"/>
                  </a:lnTo>
                  <a:lnTo>
                    <a:pt x="23925" y="37515"/>
                  </a:lnTo>
                  <a:lnTo>
                    <a:pt x="23895" y="37365"/>
                  </a:lnTo>
                  <a:lnTo>
                    <a:pt x="23873" y="37198"/>
                  </a:lnTo>
                  <a:lnTo>
                    <a:pt x="23850" y="37031"/>
                  </a:lnTo>
                  <a:lnTo>
                    <a:pt x="23843" y="36855"/>
                  </a:lnTo>
                  <a:lnTo>
                    <a:pt x="23850" y="36670"/>
                  </a:lnTo>
                  <a:lnTo>
                    <a:pt x="23858" y="36494"/>
                  </a:lnTo>
                  <a:lnTo>
                    <a:pt x="23873" y="36326"/>
                  </a:lnTo>
                  <a:lnTo>
                    <a:pt x="23903" y="36168"/>
                  </a:lnTo>
                  <a:lnTo>
                    <a:pt x="23940" y="36027"/>
                  </a:lnTo>
                  <a:lnTo>
                    <a:pt x="23978" y="35877"/>
                  </a:lnTo>
                  <a:lnTo>
                    <a:pt x="24030" y="35745"/>
                  </a:lnTo>
                  <a:lnTo>
                    <a:pt x="24090" y="35622"/>
                  </a:lnTo>
                  <a:lnTo>
                    <a:pt x="24150" y="35499"/>
                  </a:lnTo>
                  <a:lnTo>
                    <a:pt x="24218" y="35384"/>
                  </a:lnTo>
                  <a:lnTo>
                    <a:pt x="24293" y="35270"/>
                  </a:lnTo>
                  <a:lnTo>
                    <a:pt x="24375" y="35173"/>
                  </a:lnTo>
                  <a:lnTo>
                    <a:pt x="24458" y="35067"/>
                  </a:lnTo>
                  <a:lnTo>
                    <a:pt x="24548" y="34979"/>
                  </a:lnTo>
                  <a:lnTo>
                    <a:pt x="24645" y="34891"/>
                  </a:lnTo>
                  <a:lnTo>
                    <a:pt x="24743" y="34803"/>
                  </a:lnTo>
                  <a:lnTo>
                    <a:pt x="24848" y="34724"/>
                  </a:lnTo>
                  <a:lnTo>
                    <a:pt x="24953" y="34654"/>
                  </a:lnTo>
                  <a:lnTo>
                    <a:pt x="25058" y="34574"/>
                  </a:lnTo>
                  <a:lnTo>
                    <a:pt x="25170" y="34513"/>
                  </a:lnTo>
                  <a:lnTo>
                    <a:pt x="25395" y="34381"/>
                  </a:lnTo>
                  <a:lnTo>
                    <a:pt x="25620" y="34258"/>
                  </a:lnTo>
                  <a:lnTo>
                    <a:pt x="26085" y="34037"/>
                  </a:lnTo>
                  <a:lnTo>
                    <a:pt x="26543" y="33817"/>
                  </a:lnTo>
                  <a:lnTo>
                    <a:pt x="27030" y="33580"/>
                  </a:lnTo>
                  <a:lnTo>
                    <a:pt x="27525" y="33351"/>
                  </a:lnTo>
                  <a:lnTo>
                    <a:pt x="28028" y="33139"/>
                  </a:lnTo>
                  <a:lnTo>
                    <a:pt x="28530" y="32954"/>
                  </a:lnTo>
                  <a:lnTo>
                    <a:pt x="29040" y="32770"/>
                  </a:lnTo>
                  <a:lnTo>
                    <a:pt x="29550" y="32611"/>
                  </a:lnTo>
                  <a:lnTo>
                    <a:pt x="30060" y="32461"/>
                  </a:lnTo>
                  <a:lnTo>
                    <a:pt x="30578" y="32321"/>
                  </a:lnTo>
                  <a:lnTo>
                    <a:pt x="31095" y="32197"/>
                  </a:lnTo>
                  <a:lnTo>
                    <a:pt x="31613" y="32092"/>
                  </a:lnTo>
                  <a:lnTo>
                    <a:pt x="32138" y="31995"/>
                  </a:lnTo>
                  <a:lnTo>
                    <a:pt x="32663" y="31907"/>
                  </a:lnTo>
                  <a:lnTo>
                    <a:pt x="33188" y="31836"/>
                  </a:lnTo>
                  <a:lnTo>
                    <a:pt x="33713" y="31775"/>
                  </a:lnTo>
                  <a:lnTo>
                    <a:pt x="34238" y="31722"/>
                  </a:lnTo>
                  <a:lnTo>
                    <a:pt x="34763" y="31678"/>
                  </a:lnTo>
                  <a:lnTo>
                    <a:pt x="35955" y="31607"/>
                  </a:lnTo>
                  <a:lnTo>
                    <a:pt x="37148" y="31537"/>
                  </a:lnTo>
                  <a:lnTo>
                    <a:pt x="38340" y="31475"/>
                  </a:lnTo>
                  <a:lnTo>
                    <a:pt x="39540" y="31423"/>
                  </a:lnTo>
                  <a:lnTo>
                    <a:pt x="40133" y="31405"/>
                  </a:lnTo>
                  <a:lnTo>
                    <a:pt x="40733" y="31396"/>
                  </a:lnTo>
                  <a:lnTo>
                    <a:pt x="41325" y="31387"/>
                  </a:lnTo>
                  <a:lnTo>
                    <a:pt x="41925" y="31387"/>
                  </a:lnTo>
                  <a:lnTo>
                    <a:pt x="42518" y="31387"/>
                  </a:lnTo>
                  <a:lnTo>
                    <a:pt x="43118" y="31405"/>
                  </a:lnTo>
                  <a:lnTo>
                    <a:pt x="43710" y="31423"/>
                  </a:lnTo>
                  <a:lnTo>
                    <a:pt x="44303" y="31440"/>
                  </a:lnTo>
                  <a:lnTo>
                    <a:pt x="44903" y="31475"/>
                  </a:lnTo>
                  <a:lnTo>
                    <a:pt x="45495" y="31519"/>
                  </a:lnTo>
                  <a:lnTo>
                    <a:pt x="46088" y="31563"/>
                  </a:lnTo>
                  <a:lnTo>
                    <a:pt x="46680" y="31625"/>
                  </a:lnTo>
                  <a:lnTo>
                    <a:pt x="47273" y="31696"/>
                  </a:lnTo>
                  <a:lnTo>
                    <a:pt x="47865" y="31775"/>
                  </a:lnTo>
                  <a:lnTo>
                    <a:pt x="48450" y="31863"/>
                  </a:lnTo>
                  <a:lnTo>
                    <a:pt x="49043" y="31960"/>
                  </a:lnTo>
                  <a:lnTo>
                    <a:pt x="49635" y="32074"/>
                  </a:lnTo>
                  <a:lnTo>
                    <a:pt x="50220" y="32197"/>
                  </a:lnTo>
                  <a:lnTo>
                    <a:pt x="50813" y="32329"/>
                  </a:lnTo>
                  <a:lnTo>
                    <a:pt x="51398" y="32479"/>
                  </a:lnTo>
                  <a:lnTo>
                    <a:pt x="51983" y="32638"/>
                  </a:lnTo>
                  <a:lnTo>
                    <a:pt x="52568" y="32814"/>
                  </a:lnTo>
                  <a:lnTo>
                    <a:pt x="53153" y="32999"/>
                  </a:lnTo>
                  <a:lnTo>
                    <a:pt x="53738" y="33201"/>
                  </a:lnTo>
                  <a:close/>
                  <a:moveTo>
                    <a:pt x="31245" y="24925"/>
                  </a:moveTo>
                  <a:lnTo>
                    <a:pt x="31020" y="24943"/>
                  </a:lnTo>
                  <a:lnTo>
                    <a:pt x="30810" y="24969"/>
                  </a:lnTo>
                  <a:lnTo>
                    <a:pt x="30720" y="24978"/>
                  </a:lnTo>
                  <a:lnTo>
                    <a:pt x="30630" y="24987"/>
                  </a:lnTo>
                  <a:lnTo>
                    <a:pt x="30548" y="24987"/>
                  </a:lnTo>
                  <a:lnTo>
                    <a:pt x="30465" y="24978"/>
                  </a:lnTo>
                  <a:lnTo>
                    <a:pt x="30428" y="24969"/>
                  </a:lnTo>
                  <a:lnTo>
                    <a:pt x="30390" y="24952"/>
                  </a:lnTo>
                  <a:lnTo>
                    <a:pt x="30360" y="24934"/>
                  </a:lnTo>
                  <a:lnTo>
                    <a:pt x="30323" y="24908"/>
                  </a:lnTo>
                  <a:lnTo>
                    <a:pt x="30293" y="24881"/>
                  </a:lnTo>
                  <a:lnTo>
                    <a:pt x="30263" y="24846"/>
                  </a:lnTo>
                  <a:lnTo>
                    <a:pt x="30233" y="24802"/>
                  </a:lnTo>
                  <a:lnTo>
                    <a:pt x="30203" y="24758"/>
                  </a:lnTo>
                  <a:lnTo>
                    <a:pt x="30180" y="24705"/>
                  </a:lnTo>
                  <a:lnTo>
                    <a:pt x="30158" y="24652"/>
                  </a:lnTo>
                  <a:lnTo>
                    <a:pt x="30135" y="24582"/>
                  </a:lnTo>
                  <a:lnTo>
                    <a:pt x="30113" y="24503"/>
                  </a:lnTo>
                  <a:lnTo>
                    <a:pt x="30068" y="24335"/>
                  </a:lnTo>
                  <a:lnTo>
                    <a:pt x="30038" y="24124"/>
                  </a:lnTo>
                  <a:lnTo>
                    <a:pt x="30008" y="23869"/>
                  </a:lnTo>
                  <a:lnTo>
                    <a:pt x="29985" y="23631"/>
                  </a:lnTo>
                  <a:lnTo>
                    <a:pt x="29970" y="23411"/>
                  </a:lnTo>
                  <a:lnTo>
                    <a:pt x="29970" y="23200"/>
                  </a:lnTo>
                  <a:lnTo>
                    <a:pt x="29978" y="23006"/>
                  </a:lnTo>
                  <a:lnTo>
                    <a:pt x="30000" y="22821"/>
                  </a:lnTo>
                  <a:lnTo>
                    <a:pt x="30023" y="22654"/>
                  </a:lnTo>
                  <a:lnTo>
                    <a:pt x="30060" y="22495"/>
                  </a:lnTo>
                  <a:lnTo>
                    <a:pt x="30105" y="22354"/>
                  </a:lnTo>
                  <a:lnTo>
                    <a:pt x="30158" y="22222"/>
                  </a:lnTo>
                  <a:lnTo>
                    <a:pt x="30218" y="22099"/>
                  </a:lnTo>
                  <a:lnTo>
                    <a:pt x="30285" y="21985"/>
                  </a:lnTo>
                  <a:lnTo>
                    <a:pt x="30360" y="21879"/>
                  </a:lnTo>
                  <a:lnTo>
                    <a:pt x="30443" y="21791"/>
                  </a:lnTo>
                  <a:lnTo>
                    <a:pt x="30533" y="21712"/>
                  </a:lnTo>
                  <a:lnTo>
                    <a:pt x="30623" y="21632"/>
                  </a:lnTo>
                  <a:lnTo>
                    <a:pt x="30728" y="21571"/>
                  </a:lnTo>
                  <a:lnTo>
                    <a:pt x="30833" y="21509"/>
                  </a:lnTo>
                  <a:lnTo>
                    <a:pt x="30953" y="21465"/>
                  </a:lnTo>
                  <a:lnTo>
                    <a:pt x="31073" y="21421"/>
                  </a:lnTo>
                  <a:lnTo>
                    <a:pt x="31200" y="21386"/>
                  </a:lnTo>
                  <a:lnTo>
                    <a:pt x="31328" y="21359"/>
                  </a:lnTo>
                  <a:lnTo>
                    <a:pt x="31463" y="21333"/>
                  </a:lnTo>
                  <a:lnTo>
                    <a:pt x="31605" y="21315"/>
                  </a:lnTo>
                  <a:lnTo>
                    <a:pt x="31898" y="21298"/>
                  </a:lnTo>
                  <a:lnTo>
                    <a:pt x="32213" y="21289"/>
                  </a:lnTo>
                  <a:lnTo>
                    <a:pt x="32535" y="21298"/>
                  </a:lnTo>
                  <a:lnTo>
                    <a:pt x="32873" y="21324"/>
                  </a:lnTo>
                  <a:lnTo>
                    <a:pt x="32850" y="21448"/>
                  </a:lnTo>
                  <a:lnTo>
                    <a:pt x="32843" y="21588"/>
                  </a:lnTo>
                  <a:lnTo>
                    <a:pt x="32835" y="21729"/>
                  </a:lnTo>
                  <a:lnTo>
                    <a:pt x="32843" y="21870"/>
                  </a:lnTo>
                  <a:lnTo>
                    <a:pt x="32865" y="22161"/>
                  </a:lnTo>
                  <a:lnTo>
                    <a:pt x="32903" y="22460"/>
                  </a:lnTo>
                  <a:lnTo>
                    <a:pt x="32948" y="22768"/>
                  </a:lnTo>
                  <a:lnTo>
                    <a:pt x="32985" y="23067"/>
                  </a:lnTo>
                  <a:lnTo>
                    <a:pt x="33000" y="23217"/>
                  </a:lnTo>
                  <a:lnTo>
                    <a:pt x="33015" y="23358"/>
                  </a:lnTo>
                  <a:lnTo>
                    <a:pt x="33015" y="23508"/>
                  </a:lnTo>
                  <a:lnTo>
                    <a:pt x="33015" y="23640"/>
                  </a:lnTo>
                  <a:lnTo>
                    <a:pt x="33008" y="23781"/>
                  </a:lnTo>
                  <a:lnTo>
                    <a:pt x="32993" y="23913"/>
                  </a:lnTo>
                  <a:lnTo>
                    <a:pt x="32970" y="24036"/>
                  </a:lnTo>
                  <a:lnTo>
                    <a:pt x="32933" y="24150"/>
                  </a:lnTo>
                  <a:lnTo>
                    <a:pt x="32880" y="24265"/>
                  </a:lnTo>
                  <a:lnTo>
                    <a:pt x="32820" y="24370"/>
                  </a:lnTo>
                  <a:lnTo>
                    <a:pt x="32745" y="24476"/>
                  </a:lnTo>
                  <a:lnTo>
                    <a:pt x="32655" y="24564"/>
                  </a:lnTo>
                  <a:lnTo>
                    <a:pt x="32543" y="24643"/>
                  </a:lnTo>
                  <a:lnTo>
                    <a:pt x="32423" y="24714"/>
                  </a:lnTo>
                  <a:lnTo>
                    <a:pt x="32273" y="24784"/>
                  </a:lnTo>
                  <a:lnTo>
                    <a:pt x="32115" y="24828"/>
                  </a:lnTo>
                  <a:lnTo>
                    <a:pt x="31928" y="24872"/>
                  </a:lnTo>
                  <a:lnTo>
                    <a:pt x="31725" y="24899"/>
                  </a:lnTo>
                  <a:lnTo>
                    <a:pt x="31493" y="24916"/>
                  </a:lnTo>
                  <a:lnTo>
                    <a:pt x="31245" y="24925"/>
                  </a:lnTo>
                  <a:close/>
                  <a:moveTo>
                    <a:pt x="39240" y="19792"/>
                  </a:moveTo>
                  <a:lnTo>
                    <a:pt x="39233" y="19995"/>
                  </a:lnTo>
                  <a:lnTo>
                    <a:pt x="39225" y="20189"/>
                  </a:lnTo>
                  <a:lnTo>
                    <a:pt x="39203" y="20373"/>
                  </a:lnTo>
                  <a:lnTo>
                    <a:pt x="39180" y="20550"/>
                  </a:lnTo>
                  <a:lnTo>
                    <a:pt x="39150" y="20717"/>
                  </a:lnTo>
                  <a:lnTo>
                    <a:pt x="39113" y="20884"/>
                  </a:lnTo>
                  <a:lnTo>
                    <a:pt x="39068" y="21034"/>
                  </a:lnTo>
                  <a:lnTo>
                    <a:pt x="39015" y="21183"/>
                  </a:lnTo>
                  <a:lnTo>
                    <a:pt x="38955" y="21315"/>
                  </a:lnTo>
                  <a:lnTo>
                    <a:pt x="38895" y="21448"/>
                  </a:lnTo>
                  <a:lnTo>
                    <a:pt x="38828" y="21580"/>
                  </a:lnTo>
                  <a:lnTo>
                    <a:pt x="38753" y="21694"/>
                  </a:lnTo>
                  <a:lnTo>
                    <a:pt x="38670" y="21808"/>
                  </a:lnTo>
                  <a:lnTo>
                    <a:pt x="38588" y="21914"/>
                  </a:lnTo>
                  <a:lnTo>
                    <a:pt x="38498" y="22020"/>
                  </a:lnTo>
                  <a:lnTo>
                    <a:pt x="38408" y="22117"/>
                  </a:lnTo>
                  <a:lnTo>
                    <a:pt x="38310" y="22205"/>
                  </a:lnTo>
                  <a:lnTo>
                    <a:pt x="38205" y="22293"/>
                  </a:lnTo>
                  <a:lnTo>
                    <a:pt x="38100" y="22381"/>
                  </a:lnTo>
                  <a:lnTo>
                    <a:pt x="37988" y="22460"/>
                  </a:lnTo>
                  <a:lnTo>
                    <a:pt x="37875" y="22530"/>
                  </a:lnTo>
                  <a:lnTo>
                    <a:pt x="37763" y="22601"/>
                  </a:lnTo>
                  <a:lnTo>
                    <a:pt x="37643" y="22671"/>
                  </a:lnTo>
                  <a:lnTo>
                    <a:pt x="37515" y="22733"/>
                  </a:lnTo>
                  <a:lnTo>
                    <a:pt x="37268" y="22856"/>
                  </a:lnTo>
                  <a:lnTo>
                    <a:pt x="37005" y="22971"/>
                  </a:lnTo>
                  <a:lnTo>
                    <a:pt x="36735" y="23076"/>
                  </a:lnTo>
                  <a:lnTo>
                    <a:pt x="36465" y="23173"/>
                  </a:lnTo>
                  <a:lnTo>
                    <a:pt x="36398" y="22962"/>
                  </a:lnTo>
                  <a:lnTo>
                    <a:pt x="36338" y="22751"/>
                  </a:lnTo>
                  <a:lnTo>
                    <a:pt x="36285" y="22548"/>
                  </a:lnTo>
                  <a:lnTo>
                    <a:pt x="36248" y="22354"/>
                  </a:lnTo>
                  <a:lnTo>
                    <a:pt x="36218" y="22169"/>
                  </a:lnTo>
                  <a:lnTo>
                    <a:pt x="36195" y="21985"/>
                  </a:lnTo>
                  <a:lnTo>
                    <a:pt x="36180" y="21817"/>
                  </a:lnTo>
                  <a:lnTo>
                    <a:pt x="36173" y="21641"/>
                  </a:lnTo>
                  <a:lnTo>
                    <a:pt x="36180" y="21483"/>
                  </a:lnTo>
                  <a:lnTo>
                    <a:pt x="36188" y="21324"/>
                  </a:lnTo>
                  <a:lnTo>
                    <a:pt x="36210" y="21175"/>
                  </a:lnTo>
                  <a:lnTo>
                    <a:pt x="36233" y="21034"/>
                  </a:lnTo>
                  <a:lnTo>
                    <a:pt x="36270" y="20893"/>
                  </a:lnTo>
                  <a:lnTo>
                    <a:pt x="36315" y="20761"/>
                  </a:lnTo>
                  <a:lnTo>
                    <a:pt x="36360" y="20629"/>
                  </a:lnTo>
                  <a:lnTo>
                    <a:pt x="36420" y="20505"/>
                  </a:lnTo>
                  <a:lnTo>
                    <a:pt x="36488" y="20391"/>
                  </a:lnTo>
                  <a:lnTo>
                    <a:pt x="36563" y="20277"/>
                  </a:lnTo>
                  <a:lnTo>
                    <a:pt x="36638" y="20171"/>
                  </a:lnTo>
                  <a:lnTo>
                    <a:pt x="36728" y="20065"/>
                  </a:lnTo>
                  <a:lnTo>
                    <a:pt x="36825" y="19968"/>
                  </a:lnTo>
                  <a:lnTo>
                    <a:pt x="36930" y="19880"/>
                  </a:lnTo>
                  <a:lnTo>
                    <a:pt x="37035" y="19792"/>
                  </a:lnTo>
                  <a:lnTo>
                    <a:pt x="37155" y="19704"/>
                  </a:lnTo>
                  <a:lnTo>
                    <a:pt x="37275" y="19625"/>
                  </a:lnTo>
                  <a:lnTo>
                    <a:pt x="37403" y="19555"/>
                  </a:lnTo>
                  <a:lnTo>
                    <a:pt x="37545" y="19484"/>
                  </a:lnTo>
                  <a:lnTo>
                    <a:pt x="37688" y="19414"/>
                  </a:lnTo>
                  <a:lnTo>
                    <a:pt x="37838" y="19352"/>
                  </a:lnTo>
                  <a:lnTo>
                    <a:pt x="37988" y="19299"/>
                  </a:lnTo>
                  <a:lnTo>
                    <a:pt x="38153" y="19246"/>
                  </a:lnTo>
                  <a:lnTo>
                    <a:pt x="38318" y="19194"/>
                  </a:lnTo>
                  <a:lnTo>
                    <a:pt x="38513" y="19141"/>
                  </a:lnTo>
                  <a:lnTo>
                    <a:pt x="38685" y="19106"/>
                  </a:lnTo>
                  <a:lnTo>
                    <a:pt x="38768" y="19106"/>
                  </a:lnTo>
                  <a:lnTo>
                    <a:pt x="38843" y="19097"/>
                  </a:lnTo>
                  <a:lnTo>
                    <a:pt x="38918" y="19106"/>
                  </a:lnTo>
                  <a:lnTo>
                    <a:pt x="38978" y="19132"/>
                  </a:lnTo>
                  <a:lnTo>
                    <a:pt x="39038" y="19158"/>
                  </a:lnTo>
                  <a:lnTo>
                    <a:pt x="39090" y="19202"/>
                  </a:lnTo>
                  <a:lnTo>
                    <a:pt x="39135" y="19255"/>
                  </a:lnTo>
                  <a:lnTo>
                    <a:pt x="39165" y="19335"/>
                  </a:lnTo>
                  <a:lnTo>
                    <a:pt x="39195" y="19423"/>
                  </a:lnTo>
                  <a:lnTo>
                    <a:pt x="39218" y="19528"/>
                  </a:lnTo>
                  <a:lnTo>
                    <a:pt x="39233" y="19651"/>
                  </a:lnTo>
                  <a:lnTo>
                    <a:pt x="39240" y="19792"/>
                  </a:lnTo>
                  <a:close/>
                  <a:moveTo>
                    <a:pt x="8003" y="47103"/>
                  </a:moveTo>
                  <a:lnTo>
                    <a:pt x="7680" y="46953"/>
                  </a:lnTo>
                  <a:lnTo>
                    <a:pt x="7373" y="46803"/>
                  </a:lnTo>
                  <a:lnTo>
                    <a:pt x="7058" y="46645"/>
                  </a:lnTo>
                  <a:lnTo>
                    <a:pt x="6765" y="46478"/>
                  </a:lnTo>
                  <a:lnTo>
                    <a:pt x="6623" y="46390"/>
                  </a:lnTo>
                  <a:lnTo>
                    <a:pt x="6480" y="46302"/>
                  </a:lnTo>
                  <a:lnTo>
                    <a:pt x="6345" y="46205"/>
                  </a:lnTo>
                  <a:lnTo>
                    <a:pt x="6210" y="46108"/>
                  </a:lnTo>
                  <a:lnTo>
                    <a:pt x="6083" y="46002"/>
                  </a:lnTo>
                  <a:lnTo>
                    <a:pt x="5963" y="45897"/>
                  </a:lnTo>
                  <a:lnTo>
                    <a:pt x="5843" y="45782"/>
                  </a:lnTo>
                  <a:lnTo>
                    <a:pt x="5730" y="45668"/>
                  </a:lnTo>
                  <a:lnTo>
                    <a:pt x="5625" y="45544"/>
                  </a:lnTo>
                  <a:lnTo>
                    <a:pt x="5528" y="45412"/>
                  </a:lnTo>
                  <a:lnTo>
                    <a:pt x="5438" y="45271"/>
                  </a:lnTo>
                  <a:lnTo>
                    <a:pt x="5348" y="45122"/>
                  </a:lnTo>
                  <a:lnTo>
                    <a:pt x="5273" y="44972"/>
                  </a:lnTo>
                  <a:lnTo>
                    <a:pt x="5205" y="44805"/>
                  </a:lnTo>
                  <a:lnTo>
                    <a:pt x="5145" y="44638"/>
                  </a:lnTo>
                  <a:lnTo>
                    <a:pt x="5093" y="44453"/>
                  </a:lnTo>
                  <a:lnTo>
                    <a:pt x="5048" y="44268"/>
                  </a:lnTo>
                  <a:lnTo>
                    <a:pt x="5018" y="44065"/>
                  </a:lnTo>
                  <a:lnTo>
                    <a:pt x="4995" y="43863"/>
                  </a:lnTo>
                  <a:lnTo>
                    <a:pt x="4980" y="43643"/>
                  </a:lnTo>
                  <a:lnTo>
                    <a:pt x="4980" y="43405"/>
                  </a:lnTo>
                  <a:lnTo>
                    <a:pt x="4988" y="43167"/>
                  </a:lnTo>
                  <a:lnTo>
                    <a:pt x="5010" y="42912"/>
                  </a:lnTo>
                  <a:lnTo>
                    <a:pt x="5040" y="42639"/>
                  </a:lnTo>
                  <a:lnTo>
                    <a:pt x="5393" y="42780"/>
                  </a:lnTo>
                  <a:lnTo>
                    <a:pt x="5745" y="42903"/>
                  </a:lnTo>
                  <a:lnTo>
                    <a:pt x="6105" y="43026"/>
                  </a:lnTo>
                  <a:lnTo>
                    <a:pt x="6450" y="43150"/>
                  </a:lnTo>
                  <a:lnTo>
                    <a:pt x="6623" y="43220"/>
                  </a:lnTo>
                  <a:lnTo>
                    <a:pt x="6788" y="43291"/>
                  </a:lnTo>
                  <a:lnTo>
                    <a:pt x="6945" y="43361"/>
                  </a:lnTo>
                  <a:lnTo>
                    <a:pt x="7103" y="43440"/>
                  </a:lnTo>
                  <a:lnTo>
                    <a:pt x="7253" y="43528"/>
                  </a:lnTo>
                  <a:lnTo>
                    <a:pt x="7395" y="43616"/>
                  </a:lnTo>
                  <a:lnTo>
                    <a:pt x="7530" y="43713"/>
                  </a:lnTo>
                  <a:lnTo>
                    <a:pt x="7658" y="43810"/>
                  </a:lnTo>
                  <a:lnTo>
                    <a:pt x="7778" y="43924"/>
                  </a:lnTo>
                  <a:lnTo>
                    <a:pt x="7890" y="44048"/>
                  </a:lnTo>
                  <a:lnTo>
                    <a:pt x="7988" y="44180"/>
                  </a:lnTo>
                  <a:lnTo>
                    <a:pt x="8070" y="44321"/>
                  </a:lnTo>
                  <a:lnTo>
                    <a:pt x="8145" y="44470"/>
                  </a:lnTo>
                  <a:lnTo>
                    <a:pt x="8213" y="44638"/>
                  </a:lnTo>
                  <a:lnTo>
                    <a:pt x="8265" y="44814"/>
                  </a:lnTo>
                  <a:lnTo>
                    <a:pt x="8295" y="44999"/>
                  </a:lnTo>
                  <a:lnTo>
                    <a:pt x="8318" y="45210"/>
                  </a:lnTo>
                  <a:lnTo>
                    <a:pt x="8325" y="45430"/>
                  </a:lnTo>
                  <a:lnTo>
                    <a:pt x="8318" y="45659"/>
                  </a:lnTo>
                  <a:lnTo>
                    <a:pt x="8288" y="45914"/>
                  </a:lnTo>
                  <a:lnTo>
                    <a:pt x="8250" y="46178"/>
                  </a:lnTo>
                  <a:lnTo>
                    <a:pt x="8183" y="46469"/>
                  </a:lnTo>
                  <a:lnTo>
                    <a:pt x="8100" y="46777"/>
                  </a:lnTo>
                  <a:lnTo>
                    <a:pt x="8003" y="47103"/>
                  </a:lnTo>
                  <a:close/>
                  <a:moveTo>
                    <a:pt x="8258" y="22434"/>
                  </a:moveTo>
                  <a:lnTo>
                    <a:pt x="8235" y="22539"/>
                  </a:lnTo>
                  <a:lnTo>
                    <a:pt x="8213" y="22636"/>
                  </a:lnTo>
                  <a:lnTo>
                    <a:pt x="8190" y="22724"/>
                  </a:lnTo>
                  <a:lnTo>
                    <a:pt x="8160" y="22812"/>
                  </a:lnTo>
                  <a:lnTo>
                    <a:pt x="8130" y="22891"/>
                  </a:lnTo>
                  <a:lnTo>
                    <a:pt x="8100" y="22962"/>
                  </a:lnTo>
                  <a:lnTo>
                    <a:pt x="8063" y="23023"/>
                  </a:lnTo>
                  <a:lnTo>
                    <a:pt x="8018" y="23076"/>
                  </a:lnTo>
                  <a:lnTo>
                    <a:pt x="7973" y="23112"/>
                  </a:lnTo>
                  <a:lnTo>
                    <a:pt x="7928" y="23147"/>
                  </a:lnTo>
                  <a:lnTo>
                    <a:pt x="7875" y="23173"/>
                  </a:lnTo>
                  <a:lnTo>
                    <a:pt x="7815" y="23182"/>
                  </a:lnTo>
                  <a:lnTo>
                    <a:pt x="7755" y="23182"/>
                  </a:lnTo>
                  <a:lnTo>
                    <a:pt x="7680" y="23173"/>
                  </a:lnTo>
                  <a:lnTo>
                    <a:pt x="7605" y="23147"/>
                  </a:lnTo>
                  <a:lnTo>
                    <a:pt x="7530" y="23112"/>
                  </a:lnTo>
                  <a:lnTo>
                    <a:pt x="7238" y="22953"/>
                  </a:lnTo>
                  <a:lnTo>
                    <a:pt x="6953" y="22795"/>
                  </a:lnTo>
                  <a:lnTo>
                    <a:pt x="6675" y="22627"/>
                  </a:lnTo>
                  <a:lnTo>
                    <a:pt x="6413" y="22451"/>
                  </a:lnTo>
                  <a:lnTo>
                    <a:pt x="6285" y="22363"/>
                  </a:lnTo>
                  <a:lnTo>
                    <a:pt x="6158" y="22266"/>
                  </a:lnTo>
                  <a:lnTo>
                    <a:pt x="6038" y="22169"/>
                  </a:lnTo>
                  <a:lnTo>
                    <a:pt x="5918" y="22064"/>
                  </a:lnTo>
                  <a:lnTo>
                    <a:pt x="5805" y="21958"/>
                  </a:lnTo>
                  <a:lnTo>
                    <a:pt x="5700" y="21853"/>
                  </a:lnTo>
                  <a:lnTo>
                    <a:pt x="5595" y="21738"/>
                  </a:lnTo>
                  <a:lnTo>
                    <a:pt x="5505" y="21615"/>
                  </a:lnTo>
                  <a:lnTo>
                    <a:pt x="5415" y="21492"/>
                  </a:lnTo>
                  <a:lnTo>
                    <a:pt x="5333" y="21359"/>
                  </a:lnTo>
                  <a:lnTo>
                    <a:pt x="5258" y="21219"/>
                  </a:lnTo>
                  <a:lnTo>
                    <a:pt x="5190" y="21078"/>
                  </a:lnTo>
                  <a:lnTo>
                    <a:pt x="5130" y="20919"/>
                  </a:lnTo>
                  <a:lnTo>
                    <a:pt x="5078" y="20770"/>
                  </a:lnTo>
                  <a:lnTo>
                    <a:pt x="5040" y="20602"/>
                  </a:lnTo>
                  <a:lnTo>
                    <a:pt x="5010" y="20426"/>
                  </a:lnTo>
                  <a:lnTo>
                    <a:pt x="4988" y="20250"/>
                  </a:lnTo>
                  <a:lnTo>
                    <a:pt x="4973" y="20056"/>
                  </a:lnTo>
                  <a:lnTo>
                    <a:pt x="4973" y="19863"/>
                  </a:lnTo>
                  <a:lnTo>
                    <a:pt x="4980" y="19651"/>
                  </a:lnTo>
                  <a:lnTo>
                    <a:pt x="5003" y="19440"/>
                  </a:lnTo>
                  <a:lnTo>
                    <a:pt x="5033" y="19211"/>
                  </a:lnTo>
                  <a:lnTo>
                    <a:pt x="5078" y="18974"/>
                  </a:lnTo>
                  <a:lnTo>
                    <a:pt x="5130" y="18727"/>
                  </a:lnTo>
                  <a:lnTo>
                    <a:pt x="5258" y="18815"/>
                  </a:lnTo>
                  <a:lnTo>
                    <a:pt x="5393" y="18894"/>
                  </a:lnTo>
                  <a:lnTo>
                    <a:pt x="5528" y="18965"/>
                  </a:lnTo>
                  <a:lnTo>
                    <a:pt x="5670" y="19035"/>
                  </a:lnTo>
                  <a:lnTo>
                    <a:pt x="5963" y="19158"/>
                  </a:lnTo>
                  <a:lnTo>
                    <a:pt x="6263" y="19273"/>
                  </a:lnTo>
                  <a:lnTo>
                    <a:pt x="6563" y="19379"/>
                  </a:lnTo>
                  <a:lnTo>
                    <a:pt x="6855" y="19493"/>
                  </a:lnTo>
                  <a:lnTo>
                    <a:pt x="6998" y="19555"/>
                  </a:lnTo>
                  <a:lnTo>
                    <a:pt x="7140" y="19625"/>
                  </a:lnTo>
                  <a:lnTo>
                    <a:pt x="7275" y="19687"/>
                  </a:lnTo>
                  <a:lnTo>
                    <a:pt x="7403" y="19766"/>
                  </a:lnTo>
                  <a:lnTo>
                    <a:pt x="7530" y="19845"/>
                  </a:lnTo>
                  <a:lnTo>
                    <a:pt x="7650" y="19933"/>
                  </a:lnTo>
                  <a:lnTo>
                    <a:pt x="7763" y="20030"/>
                  </a:lnTo>
                  <a:lnTo>
                    <a:pt x="7868" y="20136"/>
                  </a:lnTo>
                  <a:lnTo>
                    <a:pt x="7965" y="20250"/>
                  </a:lnTo>
                  <a:lnTo>
                    <a:pt x="8048" y="20373"/>
                  </a:lnTo>
                  <a:lnTo>
                    <a:pt x="8123" y="20514"/>
                  </a:lnTo>
                  <a:lnTo>
                    <a:pt x="8190" y="20664"/>
                  </a:lnTo>
                  <a:lnTo>
                    <a:pt x="8250" y="20831"/>
                  </a:lnTo>
                  <a:lnTo>
                    <a:pt x="8288" y="21007"/>
                  </a:lnTo>
                  <a:lnTo>
                    <a:pt x="8318" y="21201"/>
                  </a:lnTo>
                  <a:lnTo>
                    <a:pt x="8340" y="21412"/>
                  </a:lnTo>
                  <a:lnTo>
                    <a:pt x="8340" y="21641"/>
                  </a:lnTo>
                  <a:lnTo>
                    <a:pt x="8325" y="21888"/>
                  </a:lnTo>
                  <a:lnTo>
                    <a:pt x="8303" y="22152"/>
                  </a:lnTo>
                  <a:lnTo>
                    <a:pt x="8258" y="22434"/>
                  </a:lnTo>
                  <a:close/>
                  <a:moveTo>
                    <a:pt x="11048" y="36740"/>
                  </a:moveTo>
                  <a:lnTo>
                    <a:pt x="10598" y="36608"/>
                  </a:lnTo>
                  <a:lnTo>
                    <a:pt x="10193" y="36476"/>
                  </a:lnTo>
                  <a:lnTo>
                    <a:pt x="10013" y="36415"/>
                  </a:lnTo>
                  <a:lnTo>
                    <a:pt x="9840" y="36344"/>
                  </a:lnTo>
                  <a:lnTo>
                    <a:pt x="9675" y="36274"/>
                  </a:lnTo>
                  <a:lnTo>
                    <a:pt x="9525" y="36212"/>
                  </a:lnTo>
                  <a:lnTo>
                    <a:pt x="9390" y="36133"/>
                  </a:lnTo>
                  <a:lnTo>
                    <a:pt x="9263" y="36062"/>
                  </a:lnTo>
                  <a:lnTo>
                    <a:pt x="9143" y="35983"/>
                  </a:lnTo>
                  <a:lnTo>
                    <a:pt x="9030" y="35904"/>
                  </a:lnTo>
                  <a:lnTo>
                    <a:pt x="8933" y="35816"/>
                  </a:lnTo>
                  <a:lnTo>
                    <a:pt x="8843" y="35728"/>
                  </a:lnTo>
                  <a:lnTo>
                    <a:pt x="8760" y="35631"/>
                  </a:lnTo>
                  <a:lnTo>
                    <a:pt x="8685" y="35525"/>
                  </a:lnTo>
                  <a:lnTo>
                    <a:pt x="8625" y="35420"/>
                  </a:lnTo>
                  <a:lnTo>
                    <a:pt x="8565" y="35305"/>
                  </a:lnTo>
                  <a:lnTo>
                    <a:pt x="8513" y="35182"/>
                  </a:lnTo>
                  <a:lnTo>
                    <a:pt x="8475" y="35059"/>
                  </a:lnTo>
                  <a:lnTo>
                    <a:pt x="8438" y="34918"/>
                  </a:lnTo>
                  <a:lnTo>
                    <a:pt x="8408" y="34777"/>
                  </a:lnTo>
                  <a:lnTo>
                    <a:pt x="8385" y="34618"/>
                  </a:lnTo>
                  <a:lnTo>
                    <a:pt x="8370" y="34460"/>
                  </a:lnTo>
                  <a:lnTo>
                    <a:pt x="8355" y="34284"/>
                  </a:lnTo>
                  <a:lnTo>
                    <a:pt x="8348" y="34099"/>
                  </a:lnTo>
                  <a:lnTo>
                    <a:pt x="8348" y="33905"/>
                  </a:lnTo>
                  <a:lnTo>
                    <a:pt x="8348" y="33694"/>
                  </a:lnTo>
                  <a:lnTo>
                    <a:pt x="8370" y="33254"/>
                  </a:lnTo>
                  <a:lnTo>
                    <a:pt x="8400" y="32752"/>
                  </a:lnTo>
                  <a:lnTo>
                    <a:pt x="8888" y="32928"/>
                  </a:lnTo>
                  <a:lnTo>
                    <a:pt x="9315" y="33087"/>
                  </a:lnTo>
                  <a:lnTo>
                    <a:pt x="9690" y="33236"/>
                  </a:lnTo>
                  <a:lnTo>
                    <a:pt x="10005" y="33377"/>
                  </a:lnTo>
                  <a:lnTo>
                    <a:pt x="10140" y="33448"/>
                  </a:lnTo>
                  <a:lnTo>
                    <a:pt x="10268" y="33518"/>
                  </a:lnTo>
                  <a:lnTo>
                    <a:pt x="10388" y="33588"/>
                  </a:lnTo>
                  <a:lnTo>
                    <a:pt x="10493" y="33668"/>
                  </a:lnTo>
                  <a:lnTo>
                    <a:pt x="10583" y="33747"/>
                  </a:lnTo>
                  <a:lnTo>
                    <a:pt x="10673" y="33826"/>
                  </a:lnTo>
                  <a:lnTo>
                    <a:pt x="10748" y="33914"/>
                  </a:lnTo>
                  <a:lnTo>
                    <a:pt x="10815" y="34002"/>
                  </a:lnTo>
                  <a:lnTo>
                    <a:pt x="10868" y="34099"/>
                  </a:lnTo>
                  <a:lnTo>
                    <a:pt x="10920" y="34205"/>
                  </a:lnTo>
                  <a:lnTo>
                    <a:pt x="10965" y="34310"/>
                  </a:lnTo>
                  <a:lnTo>
                    <a:pt x="10995" y="34434"/>
                  </a:lnTo>
                  <a:lnTo>
                    <a:pt x="11025" y="34557"/>
                  </a:lnTo>
                  <a:lnTo>
                    <a:pt x="11048" y="34698"/>
                  </a:lnTo>
                  <a:lnTo>
                    <a:pt x="11070" y="34839"/>
                  </a:lnTo>
                  <a:lnTo>
                    <a:pt x="11078" y="34997"/>
                  </a:lnTo>
                  <a:lnTo>
                    <a:pt x="11093" y="35349"/>
                  </a:lnTo>
                  <a:lnTo>
                    <a:pt x="11085" y="35754"/>
                  </a:lnTo>
                  <a:lnTo>
                    <a:pt x="11070" y="36221"/>
                  </a:lnTo>
                  <a:lnTo>
                    <a:pt x="11048" y="36740"/>
                  </a:lnTo>
                  <a:close/>
                  <a:moveTo>
                    <a:pt x="13710" y="25172"/>
                  </a:moveTo>
                  <a:lnTo>
                    <a:pt x="13613" y="25145"/>
                  </a:lnTo>
                  <a:lnTo>
                    <a:pt x="13515" y="25128"/>
                  </a:lnTo>
                  <a:lnTo>
                    <a:pt x="13403" y="25110"/>
                  </a:lnTo>
                  <a:lnTo>
                    <a:pt x="13298" y="25101"/>
                  </a:lnTo>
                  <a:lnTo>
                    <a:pt x="13065" y="25084"/>
                  </a:lnTo>
                  <a:lnTo>
                    <a:pt x="12825" y="25075"/>
                  </a:lnTo>
                  <a:lnTo>
                    <a:pt x="12578" y="25057"/>
                  </a:lnTo>
                  <a:lnTo>
                    <a:pt x="12338" y="25040"/>
                  </a:lnTo>
                  <a:lnTo>
                    <a:pt x="12218" y="25022"/>
                  </a:lnTo>
                  <a:lnTo>
                    <a:pt x="12098" y="25004"/>
                  </a:lnTo>
                  <a:lnTo>
                    <a:pt x="11985" y="24978"/>
                  </a:lnTo>
                  <a:lnTo>
                    <a:pt x="11873" y="24943"/>
                  </a:lnTo>
                  <a:lnTo>
                    <a:pt x="11768" y="24908"/>
                  </a:lnTo>
                  <a:lnTo>
                    <a:pt x="11663" y="24855"/>
                  </a:lnTo>
                  <a:lnTo>
                    <a:pt x="11573" y="24802"/>
                  </a:lnTo>
                  <a:lnTo>
                    <a:pt x="11483" y="24740"/>
                  </a:lnTo>
                  <a:lnTo>
                    <a:pt x="11400" y="24661"/>
                  </a:lnTo>
                  <a:lnTo>
                    <a:pt x="11325" y="24573"/>
                  </a:lnTo>
                  <a:lnTo>
                    <a:pt x="11258" y="24476"/>
                  </a:lnTo>
                  <a:lnTo>
                    <a:pt x="11205" y="24362"/>
                  </a:lnTo>
                  <a:lnTo>
                    <a:pt x="11153" y="24238"/>
                  </a:lnTo>
                  <a:lnTo>
                    <a:pt x="11123" y="24098"/>
                  </a:lnTo>
                  <a:lnTo>
                    <a:pt x="11093" y="23948"/>
                  </a:lnTo>
                  <a:lnTo>
                    <a:pt x="11078" y="23772"/>
                  </a:lnTo>
                  <a:lnTo>
                    <a:pt x="11078" y="23587"/>
                  </a:lnTo>
                  <a:lnTo>
                    <a:pt x="11093" y="23384"/>
                  </a:lnTo>
                  <a:lnTo>
                    <a:pt x="11115" y="23156"/>
                  </a:lnTo>
                  <a:lnTo>
                    <a:pt x="11160" y="22918"/>
                  </a:lnTo>
                  <a:lnTo>
                    <a:pt x="11168" y="22865"/>
                  </a:lnTo>
                  <a:lnTo>
                    <a:pt x="11168" y="22803"/>
                  </a:lnTo>
                  <a:lnTo>
                    <a:pt x="11168" y="22733"/>
                  </a:lnTo>
                  <a:lnTo>
                    <a:pt x="11160" y="22662"/>
                  </a:lnTo>
                  <a:lnTo>
                    <a:pt x="11145" y="22522"/>
                  </a:lnTo>
                  <a:lnTo>
                    <a:pt x="11115" y="22363"/>
                  </a:lnTo>
                  <a:lnTo>
                    <a:pt x="11085" y="22205"/>
                  </a:lnTo>
                  <a:lnTo>
                    <a:pt x="11055" y="22046"/>
                  </a:lnTo>
                  <a:lnTo>
                    <a:pt x="11033" y="21888"/>
                  </a:lnTo>
                  <a:lnTo>
                    <a:pt x="11018" y="21729"/>
                  </a:lnTo>
                  <a:lnTo>
                    <a:pt x="11018" y="21659"/>
                  </a:lnTo>
                  <a:lnTo>
                    <a:pt x="11025" y="21597"/>
                  </a:lnTo>
                  <a:lnTo>
                    <a:pt x="11033" y="21527"/>
                  </a:lnTo>
                  <a:lnTo>
                    <a:pt x="11048" y="21465"/>
                  </a:lnTo>
                  <a:lnTo>
                    <a:pt x="11070" y="21412"/>
                  </a:lnTo>
                  <a:lnTo>
                    <a:pt x="11093" y="21359"/>
                  </a:lnTo>
                  <a:lnTo>
                    <a:pt x="11130" y="21315"/>
                  </a:lnTo>
                  <a:lnTo>
                    <a:pt x="11168" y="21280"/>
                  </a:lnTo>
                  <a:lnTo>
                    <a:pt x="11220" y="21254"/>
                  </a:lnTo>
                  <a:lnTo>
                    <a:pt x="11280" y="21227"/>
                  </a:lnTo>
                  <a:lnTo>
                    <a:pt x="11348" y="21210"/>
                  </a:lnTo>
                  <a:lnTo>
                    <a:pt x="11430" y="21201"/>
                  </a:lnTo>
                  <a:lnTo>
                    <a:pt x="11520" y="21210"/>
                  </a:lnTo>
                  <a:lnTo>
                    <a:pt x="11618" y="21219"/>
                  </a:lnTo>
                  <a:lnTo>
                    <a:pt x="11738" y="21236"/>
                  </a:lnTo>
                  <a:lnTo>
                    <a:pt x="11858" y="21271"/>
                  </a:lnTo>
                  <a:lnTo>
                    <a:pt x="11955" y="21298"/>
                  </a:lnTo>
                  <a:lnTo>
                    <a:pt x="12060" y="21315"/>
                  </a:lnTo>
                  <a:lnTo>
                    <a:pt x="12173" y="21324"/>
                  </a:lnTo>
                  <a:lnTo>
                    <a:pt x="12285" y="21333"/>
                  </a:lnTo>
                  <a:lnTo>
                    <a:pt x="12518" y="21333"/>
                  </a:lnTo>
                  <a:lnTo>
                    <a:pt x="12765" y="21333"/>
                  </a:lnTo>
                  <a:lnTo>
                    <a:pt x="13013" y="21333"/>
                  </a:lnTo>
                  <a:lnTo>
                    <a:pt x="13260" y="21342"/>
                  </a:lnTo>
                  <a:lnTo>
                    <a:pt x="13373" y="21351"/>
                  </a:lnTo>
                  <a:lnTo>
                    <a:pt x="13493" y="21368"/>
                  </a:lnTo>
                  <a:lnTo>
                    <a:pt x="13605" y="21386"/>
                  </a:lnTo>
                  <a:lnTo>
                    <a:pt x="13718" y="21412"/>
                  </a:lnTo>
                  <a:lnTo>
                    <a:pt x="13823" y="21456"/>
                  </a:lnTo>
                  <a:lnTo>
                    <a:pt x="13920" y="21500"/>
                  </a:lnTo>
                  <a:lnTo>
                    <a:pt x="14010" y="21562"/>
                  </a:lnTo>
                  <a:lnTo>
                    <a:pt x="14100" y="21632"/>
                  </a:lnTo>
                  <a:lnTo>
                    <a:pt x="14175" y="21712"/>
                  </a:lnTo>
                  <a:lnTo>
                    <a:pt x="14250" y="21808"/>
                  </a:lnTo>
                  <a:lnTo>
                    <a:pt x="14310" y="21914"/>
                  </a:lnTo>
                  <a:lnTo>
                    <a:pt x="14363" y="22037"/>
                  </a:lnTo>
                  <a:lnTo>
                    <a:pt x="14408" y="22178"/>
                  </a:lnTo>
                  <a:lnTo>
                    <a:pt x="14438" y="22337"/>
                  </a:lnTo>
                  <a:lnTo>
                    <a:pt x="14460" y="22522"/>
                  </a:lnTo>
                  <a:lnTo>
                    <a:pt x="14468" y="22715"/>
                  </a:lnTo>
                  <a:lnTo>
                    <a:pt x="14460" y="22927"/>
                  </a:lnTo>
                  <a:lnTo>
                    <a:pt x="14445" y="23173"/>
                  </a:lnTo>
                  <a:lnTo>
                    <a:pt x="14408" y="23428"/>
                  </a:lnTo>
                  <a:lnTo>
                    <a:pt x="14363" y="23710"/>
                  </a:lnTo>
                  <a:lnTo>
                    <a:pt x="14348" y="23754"/>
                  </a:lnTo>
                  <a:lnTo>
                    <a:pt x="14340" y="23789"/>
                  </a:lnTo>
                  <a:lnTo>
                    <a:pt x="14340" y="23842"/>
                  </a:lnTo>
                  <a:lnTo>
                    <a:pt x="14340" y="23895"/>
                  </a:lnTo>
                  <a:lnTo>
                    <a:pt x="14348" y="24010"/>
                  </a:lnTo>
                  <a:lnTo>
                    <a:pt x="14363" y="24142"/>
                  </a:lnTo>
                  <a:lnTo>
                    <a:pt x="14385" y="24282"/>
                  </a:lnTo>
                  <a:lnTo>
                    <a:pt x="14408" y="24423"/>
                  </a:lnTo>
                  <a:lnTo>
                    <a:pt x="14423" y="24573"/>
                  </a:lnTo>
                  <a:lnTo>
                    <a:pt x="14430" y="24714"/>
                  </a:lnTo>
                  <a:lnTo>
                    <a:pt x="14430" y="24784"/>
                  </a:lnTo>
                  <a:lnTo>
                    <a:pt x="14423" y="24846"/>
                  </a:lnTo>
                  <a:lnTo>
                    <a:pt x="14415" y="24908"/>
                  </a:lnTo>
                  <a:lnTo>
                    <a:pt x="14400" y="24969"/>
                  </a:lnTo>
                  <a:lnTo>
                    <a:pt x="14385" y="25022"/>
                  </a:lnTo>
                  <a:lnTo>
                    <a:pt x="14363" y="25066"/>
                  </a:lnTo>
                  <a:lnTo>
                    <a:pt x="14333" y="25110"/>
                  </a:lnTo>
                  <a:lnTo>
                    <a:pt x="14295" y="25145"/>
                  </a:lnTo>
                  <a:lnTo>
                    <a:pt x="14250" y="25180"/>
                  </a:lnTo>
                  <a:lnTo>
                    <a:pt x="14198" y="25207"/>
                  </a:lnTo>
                  <a:lnTo>
                    <a:pt x="14145" y="25224"/>
                  </a:lnTo>
                  <a:lnTo>
                    <a:pt x="14078" y="25233"/>
                  </a:lnTo>
                  <a:lnTo>
                    <a:pt x="13995" y="25233"/>
                  </a:lnTo>
                  <a:lnTo>
                    <a:pt x="13913" y="25224"/>
                  </a:lnTo>
                  <a:lnTo>
                    <a:pt x="13815" y="25198"/>
                  </a:lnTo>
                  <a:lnTo>
                    <a:pt x="13710" y="25172"/>
                  </a:lnTo>
                  <a:close/>
                  <a:moveTo>
                    <a:pt x="14468" y="47120"/>
                  </a:moveTo>
                  <a:lnTo>
                    <a:pt x="14445" y="47464"/>
                  </a:lnTo>
                  <a:lnTo>
                    <a:pt x="14430" y="47789"/>
                  </a:lnTo>
                  <a:lnTo>
                    <a:pt x="14423" y="47948"/>
                  </a:lnTo>
                  <a:lnTo>
                    <a:pt x="14408" y="48106"/>
                  </a:lnTo>
                  <a:lnTo>
                    <a:pt x="14385" y="48247"/>
                  </a:lnTo>
                  <a:lnTo>
                    <a:pt x="14348" y="48370"/>
                  </a:lnTo>
                  <a:lnTo>
                    <a:pt x="14325" y="48432"/>
                  </a:lnTo>
                  <a:lnTo>
                    <a:pt x="14303" y="48494"/>
                  </a:lnTo>
                  <a:lnTo>
                    <a:pt x="14273" y="48547"/>
                  </a:lnTo>
                  <a:lnTo>
                    <a:pt x="14235" y="48591"/>
                  </a:lnTo>
                  <a:lnTo>
                    <a:pt x="14198" y="48643"/>
                  </a:lnTo>
                  <a:lnTo>
                    <a:pt x="14153" y="48679"/>
                  </a:lnTo>
                  <a:lnTo>
                    <a:pt x="14100" y="48714"/>
                  </a:lnTo>
                  <a:lnTo>
                    <a:pt x="14040" y="48749"/>
                  </a:lnTo>
                  <a:lnTo>
                    <a:pt x="13973" y="48775"/>
                  </a:lnTo>
                  <a:lnTo>
                    <a:pt x="13905" y="48793"/>
                  </a:lnTo>
                  <a:lnTo>
                    <a:pt x="13830" y="48811"/>
                  </a:lnTo>
                  <a:lnTo>
                    <a:pt x="13740" y="48819"/>
                  </a:lnTo>
                  <a:lnTo>
                    <a:pt x="13650" y="48819"/>
                  </a:lnTo>
                  <a:lnTo>
                    <a:pt x="13545" y="48819"/>
                  </a:lnTo>
                  <a:lnTo>
                    <a:pt x="13433" y="48802"/>
                  </a:lnTo>
                  <a:lnTo>
                    <a:pt x="13313" y="48784"/>
                  </a:lnTo>
                  <a:lnTo>
                    <a:pt x="12863" y="48723"/>
                  </a:lnTo>
                  <a:lnTo>
                    <a:pt x="12420" y="48661"/>
                  </a:lnTo>
                  <a:lnTo>
                    <a:pt x="12210" y="48617"/>
                  </a:lnTo>
                  <a:lnTo>
                    <a:pt x="12008" y="48564"/>
                  </a:lnTo>
                  <a:lnTo>
                    <a:pt x="11918" y="48520"/>
                  </a:lnTo>
                  <a:lnTo>
                    <a:pt x="11820" y="48485"/>
                  </a:lnTo>
                  <a:lnTo>
                    <a:pt x="11738" y="48432"/>
                  </a:lnTo>
                  <a:lnTo>
                    <a:pt x="11655" y="48379"/>
                  </a:lnTo>
                  <a:lnTo>
                    <a:pt x="11573" y="48318"/>
                  </a:lnTo>
                  <a:lnTo>
                    <a:pt x="11505" y="48256"/>
                  </a:lnTo>
                  <a:lnTo>
                    <a:pt x="11438" y="48177"/>
                  </a:lnTo>
                  <a:lnTo>
                    <a:pt x="11378" y="48089"/>
                  </a:lnTo>
                  <a:lnTo>
                    <a:pt x="11318" y="47992"/>
                  </a:lnTo>
                  <a:lnTo>
                    <a:pt x="11273" y="47895"/>
                  </a:lnTo>
                  <a:lnTo>
                    <a:pt x="11228" y="47772"/>
                  </a:lnTo>
                  <a:lnTo>
                    <a:pt x="11190" y="47649"/>
                  </a:lnTo>
                  <a:lnTo>
                    <a:pt x="11168" y="47508"/>
                  </a:lnTo>
                  <a:lnTo>
                    <a:pt x="11145" y="47358"/>
                  </a:lnTo>
                  <a:lnTo>
                    <a:pt x="11138" y="47200"/>
                  </a:lnTo>
                  <a:lnTo>
                    <a:pt x="11138" y="47015"/>
                  </a:lnTo>
                  <a:lnTo>
                    <a:pt x="11138" y="46830"/>
                  </a:lnTo>
                  <a:lnTo>
                    <a:pt x="11160" y="46618"/>
                  </a:lnTo>
                  <a:lnTo>
                    <a:pt x="11183" y="46398"/>
                  </a:lnTo>
                  <a:lnTo>
                    <a:pt x="11220" y="46161"/>
                  </a:lnTo>
                  <a:lnTo>
                    <a:pt x="11228" y="46108"/>
                  </a:lnTo>
                  <a:lnTo>
                    <a:pt x="11220" y="46029"/>
                  </a:lnTo>
                  <a:lnTo>
                    <a:pt x="11205" y="45932"/>
                  </a:lnTo>
                  <a:lnTo>
                    <a:pt x="11190" y="45817"/>
                  </a:lnTo>
                  <a:lnTo>
                    <a:pt x="11168" y="45703"/>
                  </a:lnTo>
                  <a:lnTo>
                    <a:pt x="11153" y="45571"/>
                  </a:lnTo>
                  <a:lnTo>
                    <a:pt x="11145" y="45448"/>
                  </a:lnTo>
                  <a:lnTo>
                    <a:pt x="11145" y="45324"/>
                  </a:lnTo>
                  <a:lnTo>
                    <a:pt x="11145" y="45263"/>
                  </a:lnTo>
                  <a:lnTo>
                    <a:pt x="11160" y="45210"/>
                  </a:lnTo>
                  <a:lnTo>
                    <a:pt x="11175" y="45157"/>
                  </a:lnTo>
                  <a:lnTo>
                    <a:pt x="11190" y="45104"/>
                  </a:lnTo>
                  <a:lnTo>
                    <a:pt x="11213" y="45051"/>
                  </a:lnTo>
                  <a:lnTo>
                    <a:pt x="11250" y="45007"/>
                  </a:lnTo>
                  <a:lnTo>
                    <a:pt x="11280" y="44972"/>
                  </a:lnTo>
                  <a:lnTo>
                    <a:pt x="11325" y="44937"/>
                  </a:lnTo>
                  <a:lnTo>
                    <a:pt x="11378" y="44910"/>
                  </a:lnTo>
                  <a:lnTo>
                    <a:pt x="11438" y="44884"/>
                  </a:lnTo>
                  <a:lnTo>
                    <a:pt x="11505" y="44866"/>
                  </a:lnTo>
                  <a:lnTo>
                    <a:pt x="11580" y="44858"/>
                  </a:lnTo>
                  <a:lnTo>
                    <a:pt x="11663" y="44858"/>
                  </a:lnTo>
                  <a:lnTo>
                    <a:pt x="11760" y="44866"/>
                  </a:lnTo>
                  <a:lnTo>
                    <a:pt x="11865" y="44884"/>
                  </a:lnTo>
                  <a:lnTo>
                    <a:pt x="11978" y="44910"/>
                  </a:lnTo>
                  <a:lnTo>
                    <a:pt x="12180" y="44946"/>
                  </a:lnTo>
                  <a:lnTo>
                    <a:pt x="12398" y="44972"/>
                  </a:lnTo>
                  <a:lnTo>
                    <a:pt x="12623" y="44999"/>
                  </a:lnTo>
                  <a:lnTo>
                    <a:pt x="12848" y="45016"/>
                  </a:lnTo>
                  <a:lnTo>
                    <a:pt x="13073" y="45043"/>
                  </a:lnTo>
                  <a:lnTo>
                    <a:pt x="13298" y="45078"/>
                  </a:lnTo>
                  <a:lnTo>
                    <a:pt x="13403" y="45095"/>
                  </a:lnTo>
                  <a:lnTo>
                    <a:pt x="13508" y="45122"/>
                  </a:lnTo>
                  <a:lnTo>
                    <a:pt x="13613" y="45157"/>
                  </a:lnTo>
                  <a:lnTo>
                    <a:pt x="13718" y="45192"/>
                  </a:lnTo>
                  <a:lnTo>
                    <a:pt x="13808" y="45236"/>
                  </a:lnTo>
                  <a:lnTo>
                    <a:pt x="13905" y="45280"/>
                  </a:lnTo>
                  <a:lnTo>
                    <a:pt x="13988" y="45342"/>
                  </a:lnTo>
                  <a:lnTo>
                    <a:pt x="14070" y="45412"/>
                  </a:lnTo>
                  <a:lnTo>
                    <a:pt x="14145" y="45483"/>
                  </a:lnTo>
                  <a:lnTo>
                    <a:pt x="14213" y="45571"/>
                  </a:lnTo>
                  <a:lnTo>
                    <a:pt x="14280" y="45668"/>
                  </a:lnTo>
                  <a:lnTo>
                    <a:pt x="14333" y="45773"/>
                  </a:lnTo>
                  <a:lnTo>
                    <a:pt x="14385" y="45897"/>
                  </a:lnTo>
                  <a:lnTo>
                    <a:pt x="14423" y="46029"/>
                  </a:lnTo>
                  <a:lnTo>
                    <a:pt x="14453" y="46169"/>
                  </a:lnTo>
                  <a:lnTo>
                    <a:pt x="14475" y="46328"/>
                  </a:lnTo>
                  <a:lnTo>
                    <a:pt x="14490" y="46504"/>
                  </a:lnTo>
                  <a:lnTo>
                    <a:pt x="14490" y="46698"/>
                  </a:lnTo>
                  <a:lnTo>
                    <a:pt x="14483" y="46900"/>
                  </a:lnTo>
                  <a:lnTo>
                    <a:pt x="14468" y="47120"/>
                  </a:lnTo>
                  <a:close/>
                  <a:moveTo>
                    <a:pt x="16283" y="38765"/>
                  </a:moveTo>
                  <a:lnTo>
                    <a:pt x="16065" y="38739"/>
                  </a:lnTo>
                  <a:lnTo>
                    <a:pt x="15855" y="38712"/>
                  </a:lnTo>
                  <a:lnTo>
                    <a:pt x="15660" y="38686"/>
                  </a:lnTo>
                  <a:lnTo>
                    <a:pt x="15465" y="38651"/>
                  </a:lnTo>
                  <a:lnTo>
                    <a:pt x="15285" y="38607"/>
                  </a:lnTo>
                  <a:lnTo>
                    <a:pt x="15120" y="38545"/>
                  </a:lnTo>
                  <a:lnTo>
                    <a:pt x="15045" y="38510"/>
                  </a:lnTo>
                  <a:lnTo>
                    <a:pt x="14970" y="38475"/>
                  </a:lnTo>
                  <a:lnTo>
                    <a:pt x="14895" y="38431"/>
                  </a:lnTo>
                  <a:lnTo>
                    <a:pt x="14828" y="38387"/>
                  </a:lnTo>
                  <a:lnTo>
                    <a:pt x="14768" y="38334"/>
                  </a:lnTo>
                  <a:lnTo>
                    <a:pt x="14708" y="38272"/>
                  </a:lnTo>
                  <a:lnTo>
                    <a:pt x="14655" y="38211"/>
                  </a:lnTo>
                  <a:lnTo>
                    <a:pt x="14610" y="38149"/>
                  </a:lnTo>
                  <a:lnTo>
                    <a:pt x="14565" y="38078"/>
                  </a:lnTo>
                  <a:lnTo>
                    <a:pt x="14528" y="37999"/>
                  </a:lnTo>
                  <a:lnTo>
                    <a:pt x="14490" y="37911"/>
                  </a:lnTo>
                  <a:lnTo>
                    <a:pt x="14460" y="37814"/>
                  </a:lnTo>
                  <a:lnTo>
                    <a:pt x="14445" y="37718"/>
                  </a:lnTo>
                  <a:lnTo>
                    <a:pt x="14423" y="37612"/>
                  </a:lnTo>
                  <a:lnTo>
                    <a:pt x="14415" y="37497"/>
                  </a:lnTo>
                  <a:lnTo>
                    <a:pt x="14415" y="37374"/>
                  </a:lnTo>
                  <a:lnTo>
                    <a:pt x="14415" y="37242"/>
                  </a:lnTo>
                  <a:lnTo>
                    <a:pt x="14423" y="37101"/>
                  </a:lnTo>
                  <a:lnTo>
                    <a:pt x="14438" y="36960"/>
                  </a:lnTo>
                  <a:lnTo>
                    <a:pt x="14468" y="36802"/>
                  </a:lnTo>
                  <a:lnTo>
                    <a:pt x="14475" y="36731"/>
                  </a:lnTo>
                  <a:lnTo>
                    <a:pt x="14475" y="36661"/>
                  </a:lnTo>
                  <a:lnTo>
                    <a:pt x="14475" y="36582"/>
                  </a:lnTo>
                  <a:lnTo>
                    <a:pt x="14475" y="36503"/>
                  </a:lnTo>
                  <a:lnTo>
                    <a:pt x="14460" y="36335"/>
                  </a:lnTo>
                  <a:lnTo>
                    <a:pt x="14438" y="36159"/>
                  </a:lnTo>
                  <a:lnTo>
                    <a:pt x="14415" y="35983"/>
                  </a:lnTo>
                  <a:lnTo>
                    <a:pt x="14393" y="35807"/>
                  </a:lnTo>
                  <a:lnTo>
                    <a:pt x="14378" y="35631"/>
                  </a:lnTo>
                  <a:lnTo>
                    <a:pt x="14378" y="35464"/>
                  </a:lnTo>
                  <a:lnTo>
                    <a:pt x="14378" y="35384"/>
                  </a:lnTo>
                  <a:lnTo>
                    <a:pt x="14385" y="35314"/>
                  </a:lnTo>
                  <a:lnTo>
                    <a:pt x="14400" y="35244"/>
                  </a:lnTo>
                  <a:lnTo>
                    <a:pt x="14423" y="35182"/>
                  </a:lnTo>
                  <a:lnTo>
                    <a:pt x="14445" y="35120"/>
                  </a:lnTo>
                  <a:lnTo>
                    <a:pt x="14475" y="35067"/>
                  </a:lnTo>
                  <a:lnTo>
                    <a:pt x="14520" y="35015"/>
                  </a:lnTo>
                  <a:lnTo>
                    <a:pt x="14565" y="34971"/>
                  </a:lnTo>
                  <a:lnTo>
                    <a:pt x="14625" y="34935"/>
                  </a:lnTo>
                  <a:lnTo>
                    <a:pt x="14685" y="34909"/>
                  </a:lnTo>
                  <a:lnTo>
                    <a:pt x="14760" y="34891"/>
                  </a:lnTo>
                  <a:lnTo>
                    <a:pt x="14850" y="34883"/>
                  </a:lnTo>
                  <a:lnTo>
                    <a:pt x="14940" y="34883"/>
                  </a:lnTo>
                  <a:lnTo>
                    <a:pt x="15053" y="34891"/>
                  </a:lnTo>
                  <a:lnTo>
                    <a:pt x="15165" y="34918"/>
                  </a:lnTo>
                  <a:lnTo>
                    <a:pt x="15300" y="34944"/>
                  </a:lnTo>
                  <a:lnTo>
                    <a:pt x="15465" y="34979"/>
                  </a:lnTo>
                  <a:lnTo>
                    <a:pt x="15645" y="35006"/>
                  </a:lnTo>
                  <a:lnTo>
                    <a:pt x="15840" y="35023"/>
                  </a:lnTo>
                  <a:lnTo>
                    <a:pt x="16043" y="35041"/>
                  </a:lnTo>
                  <a:lnTo>
                    <a:pt x="16245" y="35067"/>
                  </a:lnTo>
                  <a:lnTo>
                    <a:pt x="16448" y="35094"/>
                  </a:lnTo>
                  <a:lnTo>
                    <a:pt x="16545" y="35112"/>
                  </a:lnTo>
                  <a:lnTo>
                    <a:pt x="16643" y="35138"/>
                  </a:lnTo>
                  <a:lnTo>
                    <a:pt x="16733" y="35164"/>
                  </a:lnTo>
                  <a:lnTo>
                    <a:pt x="16823" y="35191"/>
                  </a:lnTo>
                  <a:lnTo>
                    <a:pt x="16913" y="35226"/>
                  </a:lnTo>
                  <a:lnTo>
                    <a:pt x="16995" y="35270"/>
                  </a:lnTo>
                  <a:lnTo>
                    <a:pt x="17070" y="35323"/>
                  </a:lnTo>
                  <a:lnTo>
                    <a:pt x="17145" y="35376"/>
                  </a:lnTo>
                  <a:lnTo>
                    <a:pt x="17205" y="35437"/>
                  </a:lnTo>
                  <a:lnTo>
                    <a:pt x="17265" y="35508"/>
                  </a:lnTo>
                  <a:lnTo>
                    <a:pt x="17318" y="35587"/>
                  </a:lnTo>
                  <a:lnTo>
                    <a:pt x="17363" y="35666"/>
                  </a:lnTo>
                  <a:lnTo>
                    <a:pt x="17400" y="35763"/>
                  </a:lnTo>
                  <a:lnTo>
                    <a:pt x="17423" y="35869"/>
                  </a:lnTo>
                  <a:lnTo>
                    <a:pt x="17445" y="35983"/>
                  </a:lnTo>
                  <a:lnTo>
                    <a:pt x="17445" y="36115"/>
                  </a:lnTo>
                  <a:lnTo>
                    <a:pt x="17445" y="36256"/>
                  </a:lnTo>
                  <a:lnTo>
                    <a:pt x="17430" y="36406"/>
                  </a:lnTo>
                  <a:lnTo>
                    <a:pt x="17400" y="36564"/>
                  </a:lnTo>
                  <a:lnTo>
                    <a:pt x="17363" y="36740"/>
                  </a:lnTo>
                  <a:lnTo>
                    <a:pt x="17355" y="37154"/>
                  </a:lnTo>
                  <a:lnTo>
                    <a:pt x="17363" y="37550"/>
                  </a:lnTo>
                  <a:lnTo>
                    <a:pt x="17363" y="37735"/>
                  </a:lnTo>
                  <a:lnTo>
                    <a:pt x="17363" y="37911"/>
                  </a:lnTo>
                  <a:lnTo>
                    <a:pt x="17348" y="38078"/>
                  </a:lnTo>
                  <a:lnTo>
                    <a:pt x="17318" y="38228"/>
                  </a:lnTo>
                  <a:lnTo>
                    <a:pt x="17303" y="38299"/>
                  </a:lnTo>
                  <a:lnTo>
                    <a:pt x="17280" y="38360"/>
                  </a:lnTo>
                  <a:lnTo>
                    <a:pt x="17250" y="38422"/>
                  </a:lnTo>
                  <a:lnTo>
                    <a:pt x="17220" y="38483"/>
                  </a:lnTo>
                  <a:lnTo>
                    <a:pt x="17183" y="38536"/>
                  </a:lnTo>
                  <a:lnTo>
                    <a:pt x="17138" y="38580"/>
                  </a:lnTo>
                  <a:lnTo>
                    <a:pt x="17085" y="38624"/>
                  </a:lnTo>
                  <a:lnTo>
                    <a:pt x="17025" y="38668"/>
                  </a:lnTo>
                  <a:lnTo>
                    <a:pt x="16965" y="38695"/>
                  </a:lnTo>
                  <a:lnTo>
                    <a:pt x="16890" y="38730"/>
                  </a:lnTo>
                  <a:lnTo>
                    <a:pt x="16808" y="38748"/>
                  </a:lnTo>
                  <a:lnTo>
                    <a:pt x="16725" y="38765"/>
                  </a:lnTo>
                  <a:lnTo>
                    <a:pt x="16628" y="38774"/>
                  </a:lnTo>
                  <a:lnTo>
                    <a:pt x="16523" y="38774"/>
                  </a:lnTo>
                  <a:lnTo>
                    <a:pt x="16403" y="38774"/>
                  </a:lnTo>
                  <a:lnTo>
                    <a:pt x="16283" y="38765"/>
                  </a:lnTo>
                  <a:close/>
                  <a:moveTo>
                    <a:pt x="17348" y="47948"/>
                  </a:moveTo>
                  <a:lnTo>
                    <a:pt x="17348" y="47798"/>
                  </a:lnTo>
                  <a:lnTo>
                    <a:pt x="17340" y="47631"/>
                  </a:lnTo>
                  <a:lnTo>
                    <a:pt x="17325" y="47464"/>
                  </a:lnTo>
                  <a:lnTo>
                    <a:pt x="17310" y="47288"/>
                  </a:lnTo>
                  <a:lnTo>
                    <a:pt x="17288" y="47112"/>
                  </a:lnTo>
                  <a:lnTo>
                    <a:pt x="17280" y="46935"/>
                  </a:lnTo>
                  <a:lnTo>
                    <a:pt x="17273" y="46768"/>
                  </a:lnTo>
                  <a:lnTo>
                    <a:pt x="17280" y="46601"/>
                  </a:lnTo>
                  <a:lnTo>
                    <a:pt x="17288" y="46522"/>
                  </a:lnTo>
                  <a:lnTo>
                    <a:pt x="17303" y="46451"/>
                  </a:lnTo>
                  <a:lnTo>
                    <a:pt x="17318" y="46372"/>
                  </a:lnTo>
                  <a:lnTo>
                    <a:pt x="17340" y="46310"/>
                  </a:lnTo>
                  <a:lnTo>
                    <a:pt x="17370" y="46240"/>
                  </a:lnTo>
                  <a:lnTo>
                    <a:pt x="17408" y="46187"/>
                  </a:lnTo>
                  <a:lnTo>
                    <a:pt x="17445" y="46134"/>
                  </a:lnTo>
                  <a:lnTo>
                    <a:pt x="17498" y="46081"/>
                  </a:lnTo>
                  <a:lnTo>
                    <a:pt x="17550" y="46037"/>
                  </a:lnTo>
                  <a:lnTo>
                    <a:pt x="17618" y="46002"/>
                  </a:lnTo>
                  <a:lnTo>
                    <a:pt x="17685" y="45976"/>
                  </a:lnTo>
                  <a:lnTo>
                    <a:pt x="17768" y="45949"/>
                  </a:lnTo>
                  <a:lnTo>
                    <a:pt x="17858" y="45932"/>
                  </a:lnTo>
                  <a:lnTo>
                    <a:pt x="17955" y="45932"/>
                  </a:lnTo>
                  <a:lnTo>
                    <a:pt x="18068" y="45932"/>
                  </a:lnTo>
                  <a:lnTo>
                    <a:pt x="18188" y="45941"/>
                  </a:lnTo>
                  <a:lnTo>
                    <a:pt x="18360" y="45958"/>
                  </a:lnTo>
                  <a:lnTo>
                    <a:pt x="18510" y="46002"/>
                  </a:lnTo>
                  <a:lnTo>
                    <a:pt x="18645" y="46046"/>
                  </a:lnTo>
                  <a:lnTo>
                    <a:pt x="18765" y="46099"/>
                  </a:lnTo>
                  <a:lnTo>
                    <a:pt x="18870" y="46169"/>
                  </a:lnTo>
                  <a:lnTo>
                    <a:pt x="18953" y="46240"/>
                  </a:lnTo>
                  <a:lnTo>
                    <a:pt x="19028" y="46328"/>
                  </a:lnTo>
                  <a:lnTo>
                    <a:pt x="19088" y="46416"/>
                  </a:lnTo>
                  <a:lnTo>
                    <a:pt x="19140" y="46513"/>
                  </a:lnTo>
                  <a:lnTo>
                    <a:pt x="19178" y="46610"/>
                  </a:lnTo>
                  <a:lnTo>
                    <a:pt x="19208" y="46724"/>
                  </a:lnTo>
                  <a:lnTo>
                    <a:pt x="19230" y="46839"/>
                  </a:lnTo>
                  <a:lnTo>
                    <a:pt x="19245" y="46953"/>
                  </a:lnTo>
                  <a:lnTo>
                    <a:pt x="19253" y="47076"/>
                  </a:lnTo>
                  <a:lnTo>
                    <a:pt x="19253" y="47200"/>
                  </a:lnTo>
                  <a:lnTo>
                    <a:pt x="19253" y="47332"/>
                  </a:lnTo>
                  <a:lnTo>
                    <a:pt x="19245" y="47596"/>
                  </a:lnTo>
                  <a:lnTo>
                    <a:pt x="19223" y="47860"/>
                  </a:lnTo>
                  <a:lnTo>
                    <a:pt x="19215" y="48133"/>
                  </a:lnTo>
                  <a:lnTo>
                    <a:pt x="19215" y="48397"/>
                  </a:lnTo>
                  <a:lnTo>
                    <a:pt x="19215" y="48520"/>
                  </a:lnTo>
                  <a:lnTo>
                    <a:pt x="19230" y="48643"/>
                  </a:lnTo>
                  <a:lnTo>
                    <a:pt x="19253" y="48767"/>
                  </a:lnTo>
                  <a:lnTo>
                    <a:pt x="19283" y="48890"/>
                  </a:lnTo>
                  <a:lnTo>
                    <a:pt x="19320" y="48996"/>
                  </a:lnTo>
                  <a:lnTo>
                    <a:pt x="19365" y="49110"/>
                  </a:lnTo>
                  <a:lnTo>
                    <a:pt x="19425" y="49207"/>
                  </a:lnTo>
                  <a:lnTo>
                    <a:pt x="19500" y="49304"/>
                  </a:lnTo>
                  <a:lnTo>
                    <a:pt x="19410" y="49295"/>
                  </a:lnTo>
                  <a:lnTo>
                    <a:pt x="19320" y="49286"/>
                  </a:lnTo>
                  <a:lnTo>
                    <a:pt x="19230" y="49286"/>
                  </a:lnTo>
                  <a:lnTo>
                    <a:pt x="19133" y="49286"/>
                  </a:lnTo>
                  <a:lnTo>
                    <a:pt x="18945" y="49304"/>
                  </a:lnTo>
                  <a:lnTo>
                    <a:pt x="18758" y="49321"/>
                  </a:lnTo>
                  <a:lnTo>
                    <a:pt x="18563" y="49339"/>
                  </a:lnTo>
                  <a:lnTo>
                    <a:pt x="18383" y="49357"/>
                  </a:lnTo>
                  <a:lnTo>
                    <a:pt x="18203" y="49357"/>
                  </a:lnTo>
                  <a:lnTo>
                    <a:pt x="18030" y="49348"/>
                  </a:lnTo>
                  <a:lnTo>
                    <a:pt x="17955" y="49330"/>
                  </a:lnTo>
                  <a:lnTo>
                    <a:pt x="17873" y="49313"/>
                  </a:lnTo>
                  <a:lnTo>
                    <a:pt x="17805" y="49286"/>
                  </a:lnTo>
                  <a:lnTo>
                    <a:pt x="17730" y="49242"/>
                  </a:lnTo>
                  <a:lnTo>
                    <a:pt x="17670" y="49198"/>
                  </a:lnTo>
                  <a:lnTo>
                    <a:pt x="17610" y="49145"/>
                  </a:lnTo>
                  <a:lnTo>
                    <a:pt x="17558" y="49084"/>
                  </a:lnTo>
                  <a:lnTo>
                    <a:pt x="17505" y="49013"/>
                  </a:lnTo>
                  <a:lnTo>
                    <a:pt x="17460" y="48925"/>
                  </a:lnTo>
                  <a:lnTo>
                    <a:pt x="17423" y="48828"/>
                  </a:lnTo>
                  <a:lnTo>
                    <a:pt x="17393" y="48714"/>
                  </a:lnTo>
                  <a:lnTo>
                    <a:pt x="17370" y="48591"/>
                  </a:lnTo>
                  <a:lnTo>
                    <a:pt x="17355" y="48450"/>
                  </a:lnTo>
                  <a:lnTo>
                    <a:pt x="17340" y="48300"/>
                  </a:lnTo>
                  <a:lnTo>
                    <a:pt x="17340" y="48133"/>
                  </a:lnTo>
                  <a:lnTo>
                    <a:pt x="17348" y="47948"/>
                  </a:lnTo>
                  <a:close/>
                  <a:moveTo>
                    <a:pt x="20625" y="24098"/>
                  </a:moveTo>
                  <a:lnTo>
                    <a:pt x="20625" y="24485"/>
                  </a:lnTo>
                  <a:lnTo>
                    <a:pt x="20618" y="24855"/>
                  </a:lnTo>
                  <a:lnTo>
                    <a:pt x="20610" y="25031"/>
                  </a:lnTo>
                  <a:lnTo>
                    <a:pt x="20588" y="25198"/>
                  </a:lnTo>
                  <a:lnTo>
                    <a:pt x="20580" y="25269"/>
                  </a:lnTo>
                  <a:lnTo>
                    <a:pt x="20558" y="25348"/>
                  </a:lnTo>
                  <a:lnTo>
                    <a:pt x="20543" y="25418"/>
                  </a:lnTo>
                  <a:lnTo>
                    <a:pt x="20513" y="25480"/>
                  </a:lnTo>
                  <a:lnTo>
                    <a:pt x="20490" y="25550"/>
                  </a:lnTo>
                  <a:lnTo>
                    <a:pt x="20453" y="25603"/>
                  </a:lnTo>
                  <a:lnTo>
                    <a:pt x="20415" y="25665"/>
                  </a:lnTo>
                  <a:lnTo>
                    <a:pt x="20378" y="25718"/>
                  </a:lnTo>
                  <a:lnTo>
                    <a:pt x="20325" y="25762"/>
                  </a:lnTo>
                  <a:lnTo>
                    <a:pt x="20273" y="25797"/>
                  </a:lnTo>
                  <a:lnTo>
                    <a:pt x="20213" y="25841"/>
                  </a:lnTo>
                  <a:lnTo>
                    <a:pt x="20145" y="25867"/>
                  </a:lnTo>
                  <a:lnTo>
                    <a:pt x="20078" y="25894"/>
                  </a:lnTo>
                  <a:lnTo>
                    <a:pt x="19995" y="25911"/>
                  </a:lnTo>
                  <a:lnTo>
                    <a:pt x="19905" y="25929"/>
                  </a:lnTo>
                  <a:lnTo>
                    <a:pt x="19815" y="25938"/>
                  </a:lnTo>
                  <a:lnTo>
                    <a:pt x="19710" y="25938"/>
                  </a:lnTo>
                  <a:lnTo>
                    <a:pt x="19598" y="25929"/>
                  </a:lnTo>
                  <a:lnTo>
                    <a:pt x="19478" y="25920"/>
                  </a:lnTo>
                  <a:lnTo>
                    <a:pt x="19350" y="25902"/>
                  </a:lnTo>
                  <a:lnTo>
                    <a:pt x="18938" y="25841"/>
                  </a:lnTo>
                  <a:lnTo>
                    <a:pt x="18548" y="25779"/>
                  </a:lnTo>
                  <a:lnTo>
                    <a:pt x="18368" y="25735"/>
                  </a:lnTo>
                  <a:lnTo>
                    <a:pt x="18195" y="25682"/>
                  </a:lnTo>
                  <a:lnTo>
                    <a:pt x="18113" y="25656"/>
                  </a:lnTo>
                  <a:lnTo>
                    <a:pt x="18030" y="25621"/>
                  </a:lnTo>
                  <a:lnTo>
                    <a:pt x="17955" y="25585"/>
                  </a:lnTo>
                  <a:lnTo>
                    <a:pt x="17880" y="25541"/>
                  </a:lnTo>
                  <a:lnTo>
                    <a:pt x="17813" y="25489"/>
                  </a:lnTo>
                  <a:lnTo>
                    <a:pt x="17745" y="25436"/>
                  </a:lnTo>
                  <a:lnTo>
                    <a:pt x="17685" y="25374"/>
                  </a:lnTo>
                  <a:lnTo>
                    <a:pt x="17625" y="25313"/>
                  </a:lnTo>
                  <a:lnTo>
                    <a:pt x="17573" y="25242"/>
                  </a:lnTo>
                  <a:lnTo>
                    <a:pt x="17520" y="25154"/>
                  </a:lnTo>
                  <a:lnTo>
                    <a:pt x="17475" y="25066"/>
                  </a:lnTo>
                  <a:lnTo>
                    <a:pt x="17430" y="24969"/>
                  </a:lnTo>
                  <a:lnTo>
                    <a:pt x="17393" y="24864"/>
                  </a:lnTo>
                  <a:lnTo>
                    <a:pt x="17363" y="24749"/>
                  </a:lnTo>
                  <a:lnTo>
                    <a:pt x="17333" y="24626"/>
                  </a:lnTo>
                  <a:lnTo>
                    <a:pt x="17310" y="24485"/>
                  </a:lnTo>
                  <a:lnTo>
                    <a:pt x="17295" y="24344"/>
                  </a:lnTo>
                  <a:lnTo>
                    <a:pt x="17280" y="24186"/>
                  </a:lnTo>
                  <a:lnTo>
                    <a:pt x="17273" y="24018"/>
                  </a:lnTo>
                  <a:lnTo>
                    <a:pt x="17273" y="23833"/>
                  </a:lnTo>
                  <a:lnTo>
                    <a:pt x="17288" y="23525"/>
                  </a:lnTo>
                  <a:lnTo>
                    <a:pt x="17310" y="23252"/>
                  </a:lnTo>
                  <a:lnTo>
                    <a:pt x="17325" y="23129"/>
                  </a:lnTo>
                  <a:lnTo>
                    <a:pt x="17348" y="23006"/>
                  </a:lnTo>
                  <a:lnTo>
                    <a:pt x="17370" y="22891"/>
                  </a:lnTo>
                  <a:lnTo>
                    <a:pt x="17400" y="22786"/>
                  </a:lnTo>
                  <a:lnTo>
                    <a:pt x="17430" y="22689"/>
                  </a:lnTo>
                  <a:lnTo>
                    <a:pt x="17460" y="22601"/>
                  </a:lnTo>
                  <a:lnTo>
                    <a:pt x="17498" y="22513"/>
                  </a:lnTo>
                  <a:lnTo>
                    <a:pt x="17543" y="22442"/>
                  </a:lnTo>
                  <a:lnTo>
                    <a:pt x="17588" y="22372"/>
                  </a:lnTo>
                  <a:lnTo>
                    <a:pt x="17633" y="22302"/>
                  </a:lnTo>
                  <a:lnTo>
                    <a:pt x="17685" y="22249"/>
                  </a:lnTo>
                  <a:lnTo>
                    <a:pt x="17738" y="22196"/>
                  </a:lnTo>
                  <a:lnTo>
                    <a:pt x="17798" y="22143"/>
                  </a:lnTo>
                  <a:lnTo>
                    <a:pt x="17865" y="22108"/>
                  </a:lnTo>
                  <a:lnTo>
                    <a:pt x="17925" y="22073"/>
                  </a:lnTo>
                  <a:lnTo>
                    <a:pt x="18000" y="22037"/>
                  </a:lnTo>
                  <a:lnTo>
                    <a:pt x="18068" y="22020"/>
                  </a:lnTo>
                  <a:lnTo>
                    <a:pt x="18150" y="22002"/>
                  </a:lnTo>
                  <a:lnTo>
                    <a:pt x="18225" y="21985"/>
                  </a:lnTo>
                  <a:lnTo>
                    <a:pt x="18315" y="21976"/>
                  </a:lnTo>
                  <a:lnTo>
                    <a:pt x="18495" y="21976"/>
                  </a:lnTo>
                  <a:lnTo>
                    <a:pt x="18690" y="21985"/>
                  </a:lnTo>
                  <a:lnTo>
                    <a:pt x="18900" y="22020"/>
                  </a:lnTo>
                  <a:lnTo>
                    <a:pt x="19125" y="22064"/>
                  </a:lnTo>
                  <a:lnTo>
                    <a:pt x="19275" y="22020"/>
                  </a:lnTo>
                  <a:lnTo>
                    <a:pt x="19418" y="21985"/>
                  </a:lnTo>
                  <a:lnTo>
                    <a:pt x="19545" y="21967"/>
                  </a:lnTo>
                  <a:lnTo>
                    <a:pt x="19665" y="21949"/>
                  </a:lnTo>
                  <a:lnTo>
                    <a:pt x="19778" y="21941"/>
                  </a:lnTo>
                  <a:lnTo>
                    <a:pt x="19883" y="21949"/>
                  </a:lnTo>
                  <a:lnTo>
                    <a:pt x="19973" y="21958"/>
                  </a:lnTo>
                  <a:lnTo>
                    <a:pt x="20063" y="21985"/>
                  </a:lnTo>
                  <a:lnTo>
                    <a:pt x="20138" y="22011"/>
                  </a:lnTo>
                  <a:lnTo>
                    <a:pt x="20213" y="22046"/>
                  </a:lnTo>
                  <a:lnTo>
                    <a:pt x="20273" y="22090"/>
                  </a:lnTo>
                  <a:lnTo>
                    <a:pt x="20333" y="22143"/>
                  </a:lnTo>
                  <a:lnTo>
                    <a:pt x="20385" y="22196"/>
                  </a:lnTo>
                  <a:lnTo>
                    <a:pt x="20430" y="22266"/>
                  </a:lnTo>
                  <a:lnTo>
                    <a:pt x="20468" y="22337"/>
                  </a:lnTo>
                  <a:lnTo>
                    <a:pt x="20505" y="22407"/>
                  </a:lnTo>
                  <a:lnTo>
                    <a:pt x="20535" y="22486"/>
                  </a:lnTo>
                  <a:lnTo>
                    <a:pt x="20558" y="22574"/>
                  </a:lnTo>
                  <a:lnTo>
                    <a:pt x="20580" y="22662"/>
                  </a:lnTo>
                  <a:lnTo>
                    <a:pt x="20595" y="22759"/>
                  </a:lnTo>
                  <a:lnTo>
                    <a:pt x="20618" y="22962"/>
                  </a:lnTo>
                  <a:lnTo>
                    <a:pt x="20633" y="23173"/>
                  </a:lnTo>
                  <a:lnTo>
                    <a:pt x="20633" y="23631"/>
                  </a:lnTo>
                  <a:lnTo>
                    <a:pt x="20625" y="24098"/>
                  </a:lnTo>
                  <a:close/>
                  <a:moveTo>
                    <a:pt x="21885" y="16500"/>
                  </a:moveTo>
                  <a:lnTo>
                    <a:pt x="21090" y="16526"/>
                  </a:lnTo>
                  <a:lnTo>
                    <a:pt x="20303" y="16535"/>
                  </a:lnTo>
                  <a:lnTo>
                    <a:pt x="19515" y="16535"/>
                  </a:lnTo>
                  <a:lnTo>
                    <a:pt x="18728" y="16517"/>
                  </a:lnTo>
                  <a:lnTo>
                    <a:pt x="17940" y="16482"/>
                  </a:lnTo>
                  <a:lnTo>
                    <a:pt x="17153" y="16438"/>
                  </a:lnTo>
                  <a:lnTo>
                    <a:pt x="16755" y="16403"/>
                  </a:lnTo>
                  <a:lnTo>
                    <a:pt x="16365" y="16368"/>
                  </a:lnTo>
                  <a:lnTo>
                    <a:pt x="15975" y="16324"/>
                  </a:lnTo>
                  <a:lnTo>
                    <a:pt x="15578" y="16280"/>
                  </a:lnTo>
                  <a:lnTo>
                    <a:pt x="15188" y="16227"/>
                  </a:lnTo>
                  <a:lnTo>
                    <a:pt x="14798" y="16174"/>
                  </a:lnTo>
                  <a:lnTo>
                    <a:pt x="14400" y="16112"/>
                  </a:lnTo>
                  <a:lnTo>
                    <a:pt x="14010" y="16051"/>
                  </a:lnTo>
                  <a:lnTo>
                    <a:pt x="13620" y="15971"/>
                  </a:lnTo>
                  <a:lnTo>
                    <a:pt x="13230" y="15901"/>
                  </a:lnTo>
                  <a:lnTo>
                    <a:pt x="12840" y="15813"/>
                  </a:lnTo>
                  <a:lnTo>
                    <a:pt x="12450" y="15725"/>
                  </a:lnTo>
                  <a:lnTo>
                    <a:pt x="12068" y="15637"/>
                  </a:lnTo>
                  <a:lnTo>
                    <a:pt x="11678" y="15531"/>
                  </a:lnTo>
                  <a:lnTo>
                    <a:pt x="11288" y="15426"/>
                  </a:lnTo>
                  <a:lnTo>
                    <a:pt x="10898" y="15320"/>
                  </a:lnTo>
                  <a:lnTo>
                    <a:pt x="10515" y="15197"/>
                  </a:lnTo>
                  <a:lnTo>
                    <a:pt x="10125" y="15073"/>
                  </a:lnTo>
                  <a:lnTo>
                    <a:pt x="9743" y="14941"/>
                  </a:lnTo>
                  <a:lnTo>
                    <a:pt x="9360" y="14809"/>
                  </a:lnTo>
                  <a:lnTo>
                    <a:pt x="9023" y="14686"/>
                  </a:lnTo>
                  <a:lnTo>
                    <a:pt x="8685" y="14554"/>
                  </a:lnTo>
                  <a:lnTo>
                    <a:pt x="8355" y="14422"/>
                  </a:lnTo>
                  <a:lnTo>
                    <a:pt x="8025" y="14281"/>
                  </a:lnTo>
                  <a:lnTo>
                    <a:pt x="7695" y="14131"/>
                  </a:lnTo>
                  <a:lnTo>
                    <a:pt x="7373" y="13973"/>
                  </a:lnTo>
                  <a:lnTo>
                    <a:pt x="7215" y="13885"/>
                  </a:lnTo>
                  <a:lnTo>
                    <a:pt x="7058" y="13797"/>
                  </a:lnTo>
                  <a:lnTo>
                    <a:pt x="6900" y="13700"/>
                  </a:lnTo>
                  <a:lnTo>
                    <a:pt x="6750" y="13603"/>
                  </a:lnTo>
                  <a:lnTo>
                    <a:pt x="6540" y="13462"/>
                  </a:lnTo>
                  <a:lnTo>
                    <a:pt x="6345" y="13321"/>
                  </a:lnTo>
                  <a:lnTo>
                    <a:pt x="6165" y="13172"/>
                  </a:lnTo>
                  <a:lnTo>
                    <a:pt x="5993" y="13022"/>
                  </a:lnTo>
                  <a:lnTo>
                    <a:pt x="5843" y="12872"/>
                  </a:lnTo>
                  <a:lnTo>
                    <a:pt x="5700" y="12723"/>
                  </a:lnTo>
                  <a:lnTo>
                    <a:pt x="5573" y="12564"/>
                  </a:lnTo>
                  <a:lnTo>
                    <a:pt x="5460" y="12415"/>
                  </a:lnTo>
                  <a:lnTo>
                    <a:pt x="5363" y="12256"/>
                  </a:lnTo>
                  <a:lnTo>
                    <a:pt x="5273" y="12106"/>
                  </a:lnTo>
                  <a:lnTo>
                    <a:pt x="5198" y="11948"/>
                  </a:lnTo>
                  <a:lnTo>
                    <a:pt x="5138" y="11789"/>
                  </a:lnTo>
                  <a:lnTo>
                    <a:pt x="5093" y="11631"/>
                  </a:lnTo>
                  <a:lnTo>
                    <a:pt x="5063" y="11472"/>
                  </a:lnTo>
                  <a:lnTo>
                    <a:pt x="5040" y="11314"/>
                  </a:lnTo>
                  <a:lnTo>
                    <a:pt x="5033" y="11156"/>
                  </a:lnTo>
                  <a:lnTo>
                    <a:pt x="5040" y="10997"/>
                  </a:lnTo>
                  <a:lnTo>
                    <a:pt x="5063" y="10839"/>
                  </a:lnTo>
                  <a:lnTo>
                    <a:pt x="5100" y="10680"/>
                  </a:lnTo>
                  <a:lnTo>
                    <a:pt x="5145" y="10530"/>
                  </a:lnTo>
                  <a:lnTo>
                    <a:pt x="5213" y="10372"/>
                  </a:lnTo>
                  <a:lnTo>
                    <a:pt x="5288" y="10213"/>
                  </a:lnTo>
                  <a:lnTo>
                    <a:pt x="5378" y="10064"/>
                  </a:lnTo>
                  <a:lnTo>
                    <a:pt x="5475" y="9905"/>
                  </a:lnTo>
                  <a:lnTo>
                    <a:pt x="5595" y="9756"/>
                  </a:lnTo>
                  <a:lnTo>
                    <a:pt x="5723" y="9606"/>
                  </a:lnTo>
                  <a:lnTo>
                    <a:pt x="5873" y="9456"/>
                  </a:lnTo>
                  <a:lnTo>
                    <a:pt x="6023" y="9315"/>
                  </a:lnTo>
                  <a:lnTo>
                    <a:pt x="6195" y="9166"/>
                  </a:lnTo>
                  <a:lnTo>
                    <a:pt x="6383" y="9025"/>
                  </a:lnTo>
                  <a:lnTo>
                    <a:pt x="6578" y="8884"/>
                  </a:lnTo>
                  <a:lnTo>
                    <a:pt x="6795" y="8743"/>
                  </a:lnTo>
                  <a:lnTo>
                    <a:pt x="7050" y="8585"/>
                  </a:lnTo>
                  <a:lnTo>
                    <a:pt x="7313" y="8435"/>
                  </a:lnTo>
                  <a:lnTo>
                    <a:pt x="7568" y="8285"/>
                  </a:lnTo>
                  <a:lnTo>
                    <a:pt x="7838" y="8145"/>
                  </a:lnTo>
                  <a:lnTo>
                    <a:pt x="8100" y="8012"/>
                  </a:lnTo>
                  <a:lnTo>
                    <a:pt x="8363" y="7880"/>
                  </a:lnTo>
                  <a:lnTo>
                    <a:pt x="8633" y="7757"/>
                  </a:lnTo>
                  <a:lnTo>
                    <a:pt x="8903" y="7634"/>
                  </a:lnTo>
                  <a:lnTo>
                    <a:pt x="9173" y="7528"/>
                  </a:lnTo>
                  <a:lnTo>
                    <a:pt x="9443" y="7414"/>
                  </a:lnTo>
                  <a:lnTo>
                    <a:pt x="9720" y="7308"/>
                  </a:lnTo>
                  <a:lnTo>
                    <a:pt x="9990" y="7211"/>
                  </a:lnTo>
                  <a:lnTo>
                    <a:pt x="10268" y="7114"/>
                  </a:lnTo>
                  <a:lnTo>
                    <a:pt x="10545" y="7026"/>
                  </a:lnTo>
                  <a:lnTo>
                    <a:pt x="10823" y="6947"/>
                  </a:lnTo>
                  <a:lnTo>
                    <a:pt x="11100" y="6868"/>
                  </a:lnTo>
                  <a:lnTo>
                    <a:pt x="11655" y="6718"/>
                  </a:lnTo>
                  <a:lnTo>
                    <a:pt x="12218" y="6586"/>
                  </a:lnTo>
                  <a:lnTo>
                    <a:pt x="12780" y="6472"/>
                  </a:lnTo>
                  <a:lnTo>
                    <a:pt x="13343" y="6366"/>
                  </a:lnTo>
                  <a:lnTo>
                    <a:pt x="13913" y="6287"/>
                  </a:lnTo>
                  <a:lnTo>
                    <a:pt x="14475" y="6208"/>
                  </a:lnTo>
                  <a:lnTo>
                    <a:pt x="15045" y="6155"/>
                  </a:lnTo>
                  <a:lnTo>
                    <a:pt x="15615" y="6102"/>
                  </a:lnTo>
                  <a:lnTo>
                    <a:pt x="16815" y="6014"/>
                  </a:lnTo>
                  <a:lnTo>
                    <a:pt x="18023" y="5935"/>
                  </a:lnTo>
                  <a:lnTo>
                    <a:pt x="19238" y="5864"/>
                  </a:lnTo>
                  <a:lnTo>
                    <a:pt x="20445" y="5803"/>
                  </a:lnTo>
                  <a:lnTo>
                    <a:pt x="21045" y="5776"/>
                  </a:lnTo>
                  <a:lnTo>
                    <a:pt x="21653" y="5759"/>
                  </a:lnTo>
                  <a:lnTo>
                    <a:pt x="22253" y="5750"/>
                  </a:lnTo>
                  <a:lnTo>
                    <a:pt x="22860" y="5741"/>
                  </a:lnTo>
                  <a:lnTo>
                    <a:pt x="23460" y="5741"/>
                  </a:lnTo>
                  <a:lnTo>
                    <a:pt x="24060" y="5741"/>
                  </a:lnTo>
                  <a:lnTo>
                    <a:pt x="24668" y="5759"/>
                  </a:lnTo>
                  <a:lnTo>
                    <a:pt x="25268" y="5776"/>
                  </a:lnTo>
                  <a:lnTo>
                    <a:pt x="25868" y="5803"/>
                  </a:lnTo>
                  <a:lnTo>
                    <a:pt x="26468" y="5847"/>
                  </a:lnTo>
                  <a:lnTo>
                    <a:pt x="27075" y="5891"/>
                  </a:lnTo>
                  <a:lnTo>
                    <a:pt x="27675" y="5943"/>
                  </a:lnTo>
                  <a:lnTo>
                    <a:pt x="28275" y="6014"/>
                  </a:lnTo>
                  <a:lnTo>
                    <a:pt x="28868" y="6093"/>
                  </a:lnTo>
                  <a:lnTo>
                    <a:pt x="29468" y="6181"/>
                  </a:lnTo>
                  <a:lnTo>
                    <a:pt x="30068" y="6278"/>
                  </a:lnTo>
                  <a:lnTo>
                    <a:pt x="30660" y="6392"/>
                  </a:lnTo>
                  <a:lnTo>
                    <a:pt x="31260" y="6516"/>
                  </a:lnTo>
                  <a:lnTo>
                    <a:pt x="31853" y="6648"/>
                  </a:lnTo>
                  <a:lnTo>
                    <a:pt x="32453" y="6797"/>
                  </a:lnTo>
                  <a:lnTo>
                    <a:pt x="33045" y="6965"/>
                  </a:lnTo>
                  <a:lnTo>
                    <a:pt x="33638" y="7141"/>
                  </a:lnTo>
                  <a:lnTo>
                    <a:pt x="34230" y="7335"/>
                  </a:lnTo>
                  <a:lnTo>
                    <a:pt x="34815" y="7546"/>
                  </a:lnTo>
                  <a:lnTo>
                    <a:pt x="35498" y="7775"/>
                  </a:lnTo>
                  <a:lnTo>
                    <a:pt x="36203" y="7995"/>
                  </a:lnTo>
                  <a:lnTo>
                    <a:pt x="36563" y="8118"/>
                  </a:lnTo>
                  <a:lnTo>
                    <a:pt x="36908" y="8259"/>
                  </a:lnTo>
                  <a:lnTo>
                    <a:pt x="37080" y="8329"/>
                  </a:lnTo>
                  <a:lnTo>
                    <a:pt x="37253" y="8409"/>
                  </a:lnTo>
                  <a:lnTo>
                    <a:pt x="37418" y="8488"/>
                  </a:lnTo>
                  <a:lnTo>
                    <a:pt x="37575" y="8576"/>
                  </a:lnTo>
                  <a:lnTo>
                    <a:pt x="37733" y="8664"/>
                  </a:lnTo>
                  <a:lnTo>
                    <a:pt x="37875" y="8770"/>
                  </a:lnTo>
                  <a:lnTo>
                    <a:pt x="38025" y="8875"/>
                  </a:lnTo>
                  <a:lnTo>
                    <a:pt x="38160" y="8981"/>
                  </a:lnTo>
                  <a:lnTo>
                    <a:pt x="38288" y="9104"/>
                  </a:lnTo>
                  <a:lnTo>
                    <a:pt x="38408" y="9236"/>
                  </a:lnTo>
                  <a:lnTo>
                    <a:pt x="38528" y="9368"/>
                  </a:lnTo>
                  <a:lnTo>
                    <a:pt x="38625" y="9518"/>
                  </a:lnTo>
                  <a:lnTo>
                    <a:pt x="38723" y="9676"/>
                  </a:lnTo>
                  <a:lnTo>
                    <a:pt x="38805" y="9844"/>
                  </a:lnTo>
                  <a:lnTo>
                    <a:pt x="38880" y="10020"/>
                  </a:lnTo>
                  <a:lnTo>
                    <a:pt x="38948" y="10205"/>
                  </a:lnTo>
                  <a:lnTo>
                    <a:pt x="39000" y="10407"/>
                  </a:lnTo>
                  <a:lnTo>
                    <a:pt x="39038" y="10618"/>
                  </a:lnTo>
                  <a:lnTo>
                    <a:pt x="39060" y="10847"/>
                  </a:lnTo>
                  <a:lnTo>
                    <a:pt x="39075" y="11085"/>
                  </a:lnTo>
                  <a:lnTo>
                    <a:pt x="39075" y="11340"/>
                  </a:lnTo>
                  <a:lnTo>
                    <a:pt x="39060" y="11587"/>
                  </a:lnTo>
                  <a:lnTo>
                    <a:pt x="39023" y="11825"/>
                  </a:lnTo>
                  <a:lnTo>
                    <a:pt x="38978" y="12045"/>
                  </a:lnTo>
                  <a:lnTo>
                    <a:pt x="38925" y="12247"/>
                  </a:lnTo>
                  <a:lnTo>
                    <a:pt x="38858" y="12441"/>
                  </a:lnTo>
                  <a:lnTo>
                    <a:pt x="38775" y="12617"/>
                  </a:lnTo>
                  <a:lnTo>
                    <a:pt x="38678" y="12784"/>
                  </a:lnTo>
                  <a:lnTo>
                    <a:pt x="38573" y="12943"/>
                  </a:lnTo>
                  <a:lnTo>
                    <a:pt x="38460" y="13092"/>
                  </a:lnTo>
                  <a:lnTo>
                    <a:pt x="38340" y="13224"/>
                  </a:lnTo>
                  <a:lnTo>
                    <a:pt x="38213" y="13357"/>
                  </a:lnTo>
                  <a:lnTo>
                    <a:pt x="38070" y="13471"/>
                  </a:lnTo>
                  <a:lnTo>
                    <a:pt x="37928" y="13585"/>
                  </a:lnTo>
                  <a:lnTo>
                    <a:pt x="37770" y="13691"/>
                  </a:lnTo>
                  <a:lnTo>
                    <a:pt x="37613" y="13788"/>
                  </a:lnTo>
                  <a:lnTo>
                    <a:pt x="37448" y="13876"/>
                  </a:lnTo>
                  <a:lnTo>
                    <a:pt x="37275" y="13955"/>
                  </a:lnTo>
                  <a:lnTo>
                    <a:pt x="37103" y="14034"/>
                  </a:lnTo>
                  <a:lnTo>
                    <a:pt x="36930" y="14114"/>
                  </a:lnTo>
                  <a:lnTo>
                    <a:pt x="36563" y="14246"/>
                  </a:lnTo>
                  <a:lnTo>
                    <a:pt x="36195" y="14369"/>
                  </a:lnTo>
                  <a:lnTo>
                    <a:pt x="35828" y="14483"/>
                  </a:lnTo>
                  <a:lnTo>
                    <a:pt x="35460" y="14598"/>
                  </a:lnTo>
                  <a:lnTo>
                    <a:pt x="35100" y="14712"/>
                  </a:lnTo>
                  <a:lnTo>
                    <a:pt x="34763" y="14836"/>
                  </a:lnTo>
                  <a:lnTo>
                    <a:pt x="34373" y="14985"/>
                  </a:lnTo>
                  <a:lnTo>
                    <a:pt x="33975" y="15126"/>
                  </a:lnTo>
                  <a:lnTo>
                    <a:pt x="33585" y="15249"/>
                  </a:lnTo>
                  <a:lnTo>
                    <a:pt x="33195" y="15373"/>
                  </a:lnTo>
                  <a:lnTo>
                    <a:pt x="32798" y="15487"/>
                  </a:lnTo>
                  <a:lnTo>
                    <a:pt x="32400" y="15593"/>
                  </a:lnTo>
                  <a:lnTo>
                    <a:pt x="32010" y="15698"/>
                  </a:lnTo>
                  <a:lnTo>
                    <a:pt x="31613" y="15795"/>
                  </a:lnTo>
                  <a:lnTo>
                    <a:pt x="31215" y="15883"/>
                  </a:lnTo>
                  <a:lnTo>
                    <a:pt x="30818" y="15963"/>
                  </a:lnTo>
                  <a:lnTo>
                    <a:pt x="30413" y="16033"/>
                  </a:lnTo>
                  <a:lnTo>
                    <a:pt x="30015" y="16103"/>
                  </a:lnTo>
                  <a:lnTo>
                    <a:pt x="29618" y="16165"/>
                  </a:lnTo>
                  <a:lnTo>
                    <a:pt x="29213" y="16227"/>
                  </a:lnTo>
                  <a:lnTo>
                    <a:pt x="28815" y="16280"/>
                  </a:lnTo>
                  <a:lnTo>
                    <a:pt x="28410" y="16324"/>
                  </a:lnTo>
                  <a:lnTo>
                    <a:pt x="28005" y="16368"/>
                  </a:lnTo>
                  <a:lnTo>
                    <a:pt x="27600" y="16403"/>
                  </a:lnTo>
                  <a:lnTo>
                    <a:pt x="27195" y="16438"/>
                  </a:lnTo>
                  <a:lnTo>
                    <a:pt x="26790" y="16464"/>
                  </a:lnTo>
                  <a:lnTo>
                    <a:pt x="25980" y="16508"/>
                  </a:lnTo>
                  <a:lnTo>
                    <a:pt x="25163" y="16526"/>
                  </a:lnTo>
                  <a:lnTo>
                    <a:pt x="24345" y="16544"/>
                  </a:lnTo>
                  <a:lnTo>
                    <a:pt x="23528" y="16535"/>
                  </a:lnTo>
                  <a:lnTo>
                    <a:pt x="22703" y="16526"/>
                  </a:lnTo>
                  <a:lnTo>
                    <a:pt x="21885" y="16500"/>
                  </a:lnTo>
                  <a:close/>
                  <a:moveTo>
                    <a:pt x="23768" y="23904"/>
                  </a:moveTo>
                  <a:lnTo>
                    <a:pt x="23738" y="23657"/>
                  </a:lnTo>
                  <a:lnTo>
                    <a:pt x="23715" y="23420"/>
                  </a:lnTo>
                  <a:lnTo>
                    <a:pt x="23708" y="23314"/>
                  </a:lnTo>
                  <a:lnTo>
                    <a:pt x="23708" y="23208"/>
                  </a:lnTo>
                  <a:lnTo>
                    <a:pt x="23715" y="23103"/>
                  </a:lnTo>
                  <a:lnTo>
                    <a:pt x="23723" y="23006"/>
                  </a:lnTo>
                  <a:lnTo>
                    <a:pt x="23730" y="22918"/>
                  </a:lnTo>
                  <a:lnTo>
                    <a:pt x="23745" y="22830"/>
                  </a:lnTo>
                  <a:lnTo>
                    <a:pt x="23768" y="22751"/>
                  </a:lnTo>
                  <a:lnTo>
                    <a:pt x="23790" y="22671"/>
                  </a:lnTo>
                  <a:lnTo>
                    <a:pt x="23820" y="22601"/>
                  </a:lnTo>
                  <a:lnTo>
                    <a:pt x="23850" y="22530"/>
                  </a:lnTo>
                  <a:lnTo>
                    <a:pt x="23888" y="22460"/>
                  </a:lnTo>
                  <a:lnTo>
                    <a:pt x="23925" y="22398"/>
                  </a:lnTo>
                  <a:lnTo>
                    <a:pt x="23970" y="22346"/>
                  </a:lnTo>
                  <a:lnTo>
                    <a:pt x="24023" y="22293"/>
                  </a:lnTo>
                  <a:lnTo>
                    <a:pt x="24075" y="22240"/>
                  </a:lnTo>
                  <a:lnTo>
                    <a:pt x="24135" y="22196"/>
                  </a:lnTo>
                  <a:lnTo>
                    <a:pt x="24203" y="22161"/>
                  </a:lnTo>
                  <a:lnTo>
                    <a:pt x="24270" y="22125"/>
                  </a:lnTo>
                  <a:lnTo>
                    <a:pt x="24338" y="22090"/>
                  </a:lnTo>
                  <a:lnTo>
                    <a:pt x="24420" y="22064"/>
                  </a:lnTo>
                  <a:lnTo>
                    <a:pt x="24503" y="22037"/>
                  </a:lnTo>
                  <a:lnTo>
                    <a:pt x="24593" y="22020"/>
                  </a:lnTo>
                  <a:lnTo>
                    <a:pt x="24683" y="22002"/>
                  </a:lnTo>
                  <a:lnTo>
                    <a:pt x="24780" y="21985"/>
                  </a:lnTo>
                  <a:lnTo>
                    <a:pt x="24990" y="21967"/>
                  </a:lnTo>
                  <a:lnTo>
                    <a:pt x="25223" y="21967"/>
                  </a:lnTo>
                  <a:lnTo>
                    <a:pt x="25433" y="21976"/>
                  </a:lnTo>
                  <a:lnTo>
                    <a:pt x="25628" y="21993"/>
                  </a:lnTo>
                  <a:lnTo>
                    <a:pt x="25800" y="22020"/>
                  </a:lnTo>
                  <a:lnTo>
                    <a:pt x="25965" y="22055"/>
                  </a:lnTo>
                  <a:lnTo>
                    <a:pt x="26033" y="22073"/>
                  </a:lnTo>
                  <a:lnTo>
                    <a:pt x="26108" y="22099"/>
                  </a:lnTo>
                  <a:lnTo>
                    <a:pt x="26168" y="22125"/>
                  </a:lnTo>
                  <a:lnTo>
                    <a:pt x="26235" y="22161"/>
                  </a:lnTo>
                  <a:lnTo>
                    <a:pt x="26288" y="22196"/>
                  </a:lnTo>
                  <a:lnTo>
                    <a:pt x="26348" y="22231"/>
                  </a:lnTo>
                  <a:lnTo>
                    <a:pt x="26393" y="22275"/>
                  </a:lnTo>
                  <a:lnTo>
                    <a:pt x="26445" y="22319"/>
                  </a:lnTo>
                  <a:lnTo>
                    <a:pt x="26490" y="22372"/>
                  </a:lnTo>
                  <a:lnTo>
                    <a:pt x="26528" y="22434"/>
                  </a:lnTo>
                  <a:lnTo>
                    <a:pt x="26565" y="22495"/>
                  </a:lnTo>
                  <a:lnTo>
                    <a:pt x="26603" y="22557"/>
                  </a:lnTo>
                  <a:lnTo>
                    <a:pt x="26640" y="22627"/>
                  </a:lnTo>
                  <a:lnTo>
                    <a:pt x="26663" y="22698"/>
                  </a:lnTo>
                  <a:lnTo>
                    <a:pt x="26693" y="22786"/>
                  </a:lnTo>
                  <a:lnTo>
                    <a:pt x="26715" y="22865"/>
                  </a:lnTo>
                  <a:lnTo>
                    <a:pt x="26760" y="23059"/>
                  </a:lnTo>
                  <a:lnTo>
                    <a:pt x="26790" y="23270"/>
                  </a:lnTo>
                  <a:lnTo>
                    <a:pt x="26813" y="23508"/>
                  </a:lnTo>
                  <a:lnTo>
                    <a:pt x="26828" y="23772"/>
                  </a:lnTo>
                  <a:lnTo>
                    <a:pt x="26828" y="23939"/>
                  </a:lnTo>
                  <a:lnTo>
                    <a:pt x="26828" y="24106"/>
                  </a:lnTo>
                  <a:lnTo>
                    <a:pt x="26820" y="24256"/>
                  </a:lnTo>
                  <a:lnTo>
                    <a:pt x="26813" y="24397"/>
                  </a:lnTo>
                  <a:lnTo>
                    <a:pt x="26798" y="24529"/>
                  </a:lnTo>
                  <a:lnTo>
                    <a:pt x="26775" y="24661"/>
                  </a:lnTo>
                  <a:lnTo>
                    <a:pt x="26753" y="24775"/>
                  </a:lnTo>
                  <a:lnTo>
                    <a:pt x="26723" y="24881"/>
                  </a:lnTo>
                  <a:lnTo>
                    <a:pt x="26685" y="24987"/>
                  </a:lnTo>
                  <a:lnTo>
                    <a:pt x="26648" y="25075"/>
                  </a:lnTo>
                  <a:lnTo>
                    <a:pt x="26603" y="25163"/>
                  </a:lnTo>
                  <a:lnTo>
                    <a:pt x="26558" y="25242"/>
                  </a:lnTo>
                  <a:lnTo>
                    <a:pt x="26505" y="25321"/>
                  </a:lnTo>
                  <a:lnTo>
                    <a:pt x="26453" y="25383"/>
                  </a:lnTo>
                  <a:lnTo>
                    <a:pt x="26393" y="25445"/>
                  </a:lnTo>
                  <a:lnTo>
                    <a:pt x="26333" y="25497"/>
                  </a:lnTo>
                  <a:lnTo>
                    <a:pt x="26265" y="25550"/>
                  </a:lnTo>
                  <a:lnTo>
                    <a:pt x="26190" y="25594"/>
                  </a:lnTo>
                  <a:lnTo>
                    <a:pt x="26123" y="25638"/>
                  </a:lnTo>
                  <a:lnTo>
                    <a:pt x="26040" y="25673"/>
                  </a:lnTo>
                  <a:lnTo>
                    <a:pt x="25875" y="25735"/>
                  </a:lnTo>
                  <a:lnTo>
                    <a:pt x="25695" y="25788"/>
                  </a:lnTo>
                  <a:lnTo>
                    <a:pt x="25508" y="25823"/>
                  </a:lnTo>
                  <a:lnTo>
                    <a:pt x="25305" y="25850"/>
                  </a:lnTo>
                  <a:lnTo>
                    <a:pt x="25095" y="25876"/>
                  </a:lnTo>
                  <a:lnTo>
                    <a:pt x="24870" y="25894"/>
                  </a:lnTo>
                  <a:lnTo>
                    <a:pt x="24728" y="25902"/>
                  </a:lnTo>
                  <a:lnTo>
                    <a:pt x="24600" y="25902"/>
                  </a:lnTo>
                  <a:lnTo>
                    <a:pt x="24480" y="25894"/>
                  </a:lnTo>
                  <a:lnTo>
                    <a:pt x="24375" y="25885"/>
                  </a:lnTo>
                  <a:lnTo>
                    <a:pt x="24278" y="25858"/>
                  </a:lnTo>
                  <a:lnTo>
                    <a:pt x="24195" y="25832"/>
                  </a:lnTo>
                  <a:lnTo>
                    <a:pt x="24120" y="25797"/>
                  </a:lnTo>
                  <a:lnTo>
                    <a:pt x="24053" y="25753"/>
                  </a:lnTo>
                  <a:lnTo>
                    <a:pt x="23993" y="25709"/>
                  </a:lnTo>
                  <a:lnTo>
                    <a:pt x="23940" y="25656"/>
                  </a:lnTo>
                  <a:lnTo>
                    <a:pt x="23895" y="25603"/>
                  </a:lnTo>
                  <a:lnTo>
                    <a:pt x="23865" y="25541"/>
                  </a:lnTo>
                  <a:lnTo>
                    <a:pt x="23835" y="25480"/>
                  </a:lnTo>
                  <a:lnTo>
                    <a:pt x="23805" y="25409"/>
                  </a:lnTo>
                  <a:lnTo>
                    <a:pt x="23790" y="25339"/>
                  </a:lnTo>
                  <a:lnTo>
                    <a:pt x="23775" y="25260"/>
                  </a:lnTo>
                  <a:lnTo>
                    <a:pt x="23760" y="25101"/>
                  </a:lnTo>
                  <a:lnTo>
                    <a:pt x="23753" y="24934"/>
                  </a:lnTo>
                  <a:lnTo>
                    <a:pt x="23760" y="24767"/>
                  </a:lnTo>
                  <a:lnTo>
                    <a:pt x="23768" y="24591"/>
                  </a:lnTo>
                  <a:lnTo>
                    <a:pt x="23775" y="24406"/>
                  </a:lnTo>
                  <a:lnTo>
                    <a:pt x="23783" y="24238"/>
                  </a:lnTo>
                  <a:lnTo>
                    <a:pt x="23783" y="24071"/>
                  </a:lnTo>
                  <a:lnTo>
                    <a:pt x="23768" y="23904"/>
                  </a:lnTo>
                  <a:close/>
                  <a:moveTo>
                    <a:pt x="26670" y="48643"/>
                  </a:moveTo>
                  <a:lnTo>
                    <a:pt x="26520" y="48670"/>
                  </a:lnTo>
                  <a:lnTo>
                    <a:pt x="26378" y="48687"/>
                  </a:lnTo>
                  <a:lnTo>
                    <a:pt x="26243" y="48679"/>
                  </a:lnTo>
                  <a:lnTo>
                    <a:pt x="26115" y="48670"/>
                  </a:lnTo>
                  <a:lnTo>
                    <a:pt x="25995" y="48635"/>
                  </a:lnTo>
                  <a:lnTo>
                    <a:pt x="25883" y="48599"/>
                  </a:lnTo>
                  <a:lnTo>
                    <a:pt x="25770" y="48547"/>
                  </a:lnTo>
                  <a:lnTo>
                    <a:pt x="25658" y="48494"/>
                  </a:lnTo>
                  <a:lnTo>
                    <a:pt x="25560" y="48423"/>
                  </a:lnTo>
                  <a:lnTo>
                    <a:pt x="25455" y="48353"/>
                  </a:lnTo>
                  <a:lnTo>
                    <a:pt x="25358" y="48282"/>
                  </a:lnTo>
                  <a:lnTo>
                    <a:pt x="25260" y="48203"/>
                  </a:lnTo>
                  <a:lnTo>
                    <a:pt x="25073" y="48045"/>
                  </a:lnTo>
                  <a:lnTo>
                    <a:pt x="24885" y="47895"/>
                  </a:lnTo>
                  <a:lnTo>
                    <a:pt x="24728" y="47772"/>
                  </a:lnTo>
                  <a:lnTo>
                    <a:pt x="24585" y="47631"/>
                  </a:lnTo>
                  <a:lnTo>
                    <a:pt x="24450" y="47490"/>
                  </a:lnTo>
                  <a:lnTo>
                    <a:pt x="24330" y="47349"/>
                  </a:lnTo>
                  <a:lnTo>
                    <a:pt x="24218" y="47200"/>
                  </a:lnTo>
                  <a:lnTo>
                    <a:pt x="24113" y="47041"/>
                  </a:lnTo>
                  <a:lnTo>
                    <a:pt x="24023" y="46874"/>
                  </a:lnTo>
                  <a:lnTo>
                    <a:pt x="23948" y="46707"/>
                  </a:lnTo>
                  <a:lnTo>
                    <a:pt x="23880" y="46522"/>
                  </a:lnTo>
                  <a:lnTo>
                    <a:pt x="23828" y="46337"/>
                  </a:lnTo>
                  <a:lnTo>
                    <a:pt x="23790" y="46152"/>
                  </a:lnTo>
                  <a:lnTo>
                    <a:pt x="23768" y="45958"/>
                  </a:lnTo>
                  <a:lnTo>
                    <a:pt x="23760" y="45756"/>
                  </a:lnTo>
                  <a:lnTo>
                    <a:pt x="23768" y="45544"/>
                  </a:lnTo>
                  <a:lnTo>
                    <a:pt x="23790" y="45324"/>
                  </a:lnTo>
                  <a:lnTo>
                    <a:pt x="23828" y="45104"/>
                  </a:lnTo>
                  <a:lnTo>
                    <a:pt x="23858" y="44990"/>
                  </a:lnTo>
                  <a:lnTo>
                    <a:pt x="23895" y="44893"/>
                  </a:lnTo>
                  <a:lnTo>
                    <a:pt x="23933" y="44822"/>
                  </a:lnTo>
                  <a:lnTo>
                    <a:pt x="23985" y="44761"/>
                  </a:lnTo>
                  <a:lnTo>
                    <a:pt x="24045" y="44717"/>
                  </a:lnTo>
                  <a:lnTo>
                    <a:pt x="24105" y="44690"/>
                  </a:lnTo>
                  <a:lnTo>
                    <a:pt x="24173" y="44673"/>
                  </a:lnTo>
                  <a:lnTo>
                    <a:pt x="24240" y="44673"/>
                  </a:lnTo>
                  <a:lnTo>
                    <a:pt x="24308" y="44673"/>
                  </a:lnTo>
                  <a:lnTo>
                    <a:pt x="24375" y="44690"/>
                  </a:lnTo>
                  <a:lnTo>
                    <a:pt x="24450" y="44708"/>
                  </a:lnTo>
                  <a:lnTo>
                    <a:pt x="24518" y="44734"/>
                  </a:lnTo>
                  <a:lnTo>
                    <a:pt x="24653" y="44805"/>
                  </a:lnTo>
                  <a:lnTo>
                    <a:pt x="24773" y="44866"/>
                  </a:lnTo>
                  <a:lnTo>
                    <a:pt x="24938" y="44954"/>
                  </a:lnTo>
                  <a:lnTo>
                    <a:pt x="25118" y="45034"/>
                  </a:lnTo>
                  <a:lnTo>
                    <a:pt x="25298" y="45095"/>
                  </a:lnTo>
                  <a:lnTo>
                    <a:pt x="25493" y="45157"/>
                  </a:lnTo>
                  <a:lnTo>
                    <a:pt x="25680" y="45219"/>
                  </a:lnTo>
                  <a:lnTo>
                    <a:pt x="25868" y="45289"/>
                  </a:lnTo>
                  <a:lnTo>
                    <a:pt x="26048" y="45359"/>
                  </a:lnTo>
                  <a:lnTo>
                    <a:pt x="26213" y="45448"/>
                  </a:lnTo>
                  <a:lnTo>
                    <a:pt x="26295" y="45500"/>
                  </a:lnTo>
                  <a:lnTo>
                    <a:pt x="26370" y="45553"/>
                  </a:lnTo>
                  <a:lnTo>
                    <a:pt x="26438" y="45615"/>
                  </a:lnTo>
                  <a:lnTo>
                    <a:pt x="26505" y="45685"/>
                  </a:lnTo>
                  <a:lnTo>
                    <a:pt x="26565" y="45756"/>
                  </a:lnTo>
                  <a:lnTo>
                    <a:pt x="26625" y="45835"/>
                  </a:lnTo>
                  <a:lnTo>
                    <a:pt x="26678" y="45923"/>
                  </a:lnTo>
                  <a:lnTo>
                    <a:pt x="26715" y="46020"/>
                  </a:lnTo>
                  <a:lnTo>
                    <a:pt x="26753" y="46117"/>
                  </a:lnTo>
                  <a:lnTo>
                    <a:pt x="26783" y="46231"/>
                  </a:lnTo>
                  <a:lnTo>
                    <a:pt x="26805" y="46354"/>
                  </a:lnTo>
                  <a:lnTo>
                    <a:pt x="26813" y="46486"/>
                  </a:lnTo>
                  <a:lnTo>
                    <a:pt x="26820" y="46627"/>
                  </a:lnTo>
                  <a:lnTo>
                    <a:pt x="26813" y="46786"/>
                  </a:lnTo>
                  <a:lnTo>
                    <a:pt x="26798" y="46953"/>
                  </a:lnTo>
                  <a:lnTo>
                    <a:pt x="26775" y="47129"/>
                  </a:lnTo>
                  <a:lnTo>
                    <a:pt x="26745" y="47323"/>
                  </a:lnTo>
                  <a:lnTo>
                    <a:pt x="26730" y="47508"/>
                  </a:lnTo>
                  <a:lnTo>
                    <a:pt x="26715" y="47701"/>
                  </a:lnTo>
                  <a:lnTo>
                    <a:pt x="26700" y="47895"/>
                  </a:lnTo>
                  <a:lnTo>
                    <a:pt x="26693" y="48089"/>
                  </a:lnTo>
                  <a:lnTo>
                    <a:pt x="26693" y="48274"/>
                  </a:lnTo>
                  <a:lnTo>
                    <a:pt x="26685" y="48459"/>
                  </a:lnTo>
                  <a:lnTo>
                    <a:pt x="26670" y="48643"/>
                  </a:lnTo>
                  <a:close/>
                  <a:moveTo>
                    <a:pt x="26783" y="55343"/>
                  </a:moveTo>
                  <a:lnTo>
                    <a:pt x="27345" y="55335"/>
                  </a:lnTo>
                  <a:lnTo>
                    <a:pt x="27833" y="55335"/>
                  </a:lnTo>
                  <a:lnTo>
                    <a:pt x="28253" y="55352"/>
                  </a:lnTo>
                  <a:lnTo>
                    <a:pt x="28620" y="55370"/>
                  </a:lnTo>
                  <a:lnTo>
                    <a:pt x="28785" y="55387"/>
                  </a:lnTo>
                  <a:lnTo>
                    <a:pt x="28928" y="55414"/>
                  </a:lnTo>
                  <a:lnTo>
                    <a:pt x="29063" y="55440"/>
                  </a:lnTo>
                  <a:lnTo>
                    <a:pt x="29190" y="55475"/>
                  </a:lnTo>
                  <a:lnTo>
                    <a:pt x="29303" y="55519"/>
                  </a:lnTo>
                  <a:lnTo>
                    <a:pt x="29400" y="55572"/>
                  </a:lnTo>
                  <a:lnTo>
                    <a:pt x="29490" y="55625"/>
                  </a:lnTo>
                  <a:lnTo>
                    <a:pt x="29573" y="55687"/>
                  </a:lnTo>
                  <a:lnTo>
                    <a:pt x="29648" y="55757"/>
                  </a:lnTo>
                  <a:lnTo>
                    <a:pt x="29708" y="55836"/>
                  </a:lnTo>
                  <a:lnTo>
                    <a:pt x="29760" y="55924"/>
                  </a:lnTo>
                  <a:lnTo>
                    <a:pt x="29813" y="56030"/>
                  </a:lnTo>
                  <a:lnTo>
                    <a:pt x="29850" y="56136"/>
                  </a:lnTo>
                  <a:lnTo>
                    <a:pt x="29888" y="56259"/>
                  </a:lnTo>
                  <a:lnTo>
                    <a:pt x="29910" y="56391"/>
                  </a:lnTo>
                  <a:lnTo>
                    <a:pt x="29933" y="56532"/>
                  </a:lnTo>
                  <a:lnTo>
                    <a:pt x="29955" y="56690"/>
                  </a:lnTo>
                  <a:lnTo>
                    <a:pt x="29970" y="56858"/>
                  </a:lnTo>
                  <a:lnTo>
                    <a:pt x="29978" y="57043"/>
                  </a:lnTo>
                  <a:lnTo>
                    <a:pt x="29985" y="57245"/>
                  </a:lnTo>
                  <a:lnTo>
                    <a:pt x="29993" y="57676"/>
                  </a:lnTo>
                  <a:lnTo>
                    <a:pt x="29993" y="58178"/>
                  </a:lnTo>
                  <a:lnTo>
                    <a:pt x="29723" y="58073"/>
                  </a:lnTo>
                  <a:lnTo>
                    <a:pt x="29460" y="57967"/>
                  </a:lnTo>
                  <a:lnTo>
                    <a:pt x="29205" y="57853"/>
                  </a:lnTo>
                  <a:lnTo>
                    <a:pt x="28965" y="57729"/>
                  </a:lnTo>
                  <a:lnTo>
                    <a:pt x="28725" y="57597"/>
                  </a:lnTo>
                  <a:lnTo>
                    <a:pt x="28500" y="57465"/>
                  </a:lnTo>
                  <a:lnTo>
                    <a:pt x="28283" y="57315"/>
                  </a:lnTo>
                  <a:lnTo>
                    <a:pt x="28073" y="57148"/>
                  </a:lnTo>
                  <a:lnTo>
                    <a:pt x="27878" y="56972"/>
                  </a:lnTo>
                  <a:lnTo>
                    <a:pt x="27690" y="56787"/>
                  </a:lnTo>
                  <a:lnTo>
                    <a:pt x="27600" y="56690"/>
                  </a:lnTo>
                  <a:lnTo>
                    <a:pt x="27510" y="56585"/>
                  </a:lnTo>
                  <a:lnTo>
                    <a:pt x="27428" y="56479"/>
                  </a:lnTo>
                  <a:lnTo>
                    <a:pt x="27345" y="56373"/>
                  </a:lnTo>
                  <a:lnTo>
                    <a:pt x="27270" y="56259"/>
                  </a:lnTo>
                  <a:lnTo>
                    <a:pt x="27188" y="56145"/>
                  </a:lnTo>
                  <a:lnTo>
                    <a:pt x="27113" y="56021"/>
                  </a:lnTo>
                  <a:lnTo>
                    <a:pt x="27045" y="55889"/>
                  </a:lnTo>
                  <a:lnTo>
                    <a:pt x="26978" y="55766"/>
                  </a:lnTo>
                  <a:lnTo>
                    <a:pt x="26910" y="55625"/>
                  </a:lnTo>
                  <a:lnTo>
                    <a:pt x="26843" y="55484"/>
                  </a:lnTo>
                  <a:lnTo>
                    <a:pt x="26783" y="55343"/>
                  </a:lnTo>
                  <a:close/>
                  <a:moveTo>
                    <a:pt x="30203" y="46830"/>
                  </a:moveTo>
                  <a:lnTo>
                    <a:pt x="30465" y="46795"/>
                  </a:lnTo>
                  <a:lnTo>
                    <a:pt x="30720" y="46777"/>
                  </a:lnTo>
                  <a:lnTo>
                    <a:pt x="30953" y="46768"/>
                  </a:lnTo>
                  <a:lnTo>
                    <a:pt x="31170" y="46777"/>
                  </a:lnTo>
                  <a:lnTo>
                    <a:pt x="31373" y="46795"/>
                  </a:lnTo>
                  <a:lnTo>
                    <a:pt x="31568" y="46821"/>
                  </a:lnTo>
                  <a:lnTo>
                    <a:pt x="31748" y="46865"/>
                  </a:lnTo>
                  <a:lnTo>
                    <a:pt x="31905" y="46918"/>
                  </a:lnTo>
                  <a:lnTo>
                    <a:pt x="32063" y="46979"/>
                  </a:lnTo>
                  <a:lnTo>
                    <a:pt x="32198" y="47050"/>
                  </a:lnTo>
                  <a:lnTo>
                    <a:pt x="32325" y="47129"/>
                  </a:lnTo>
                  <a:lnTo>
                    <a:pt x="32438" y="47226"/>
                  </a:lnTo>
                  <a:lnTo>
                    <a:pt x="32543" y="47332"/>
                  </a:lnTo>
                  <a:lnTo>
                    <a:pt x="32633" y="47446"/>
                  </a:lnTo>
                  <a:lnTo>
                    <a:pt x="32715" y="47561"/>
                  </a:lnTo>
                  <a:lnTo>
                    <a:pt x="32790" y="47693"/>
                  </a:lnTo>
                  <a:lnTo>
                    <a:pt x="32850" y="47833"/>
                  </a:lnTo>
                  <a:lnTo>
                    <a:pt x="32903" y="47983"/>
                  </a:lnTo>
                  <a:lnTo>
                    <a:pt x="32940" y="48133"/>
                  </a:lnTo>
                  <a:lnTo>
                    <a:pt x="32970" y="48300"/>
                  </a:lnTo>
                  <a:lnTo>
                    <a:pt x="32993" y="48467"/>
                  </a:lnTo>
                  <a:lnTo>
                    <a:pt x="33008" y="48643"/>
                  </a:lnTo>
                  <a:lnTo>
                    <a:pt x="33015" y="48828"/>
                  </a:lnTo>
                  <a:lnTo>
                    <a:pt x="33015" y="49022"/>
                  </a:lnTo>
                  <a:lnTo>
                    <a:pt x="33008" y="49216"/>
                  </a:lnTo>
                  <a:lnTo>
                    <a:pt x="32993" y="49418"/>
                  </a:lnTo>
                  <a:lnTo>
                    <a:pt x="32970" y="49629"/>
                  </a:lnTo>
                  <a:lnTo>
                    <a:pt x="32940" y="49841"/>
                  </a:lnTo>
                  <a:lnTo>
                    <a:pt x="32903" y="50061"/>
                  </a:lnTo>
                  <a:lnTo>
                    <a:pt x="32865" y="50281"/>
                  </a:lnTo>
                  <a:lnTo>
                    <a:pt x="32820" y="50510"/>
                  </a:lnTo>
                  <a:lnTo>
                    <a:pt x="32768" y="50739"/>
                  </a:lnTo>
                  <a:lnTo>
                    <a:pt x="32543" y="50748"/>
                  </a:lnTo>
                  <a:lnTo>
                    <a:pt x="32325" y="50748"/>
                  </a:lnTo>
                  <a:lnTo>
                    <a:pt x="32123" y="50739"/>
                  </a:lnTo>
                  <a:lnTo>
                    <a:pt x="31920" y="50721"/>
                  </a:lnTo>
                  <a:lnTo>
                    <a:pt x="31740" y="50695"/>
                  </a:lnTo>
                  <a:lnTo>
                    <a:pt x="31560" y="50660"/>
                  </a:lnTo>
                  <a:lnTo>
                    <a:pt x="31395" y="50607"/>
                  </a:lnTo>
                  <a:lnTo>
                    <a:pt x="31238" y="50554"/>
                  </a:lnTo>
                  <a:lnTo>
                    <a:pt x="31088" y="50492"/>
                  </a:lnTo>
                  <a:lnTo>
                    <a:pt x="30953" y="50422"/>
                  </a:lnTo>
                  <a:lnTo>
                    <a:pt x="30818" y="50343"/>
                  </a:lnTo>
                  <a:lnTo>
                    <a:pt x="30705" y="50255"/>
                  </a:lnTo>
                  <a:lnTo>
                    <a:pt x="30593" y="50167"/>
                  </a:lnTo>
                  <a:lnTo>
                    <a:pt x="30488" y="50061"/>
                  </a:lnTo>
                  <a:lnTo>
                    <a:pt x="30398" y="49946"/>
                  </a:lnTo>
                  <a:lnTo>
                    <a:pt x="30315" y="49823"/>
                  </a:lnTo>
                  <a:lnTo>
                    <a:pt x="30248" y="49700"/>
                  </a:lnTo>
                  <a:lnTo>
                    <a:pt x="30180" y="49559"/>
                  </a:lnTo>
                  <a:lnTo>
                    <a:pt x="30128" y="49418"/>
                  </a:lnTo>
                  <a:lnTo>
                    <a:pt x="30083" y="49260"/>
                  </a:lnTo>
                  <a:lnTo>
                    <a:pt x="30045" y="49101"/>
                  </a:lnTo>
                  <a:lnTo>
                    <a:pt x="30015" y="48934"/>
                  </a:lnTo>
                  <a:lnTo>
                    <a:pt x="29993" y="48758"/>
                  </a:lnTo>
                  <a:lnTo>
                    <a:pt x="29985" y="48573"/>
                  </a:lnTo>
                  <a:lnTo>
                    <a:pt x="29978" y="48379"/>
                  </a:lnTo>
                  <a:lnTo>
                    <a:pt x="29985" y="48186"/>
                  </a:lnTo>
                  <a:lnTo>
                    <a:pt x="30000" y="47974"/>
                  </a:lnTo>
                  <a:lnTo>
                    <a:pt x="30030" y="47763"/>
                  </a:lnTo>
                  <a:lnTo>
                    <a:pt x="30060" y="47543"/>
                  </a:lnTo>
                  <a:lnTo>
                    <a:pt x="30098" y="47314"/>
                  </a:lnTo>
                  <a:lnTo>
                    <a:pt x="30150" y="47076"/>
                  </a:lnTo>
                  <a:lnTo>
                    <a:pt x="30203" y="46830"/>
                  </a:lnTo>
                  <a:close/>
                  <a:moveTo>
                    <a:pt x="35033" y="59825"/>
                  </a:moveTo>
                  <a:lnTo>
                    <a:pt x="34860" y="59781"/>
                  </a:lnTo>
                  <a:lnTo>
                    <a:pt x="34673" y="59737"/>
                  </a:lnTo>
                  <a:lnTo>
                    <a:pt x="34485" y="59701"/>
                  </a:lnTo>
                  <a:lnTo>
                    <a:pt x="34305" y="59666"/>
                  </a:lnTo>
                  <a:lnTo>
                    <a:pt x="34118" y="59631"/>
                  </a:lnTo>
                  <a:lnTo>
                    <a:pt x="33938" y="59587"/>
                  </a:lnTo>
                  <a:lnTo>
                    <a:pt x="33848" y="59561"/>
                  </a:lnTo>
                  <a:lnTo>
                    <a:pt x="33765" y="59525"/>
                  </a:lnTo>
                  <a:lnTo>
                    <a:pt x="33683" y="59499"/>
                  </a:lnTo>
                  <a:lnTo>
                    <a:pt x="33600" y="59455"/>
                  </a:lnTo>
                  <a:lnTo>
                    <a:pt x="33518" y="59411"/>
                  </a:lnTo>
                  <a:lnTo>
                    <a:pt x="33443" y="59367"/>
                  </a:lnTo>
                  <a:lnTo>
                    <a:pt x="33375" y="59305"/>
                  </a:lnTo>
                  <a:lnTo>
                    <a:pt x="33308" y="59244"/>
                  </a:lnTo>
                  <a:lnTo>
                    <a:pt x="33240" y="59182"/>
                  </a:lnTo>
                  <a:lnTo>
                    <a:pt x="33180" y="59103"/>
                  </a:lnTo>
                  <a:lnTo>
                    <a:pt x="33120" y="59015"/>
                  </a:lnTo>
                  <a:lnTo>
                    <a:pt x="33075" y="58927"/>
                  </a:lnTo>
                  <a:lnTo>
                    <a:pt x="33030" y="58821"/>
                  </a:lnTo>
                  <a:lnTo>
                    <a:pt x="32985" y="58715"/>
                  </a:lnTo>
                  <a:lnTo>
                    <a:pt x="32955" y="58592"/>
                  </a:lnTo>
                  <a:lnTo>
                    <a:pt x="32925" y="58460"/>
                  </a:lnTo>
                  <a:lnTo>
                    <a:pt x="32903" y="58310"/>
                  </a:lnTo>
                  <a:lnTo>
                    <a:pt x="32888" y="58161"/>
                  </a:lnTo>
                  <a:lnTo>
                    <a:pt x="32873" y="57993"/>
                  </a:lnTo>
                  <a:lnTo>
                    <a:pt x="32873" y="57808"/>
                  </a:lnTo>
                  <a:lnTo>
                    <a:pt x="32880" y="57650"/>
                  </a:lnTo>
                  <a:lnTo>
                    <a:pt x="32888" y="57500"/>
                  </a:lnTo>
                  <a:lnTo>
                    <a:pt x="32903" y="57368"/>
                  </a:lnTo>
                  <a:lnTo>
                    <a:pt x="32925" y="57245"/>
                  </a:lnTo>
                  <a:lnTo>
                    <a:pt x="32948" y="57139"/>
                  </a:lnTo>
                  <a:lnTo>
                    <a:pt x="32978" y="57043"/>
                  </a:lnTo>
                  <a:lnTo>
                    <a:pt x="33008" y="56946"/>
                  </a:lnTo>
                  <a:lnTo>
                    <a:pt x="33045" y="56866"/>
                  </a:lnTo>
                  <a:lnTo>
                    <a:pt x="33083" y="56796"/>
                  </a:lnTo>
                  <a:lnTo>
                    <a:pt x="33135" y="56743"/>
                  </a:lnTo>
                  <a:lnTo>
                    <a:pt x="33180" y="56682"/>
                  </a:lnTo>
                  <a:lnTo>
                    <a:pt x="33233" y="56638"/>
                  </a:lnTo>
                  <a:lnTo>
                    <a:pt x="33293" y="56602"/>
                  </a:lnTo>
                  <a:lnTo>
                    <a:pt x="33353" y="56567"/>
                  </a:lnTo>
                  <a:lnTo>
                    <a:pt x="33413" y="56550"/>
                  </a:lnTo>
                  <a:lnTo>
                    <a:pt x="33480" y="56523"/>
                  </a:lnTo>
                  <a:lnTo>
                    <a:pt x="33615" y="56497"/>
                  </a:lnTo>
                  <a:lnTo>
                    <a:pt x="33765" y="56488"/>
                  </a:lnTo>
                  <a:lnTo>
                    <a:pt x="33930" y="56497"/>
                  </a:lnTo>
                  <a:lnTo>
                    <a:pt x="34095" y="56505"/>
                  </a:lnTo>
                  <a:lnTo>
                    <a:pt x="34268" y="56514"/>
                  </a:lnTo>
                  <a:lnTo>
                    <a:pt x="34448" y="56523"/>
                  </a:lnTo>
                  <a:lnTo>
                    <a:pt x="34635" y="56532"/>
                  </a:lnTo>
                  <a:lnTo>
                    <a:pt x="34823" y="56523"/>
                  </a:lnTo>
                  <a:lnTo>
                    <a:pt x="34928" y="56505"/>
                  </a:lnTo>
                  <a:lnTo>
                    <a:pt x="35025" y="56488"/>
                  </a:lnTo>
                  <a:lnTo>
                    <a:pt x="35123" y="56479"/>
                  </a:lnTo>
                  <a:lnTo>
                    <a:pt x="35213" y="56479"/>
                  </a:lnTo>
                  <a:lnTo>
                    <a:pt x="35303" y="56479"/>
                  </a:lnTo>
                  <a:lnTo>
                    <a:pt x="35385" y="56488"/>
                  </a:lnTo>
                  <a:lnTo>
                    <a:pt x="35460" y="56505"/>
                  </a:lnTo>
                  <a:lnTo>
                    <a:pt x="35535" y="56523"/>
                  </a:lnTo>
                  <a:lnTo>
                    <a:pt x="35610" y="56550"/>
                  </a:lnTo>
                  <a:lnTo>
                    <a:pt x="35670" y="56585"/>
                  </a:lnTo>
                  <a:lnTo>
                    <a:pt x="35738" y="56620"/>
                  </a:lnTo>
                  <a:lnTo>
                    <a:pt x="35798" y="56664"/>
                  </a:lnTo>
                  <a:lnTo>
                    <a:pt x="35850" y="56708"/>
                  </a:lnTo>
                  <a:lnTo>
                    <a:pt x="35903" y="56761"/>
                  </a:lnTo>
                  <a:lnTo>
                    <a:pt x="35948" y="56822"/>
                  </a:lnTo>
                  <a:lnTo>
                    <a:pt x="35993" y="56884"/>
                  </a:lnTo>
                  <a:lnTo>
                    <a:pt x="36038" y="56954"/>
                  </a:lnTo>
                  <a:lnTo>
                    <a:pt x="36075" y="57025"/>
                  </a:lnTo>
                  <a:lnTo>
                    <a:pt x="36105" y="57104"/>
                  </a:lnTo>
                  <a:lnTo>
                    <a:pt x="36135" y="57183"/>
                  </a:lnTo>
                  <a:lnTo>
                    <a:pt x="36165" y="57271"/>
                  </a:lnTo>
                  <a:lnTo>
                    <a:pt x="36188" y="57368"/>
                  </a:lnTo>
                  <a:lnTo>
                    <a:pt x="36210" y="57465"/>
                  </a:lnTo>
                  <a:lnTo>
                    <a:pt x="36233" y="57571"/>
                  </a:lnTo>
                  <a:lnTo>
                    <a:pt x="36263" y="57791"/>
                  </a:lnTo>
                  <a:lnTo>
                    <a:pt x="36278" y="58029"/>
                  </a:lnTo>
                  <a:lnTo>
                    <a:pt x="36285" y="58284"/>
                  </a:lnTo>
                  <a:lnTo>
                    <a:pt x="36285" y="58566"/>
                  </a:lnTo>
                  <a:lnTo>
                    <a:pt x="36270" y="58768"/>
                  </a:lnTo>
                  <a:lnTo>
                    <a:pt x="36255" y="58962"/>
                  </a:lnTo>
                  <a:lnTo>
                    <a:pt x="36225" y="59129"/>
                  </a:lnTo>
                  <a:lnTo>
                    <a:pt x="36188" y="59288"/>
                  </a:lnTo>
                  <a:lnTo>
                    <a:pt x="36150" y="59420"/>
                  </a:lnTo>
                  <a:lnTo>
                    <a:pt x="36090" y="59534"/>
                  </a:lnTo>
                  <a:lnTo>
                    <a:pt x="36060" y="59596"/>
                  </a:lnTo>
                  <a:lnTo>
                    <a:pt x="36030" y="59640"/>
                  </a:lnTo>
                  <a:lnTo>
                    <a:pt x="35993" y="59684"/>
                  </a:lnTo>
                  <a:lnTo>
                    <a:pt x="35955" y="59728"/>
                  </a:lnTo>
                  <a:lnTo>
                    <a:pt x="35918" y="59763"/>
                  </a:lnTo>
                  <a:lnTo>
                    <a:pt x="35880" y="59798"/>
                  </a:lnTo>
                  <a:lnTo>
                    <a:pt x="35835" y="59825"/>
                  </a:lnTo>
                  <a:lnTo>
                    <a:pt x="35783" y="59851"/>
                  </a:lnTo>
                  <a:lnTo>
                    <a:pt x="35738" y="59869"/>
                  </a:lnTo>
                  <a:lnTo>
                    <a:pt x="35685" y="59886"/>
                  </a:lnTo>
                  <a:lnTo>
                    <a:pt x="35633" y="59895"/>
                  </a:lnTo>
                  <a:lnTo>
                    <a:pt x="35573" y="59904"/>
                  </a:lnTo>
                  <a:lnTo>
                    <a:pt x="35453" y="59904"/>
                  </a:lnTo>
                  <a:lnTo>
                    <a:pt x="35325" y="59895"/>
                  </a:lnTo>
                  <a:lnTo>
                    <a:pt x="35183" y="59869"/>
                  </a:lnTo>
                  <a:lnTo>
                    <a:pt x="35033" y="59825"/>
                  </a:lnTo>
                  <a:close/>
                  <a:moveTo>
                    <a:pt x="37988" y="51540"/>
                  </a:moveTo>
                  <a:lnTo>
                    <a:pt x="37725" y="51531"/>
                  </a:lnTo>
                  <a:lnTo>
                    <a:pt x="37485" y="51505"/>
                  </a:lnTo>
                  <a:lnTo>
                    <a:pt x="37373" y="51487"/>
                  </a:lnTo>
                  <a:lnTo>
                    <a:pt x="37268" y="51470"/>
                  </a:lnTo>
                  <a:lnTo>
                    <a:pt x="37170" y="51443"/>
                  </a:lnTo>
                  <a:lnTo>
                    <a:pt x="37073" y="51417"/>
                  </a:lnTo>
                  <a:lnTo>
                    <a:pt x="36990" y="51381"/>
                  </a:lnTo>
                  <a:lnTo>
                    <a:pt x="36908" y="51337"/>
                  </a:lnTo>
                  <a:lnTo>
                    <a:pt x="36825" y="51293"/>
                  </a:lnTo>
                  <a:lnTo>
                    <a:pt x="36758" y="51249"/>
                  </a:lnTo>
                  <a:lnTo>
                    <a:pt x="36690" y="51197"/>
                  </a:lnTo>
                  <a:lnTo>
                    <a:pt x="36630" y="51144"/>
                  </a:lnTo>
                  <a:lnTo>
                    <a:pt x="36570" y="51082"/>
                  </a:lnTo>
                  <a:lnTo>
                    <a:pt x="36518" y="51012"/>
                  </a:lnTo>
                  <a:lnTo>
                    <a:pt x="36473" y="50941"/>
                  </a:lnTo>
                  <a:lnTo>
                    <a:pt x="36428" y="50862"/>
                  </a:lnTo>
                  <a:lnTo>
                    <a:pt x="36383" y="50783"/>
                  </a:lnTo>
                  <a:lnTo>
                    <a:pt x="36353" y="50704"/>
                  </a:lnTo>
                  <a:lnTo>
                    <a:pt x="36315" y="50607"/>
                  </a:lnTo>
                  <a:lnTo>
                    <a:pt x="36293" y="50510"/>
                  </a:lnTo>
                  <a:lnTo>
                    <a:pt x="36270" y="50413"/>
                  </a:lnTo>
                  <a:lnTo>
                    <a:pt x="36248" y="50307"/>
                  </a:lnTo>
                  <a:lnTo>
                    <a:pt x="36218" y="50078"/>
                  </a:lnTo>
                  <a:lnTo>
                    <a:pt x="36195" y="49832"/>
                  </a:lnTo>
                  <a:lnTo>
                    <a:pt x="36188" y="49559"/>
                  </a:lnTo>
                  <a:lnTo>
                    <a:pt x="36195" y="49269"/>
                  </a:lnTo>
                  <a:lnTo>
                    <a:pt x="36203" y="49031"/>
                  </a:lnTo>
                  <a:lnTo>
                    <a:pt x="36218" y="48811"/>
                  </a:lnTo>
                  <a:lnTo>
                    <a:pt x="36240" y="48617"/>
                  </a:lnTo>
                  <a:lnTo>
                    <a:pt x="36278" y="48450"/>
                  </a:lnTo>
                  <a:lnTo>
                    <a:pt x="36293" y="48370"/>
                  </a:lnTo>
                  <a:lnTo>
                    <a:pt x="36315" y="48291"/>
                  </a:lnTo>
                  <a:lnTo>
                    <a:pt x="36345" y="48221"/>
                  </a:lnTo>
                  <a:lnTo>
                    <a:pt x="36368" y="48159"/>
                  </a:lnTo>
                  <a:lnTo>
                    <a:pt x="36398" y="48098"/>
                  </a:lnTo>
                  <a:lnTo>
                    <a:pt x="36435" y="48036"/>
                  </a:lnTo>
                  <a:lnTo>
                    <a:pt x="36473" y="47983"/>
                  </a:lnTo>
                  <a:lnTo>
                    <a:pt x="36510" y="47930"/>
                  </a:lnTo>
                  <a:lnTo>
                    <a:pt x="36555" y="47886"/>
                  </a:lnTo>
                  <a:lnTo>
                    <a:pt x="36600" y="47851"/>
                  </a:lnTo>
                  <a:lnTo>
                    <a:pt x="36645" y="47807"/>
                  </a:lnTo>
                  <a:lnTo>
                    <a:pt x="36698" y="47772"/>
                  </a:lnTo>
                  <a:lnTo>
                    <a:pt x="36818" y="47710"/>
                  </a:lnTo>
                  <a:lnTo>
                    <a:pt x="36953" y="47666"/>
                  </a:lnTo>
                  <a:lnTo>
                    <a:pt x="37095" y="47631"/>
                  </a:lnTo>
                  <a:lnTo>
                    <a:pt x="37260" y="47596"/>
                  </a:lnTo>
                  <a:lnTo>
                    <a:pt x="37448" y="47578"/>
                  </a:lnTo>
                  <a:lnTo>
                    <a:pt x="37643" y="47569"/>
                  </a:lnTo>
                  <a:lnTo>
                    <a:pt x="37898" y="47578"/>
                  </a:lnTo>
                  <a:lnTo>
                    <a:pt x="38123" y="47587"/>
                  </a:lnTo>
                  <a:lnTo>
                    <a:pt x="38228" y="47605"/>
                  </a:lnTo>
                  <a:lnTo>
                    <a:pt x="38333" y="47622"/>
                  </a:lnTo>
                  <a:lnTo>
                    <a:pt x="38430" y="47640"/>
                  </a:lnTo>
                  <a:lnTo>
                    <a:pt x="38520" y="47666"/>
                  </a:lnTo>
                  <a:lnTo>
                    <a:pt x="38603" y="47693"/>
                  </a:lnTo>
                  <a:lnTo>
                    <a:pt x="38685" y="47728"/>
                  </a:lnTo>
                  <a:lnTo>
                    <a:pt x="38760" y="47763"/>
                  </a:lnTo>
                  <a:lnTo>
                    <a:pt x="38828" y="47807"/>
                  </a:lnTo>
                  <a:lnTo>
                    <a:pt x="38895" y="47851"/>
                  </a:lnTo>
                  <a:lnTo>
                    <a:pt x="38955" y="47895"/>
                  </a:lnTo>
                  <a:lnTo>
                    <a:pt x="39015" y="47957"/>
                  </a:lnTo>
                  <a:lnTo>
                    <a:pt x="39060" y="48010"/>
                  </a:lnTo>
                  <a:lnTo>
                    <a:pt x="39105" y="48071"/>
                  </a:lnTo>
                  <a:lnTo>
                    <a:pt x="39150" y="48142"/>
                  </a:lnTo>
                  <a:lnTo>
                    <a:pt x="39188" y="48212"/>
                  </a:lnTo>
                  <a:lnTo>
                    <a:pt x="39218" y="48282"/>
                  </a:lnTo>
                  <a:lnTo>
                    <a:pt x="39240" y="48362"/>
                  </a:lnTo>
                  <a:lnTo>
                    <a:pt x="39263" y="48450"/>
                  </a:lnTo>
                  <a:lnTo>
                    <a:pt x="39285" y="48538"/>
                  </a:lnTo>
                  <a:lnTo>
                    <a:pt x="39293" y="48635"/>
                  </a:lnTo>
                  <a:lnTo>
                    <a:pt x="39300" y="48731"/>
                  </a:lnTo>
                  <a:lnTo>
                    <a:pt x="39308" y="48828"/>
                  </a:lnTo>
                  <a:lnTo>
                    <a:pt x="39300" y="48943"/>
                  </a:lnTo>
                  <a:lnTo>
                    <a:pt x="39300" y="49057"/>
                  </a:lnTo>
                  <a:lnTo>
                    <a:pt x="39270" y="49295"/>
                  </a:lnTo>
                  <a:lnTo>
                    <a:pt x="39225" y="49550"/>
                  </a:lnTo>
                  <a:lnTo>
                    <a:pt x="39240" y="49770"/>
                  </a:lnTo>
                  <a:lnTo>
                    <a:pt x="39255" y="49982"/>
                  </a:lnTo>
                  <a:lnTo>
                    <a:pt x="39263" y="50175"/>
                  </a:lnTo>
                  <a:lnTo>
                    <a:pt x="39263" y="50360"/>
                  </a:lnTo>
                  <a:lnTo>
                    <a:pt x="39255" y="50536"/>
                  </a:lnTo>
                  <a:lnTo>
                    <a:pt x="39233" y="50704"/>
                  </a:lnTo>
                  <a:lnTo>
                    <a:pt x="39218" y="50783"/>
                  </a:lnTo>
                  <a:lnTo>
                    <a:pt x="39203" y="50853"/>
                  </a:lnTo>
                  <a:lnTo>
                    <a:pt x="39180" y="50924"/>
                  </a:lnTo>
                  <a:lnTo>
                    <a:pt x="39150" y="50994"/>
                  </a:lnTo>
                  <a:lnTo>
                    <a:pt x="39120" y="51056"/>
                  </a:lnTo>
                  <a:lnTo>
                    <a:pt x="39083" y="51117"/>
                  </a:lnTo>
                  <a:lnTo>
                    <a:pt x="39045" y="51170"/>
                  </a:lnTo>
                  <a:lnTo>
                    <a:pt x="39000" y="51223"/>
                  </a:lnTo>
                  <a:lnTo>
                    <a:pt x="38948" y="51276"/>
                  </a:lnTo>
                  <a:lnTo>
                    <a:pt x="38895" y="51320"/>
                  </a:lnTo>
                  <a:lnTo>
                    <a:pt x="38828" y="51364"/>
                  </a:lnTo>
                  <a:lnTo>
                    <a:pt x="38760" y="51399"/>
                  </a:lnTo>
                  <a:lnTo>
                    <a:pt x="38693" y="51434"/>
                  </a:lnTo>
                  <a:lnTo>
                    <a:pt x="38610" y="51461"/>
                  </a:lnTo>
                  <a:lnTo>
                    <a:pt x="38528" y="51487"/>
                  </a:lnTo>
                  <a:lnTo>
                    <a:pt x="38430" y="51505"/>
                  </a:lnTo>
                  <a:lnTo>
                    <a:pt x="38333" y="51522"/>
                  </a:lnTo>
                  <a:lnTo>
                    <a:pt x="38220" y="51531"/>
                  </a:lnTo>
                  <a:lnTo>
                    <a:pt x="38108" y="51540"/>
                  </a:lnTo>
                  <a:lnTo>
                    <a:pt x="37988" y="51540"/>
                  </a:lnTo>
                  <a:close/>
                  <a:moveTo>
                    <a:pt x="40965" y="60441"/>
                  </a:moveTo>
                  <a:lnTo>
                    <a:pt x="40763" y="60459"/>
                  </a:lnTo>
                  <a:lnTo>
                    <a:pt x="40575" y="60476"/>
                  </a:lnTo>
                  <a:lnTo>
                    <a:pt x="40395" y="60485"/>
                  </a:lnTo>
                  <a:lnTo>
                    <a:pt x="40223" y="60476"/>
                  </a:lnTo>
                  <a:lnTo>
                    <a:pt x="40140" y="60467"/>
                  </a:lnTo>
                  <a:lnTo>
                    <a:pt x="40065" y="60450"/>
                  </a:lnTo>
                  <a:lnTo>
                    <a:pt x="39990" y="60432"/>
                  </a:lnTo>
                  <a:lnTo>
                    <a:pt x="39915" y="60415"/>
                  </a:lnTo>
                  <a:lnTo>
                    <a:pt x="39848" y="60388"/>
                  </a:lnTo>
                  <a:lnTo>
                    <a:pt x="39780" y="60353"/>
                  </a:lnTo>
                  <a:lnTo>
                    <a:pt x="39720" y="60318"/>
                  </a:lnTo>
                  <a:lnTo>
                    <a:pt x="39660" y="60282"/>
                  </a:lnTo>
                  <a:lnTo>
                    <a:pt x="39600" y="60238"/>
                  </a:lnTo>
                  <a:lnTo>
                    <a:pt x="39548" y="60186"/>
                  </a:lnTo>
                  <a:lnTo>
                    <a:pt x="39503" y="60124"/>
                  </a:lnTo>
                  <a:lnTo>
                    <a:pt x="39450" y="60062"/>
                  </a:lnTo>
                  <a:lnTo>
                    <a:pt x="39413" y="60001"/>
                  </a:lnTo>
                  <a:lnTo>
                    <a:pt x="39368" y="59921"/>
                  </a:lnTo>
                  <a:lnTo>
                    <a:pt x="39330" y="59842"/>
                  </a:lnTo>
                  <a:lnTo>
                    <a:pt x="39300" y="59745"/>
                  </a:lnTo>
                  <a:lnTo>
                    <a:pt x="39270" y="59657"/>
                  </a:lnTo>
                  <a:lnTo>
                    <a:pt x="39248" y="59552"/>
                  </a:lnTo>
                  <a:lnTo>
                    <a:pt x="39225" y="59437"/>
                  </a:lnTo>
                  <a:lnTo>
                    <a:pt x="39210" y="59323"/>
                  </a:lnTo>
                  <a:lnTo>
                    <a:pt x="39195" y="59191"/>
                  </a:lnTo>
                  <a:lnTo>
                    <a:pt x="39180" y="59059"/>
                  </a:lnTo>
                  <a:lnTo>
                    <a:pt x="39180" y="58918"/>
                  </a:lnTo>
                  <a:lnTo>
                    <a:pt x="39173" y="58759"/>
                  </a:lnTo>
                  <a:lnTo>
                    <a:pt x="39173" y="58618"/>
                  </a:lnTo>
                  <a:lnTo>
                    <a:pt x="39180" y="58478"/>
                  </a:lnTo>
                  <a:lnTo>
                    <a:pt x="39188" y="58346"/>
                  </a:lnTo>
                  <a:lnTo>
                    <a:pt x="39203" y="58222"/>
                  </a:lnTo>
                  <a:lnTo>
                    <a:pt x="39218" y="58108"/>
                  </a:lnTo>
                  <a:lnTo>
                    <a:pt x="39240" y="58002"/>
                  </a:lnTo>
                  <a:lnTo>
                    <a:pt x="39263" y="57897"/>
                  </a:lnTo>
                  <a:lnTo>
                    <a:pt x="39293" y="57808"/>
                  </a:lnTo>
                  <a:lnTo>
                    <a:pt x="39323" y="57720"/>
                  </a:lnTo>
                  <a:lnTo>
                    <a:pt x="39353" y="57641"/>
                  </a:lnTo>
                  <a:lnTo>
                    <a:pt x="39390" y="57571"/>
                  </a:lnTo>
                  <a:lnTo>
                    <a:pt x="39435" y="57509"/>
                  </a:lnTo>
                  <a:lnTo>
                    <a:pt x="39480" y="57448"/>
                  </a:lnTo>
                  <a:lnTo>
                    <a:pt x="39525" y="57395"/>
                  </a:lnTo>
                  <a:lnTo>
                    <a:pt x="39578" y="57342"/>
                  </a:lnTo>
                  <a:lnTo>
                    <a:pt x="39630" y="57298"/>
                  </a:lnTo>
                  <a:lnTo>
                    <a:pt x="39690" y="57263"/>
                  </a:lnTo>
                  <a:lnTo>
                    <a:pt x="39750" y="57227"/>
                  </a:lnTo>
                  <a:lnTo>
                    <a:pt x="39810" y="57192"/>
                  </a:lnTo>
                  <a:lnTo>
                    <a:pt x="39878" y="57166"/>
                  </a:lnTo>
                  <a:lnTo>
                    <a:pt x="40020" y="57122"/>
                  </a:lnTo>
                  <a:lnTo>
                    <a:pt x="40170" y="57087"/>
                  </a:lnTo>
                  <a:lnTo>
                    <a:pt x="40335" y="57060"/>
                  </a:lnTo>
                  <a:lnTo>
                    <a:pt x="40515" y="57043"/>
                  </a:lnTo>
                  <a:lnTo>
                    <a:pt x="40703" y="57025"/>
                  </a:lnTo>
                  <a:lnTo>
                    <a:pt x="40898" y="57007"/>
                  </a:lnTo>
                  <a:lnTo>
                    <a:pt x="41130" y="56999"/>
                  </a:lnTo>
                  <a:lnTo>
                    <a:pt x="41333" y="57007"/>
                  </a:lnTo>
                  <a:lnTo>
                    <a:pt x="41430" y="57016"/>
                  </a:lnTo>
                  <a:lnTo>
                    <a:pt x="41520" y="57034"/>
                  </a:lnTo>
                  <a:lnTo>
                    <a:pt x="41603" y="57051"/>
                  </a:lnTo>
                  <a:lnTo>
                    <a:pt x="41685" y="57069"/>
                  </a:lnTo>
                  <a:lnTo>
                    <a:pt x="41760" y="57095"/>
                  </a:lnTo>
                  <a:lnTo>
                    <a:pt x="41828" y="57131"/>
                  </a:lnTo>
                  <a:lnTo>
                    <a:pt x="41895" y="57157"/>
                  </a:lnTo>
                  <a:lnTo>
                    <a:pt x="41955" y="57201"/>
                  </a:lnTo>
                  <a:lnTo>
                    <a:pt x="42008" y="57236"/>
                  </a:lnTo>
                  <a:lnTo>
                    <a:pt x="42060" y="57289"/>
                  </a:lnTo>
                  <a:lnTo>
                    <a:pt x="42113" y="57342"/>
                  </a:lnTo>
                  <a:lnTo>
                    <a:pt x="42150" y="57395"/>
                  </a:lnTo>
                  <a:lnTo>
                    <a:pt x="42195" y="57456"/>
                  </a:lnTo>
                  <a:lnTo>
                    <a:pt x="42233" y="57518"/>
                  </a:lnTo>
                  <a:lnTo>
                    <a:pt x="42263" y="57588"/>
                  </a:lnTo>
                  <a:lnTo>
                    <a:pt x="42293" y="57659"/>
                  </a:lnTo>
                  <a:lnTo>
                    <a:pt x="42323" y="57738"/>
                  </a:lnTo>
                  <a:lnTo>
                    <a:pt x="42345" y="57817"/>
                  </a:lnTo>
                  <a:lnTo>
                    <a:pt x="42368" y="57905"/>
                  </a:lnTo>
                  <a:lnTo>
                    <a:pt x="42383" y="57993"/>
                  </a:lnTo>
                  <a:lnTo>
                    <a:pt x="42413" y="58187"/>
                  </a:lnTo>
                  <a:lnTo>
                    <a:pt x="42435" y="58398"/>
                  </a:lnTo>
                  <a:lnTo>
                    <a:pt x="42443" y="58636"/>
                  </a:lnTo>
                  <a:lnTo>
                    <a:pt x="42450" y="58883"/>
                  </a:lnTo>
                  <a:lnTo>
                    <a:pt x="42450" y="59147"/>
                  </a:lnTo>
                  <a:lnTo>
                    <a:pt x="42435" y="59376"/>
                  </a:lnTo>
                  <a:lnTo>
                    <a:pt x="42413" y="59587"/>
                  </a:lnTo>
                  <a:lnTo>
                    <a:pt x="42375" y="59772"/>
                  </a:lnTo>
                  <a:lnTo>
                    <a:pt x="42353" y="59860"/>
                  </a:lnTo>
                  <a:lnTo>
                    <a:pt x="42330" y="59939"/>
                  </a:lnTo>
                  <a:lnTo>
                    <a:pt x="42300" y="60010"/>
                  </a:lnTo>
                  <a:lnTo>
                    <a:pt x="42270" y="60080"/>
                  </a:lnTo>
                  <a:lnTo>
                    <a:pt x="42233" y="60142"/>
                  </a:lnTo>
                  <a:lnTo>
                    <a:pt x="42195" y="60203"/>
                  </a:lnTo>
                  <a:lnTo>
                    <a:pt x="42158" y="60256"/>
                  </a:lnTo>
                  <a:lnTo>
                    <a:pt x="42113" y="60300"/>
                  </a:lnTo>
                  <a:lnTo>
                    <a:pt x="42068" y="60344"/>
                  </a:lnTo>
                  <a:lnTo>
                    <a:pt x="42015" y="60379"/>
                  </a:lnTo>
                  <a:lnTo>
                    <a:pt x="41963" y="60415"/>
                  </a:lnTo>
                  <a:lnTo>
                    <a:pt x="41910" y="60450"/>
                  </a:lnTo>
                  <a:lnTo>
                    <a:pt x="41850" y="60467"/>
                  </a:lnTo>
                  <a:lnTo>
                    <a:pt x="41783" y="60485"/>
                  </a:lnTo>
                  <a:lnTo>
                    <a:pt x="41715" y="60503"/>
                  </a:lnTo>
                  <a:lnTo>
                    <a:pt x="41648" y="60511"/>
                  </a:lnTo>
                  <a:lnTo>
                    <a:pt x="41498" y="60520"/>
                  </a:lnTo>
                  <a:lnTo>
                    <a:pt x="41333" y="60511"/>
                  </a:lnTo>
                  <a:lnTo>
                    <a:pt x="41160" y="60485"/>
                  </a:lnTo>
                  <a:lnTo>
                    <a:pt x="40965" y="60441"/>
                  </a:lnTo>
                  <a:close/>
                  <a:moveTo>
                    <a:pt x="43793" y="51522"/>
                  </a:moveTo>
                  <a:lnTo>
                    <a:pt x="43665" y="51531"/>
                  </a:lnTo>
                  <a:lnTo>
                    <a:pt x="43538" y="51531"/>
                  </a:lnTo>
                  <a:lnTo>
                    <a:pt x="43418" y="51531"/>
                  </a:lnTo>
                  <a:lnTo>
                    <a:pt x="43313" y="51522"/>
                  </a:lnTo>
                  <a:lnTo>
                    <a:pt x="43208" y="51514"/>
                  </a:lnTo>
                  <a:lnTo>
                    <a:pt x="43110" y="51496"/>
                  </a:lnTo>
                  <a:lnTo>
                    <a:pt x="43020" y="51470"/>
                  </a:lnTo>
                  <a:lnTo>
                    <a:pt x="42938" y="51443"/>
                  </a:lnTo>
                  <a:lnTo>
                    <a:pt x="42863" y="51408"/>
                  </a:lnTo>
                  <a:lnTo>
                    <a:pt x="42795" y="51364"/>
                  </a:lnTo>
                  <a:lnTo>
                    <a:pt x="42735" y="51329"/>
                  </a:lnTo>
                  <a:lnTo>
                    <a:pt x="42675" y="51276"/>
                  </a:lnTo>
                  <a:lnTo>
                    <a:pt x="42623" y="51223"/>
                  </a:lnTo>
                  <a:lnTo>
                    <a:pt x="42578" y="51170"/>
                  </a:lnTo>
                  <a:lnTo>
                    <a:pt x="42533" y="51109"/>
                  </a:lnTo>
                  <a:lnTo>
                    <a:pt x="42503" y="51038"/>
                  </a:lnTo>
                  <a:lnTo>
                    <a:pt x="42465" y="50977"/>
                  </a:lnTo>
                  <a:lnTo>
                    <a:pt x="42443" y="50897"/>
                  </a:lnTo>
                  <a:lnTo>
                    <a:pt x="42420" y="50818"/>
                  </a:lnTo>
                  <a:lnTo>
                    <a:pt x="42398" y="50739"/>
                  </a:lnTo>
                  <a:lnTo>
                    <a:pt x="42383" y="50660"/>
                  </a:lnTo>
                  <a:lnTo>
                    <a:pt x="42375" y="50563"/>
                  </a:lnTo>
                  <a:lnTo>
                    <a:pt x="42368" y="50475"/>
                  </a:lnTo>
                  <a:lnTo>
                    <a:pt x="42360" y="50378"/>
                  </a:lnTo>
                  <a:lnTo>
                    <a:pt x="42360" y="50175"/>
                  </a:lnTo>
                  <a:lnTo>
                    <a:pt x="42375" y="49955"/>
                  </a:lnTo>
                  <a:lnTo>
                    <a:pt x="42390" y="49726"/>
                  </a:lnTo>
                  <a:lnTo>
                    <a:pt x="42420" y="49489"/>
                  </a:lnTo>
                  <a:lnTo>
                    <a:pt x="42390" y="49339"/>
                  </a:lnTo>
                  <a:lnTo>
                    <a:pt x="42368" y="49198"/>
                  </a:lnTo>
                  <a:lnTo>
                    <a:pt x="42345" y="49066"/>
                  </a:lnTo>
                  <a:lnTo>
                    <a:pt x="42338" y="48943"/>
                  </a:lnTo>
                  <a:lnTo>
                    <a:pt x="42330" y="48828"/>
                  </a:lnTo>
                  <a:lnTo>
                    <a:pt x="42330" y="48714"/>
                  </a:lnTo>
                  <a:lnTo>
                    <a:pt x="42338" y="48608"/>
                  </a:lnTo>
                  <a:lnTo>
                    <a:pt x="42345" y="48511"/>
                  </a:lnTo>
                  <a:lnTo>
                    <a:pt x="42360" y="48415"/>
                  </a:lnTo>
                  <a:lnTo>
                    <a:pt x="42383" y="48326"/>
                  </a:lnTo>
                  <a:lnTo>
                    <a:pt x="42413" y="48247"/>
                  </a:lnTo>
                  <a:lnTo>
                    <a:pt x="42443" y="48168"/>
                  </a:lnTo>
                  <a:lnTo>
                    <a:pt x="42480" y="48098"/>
                  </a:lnTo>
                  <a:lnTo>
                    <a:pt x="42525" y="48036"/>
                  </a:lnTo>
                  <a:lnTo>
                    <a:pt x="42570" y="47974"/>
                  </a:lnTo>
                  <a:lnTo>
                    <a:pt x="42623" y="47921"/>
                  </a:lnTo>
                  <a:lnTo>
                    <a:pt x="42683" y="47869"/>
                  </a:lnTo>
                  <a:lnTo>
                    <a:pt x="42743" y="47825"/>
                  </a:lnTo>
                  <a:lnTo>
                    <a:pt x="42810" y="47789"/>
                  </a:lnTo>
                  <a:lnTo>
                    <a:pt x="42885" y="47745"/>
                  </a:lnTo>
                  <a:lnTo>
                    <a:pt x="42960" y="47719"/>
                  </a:lnTo>
                  <a:lnTo>
                    <a:pt x="43043" y="47684"/>
                  </a:lnTo>
                  <a:lnTo>
                    <a:pt x="43125" y="47666"/>
                  </a:lnTo>
                  <a:lnTo>
                    <a:pt x="43215" y="47640"/>
                  </a:lnTo>
                  <a:lnTo>
                    <a:pt x="43403" y="47613"/>
                  </a:lnTo>
                  <a:lnTo>
                    <a:pt x="43605" y="47587"/>
                  </a:lnTo>
                  <a:lnTo>
                    <a:pt x="43823" y="47578"/>
                  </a:lnTo>
                  <a:lnTo>
                    <a:pt x="44055" y="47578"/>
                  </a:lnTo>
                  <a:lnTo>
                    <a:pt x="44258" y="47578"/>
                  </a:lnTo>
                  <a:lnTo>
                    <a:pt x="44445" y="47596"/>
                  </a:lnTo>
                  <a:lnTo>
                    <a:pt x="44625" y="47613"/>
                  </a:lnTo>
                  <a:lnTo>
                    <a:pt x="44783" y="47640"/>
                  </a:lnTo>
                  <a:lnTo>
                    <a:pt x="44933" y="47675"/>
                  </a:lnTo>
                  <a:lnTo>
                    <a:pt x="45068" y="47728"/>
                  </a:lnTo>
                  <a:lnTo>
                    <a:pt x="45135" y="47754"/>
                  </a:lnTo>
                  <a:lnTo>
                    <a:pt x="45195" y="47789"/>
                  </a:lnTo>
                  <a:lnTo>
                    <a:pt x="45248" y="47833"/>
                  </a:lnTo>
                  <a:lnTo>
                    <a:pt x="45300" y="47877"/>
                  </a:lnTo>
                  <a:lnTo>
                    <a:pt x="45353" y="47921"/>
                  </a:lnTo>
                  <a:lnTo>
                    <a:pt x="45398" y="47974"/>
                  </a:lnTo>
                  <a:lnTo>
                    <a:pt x="45443" y="48036"/>
                  </a:lnTo>
                  <a:lnTo>
                    <a:pt x="45480" y="48098"/>
                  </a:lnTo>
                  <a:lnTo>
                    <a:pt x="45518" y="48159"/>
                  </a:lnTo>
                  <a:lnTo>
                    <a:pt x="45555" y="48238"/>
                  </a:lnTo>
                  <a:lnTo>
                    <a:pt x="45585" y="48318"/>
                  </a:lnTo>
                  <a:lnTo>
                    <a:pt x="45615" y="48406"/>
                  </a:lnTo>
                  <a:lnTo>
                    <a:pt x="45638" y="48494"/>
                  </a:lnTo>
                  <a:lnTo>
                    <a:pt x="45660" y="48599"/>
                  </a:lnTo>
                  <a:lnTo>
                    <a:pt x="45675" y="48705"/>
                  </a:lnTo>
                  <a:lnTo>
                    <a:pt x="45698" y="48811"/>
                  </a:lnTo>
                  <a:lnTo>
                    <a:pt x="45720" y="49066"/>
                  </a:lnTo>
                  <a:lnTo>
                    <a:pt x="45728" y="49339"/>
                  </a:lnTo>
                  <a:lnTo>
                    <a:pt x="45728" y="49506"/>
                  </a:lnTo>
                  <a:lnTo>
                    <a:pt x="45728" y="49665"/>
                  </a:lnTo>
                  <a:lnTo>
                    <a:pt x="45720" y="49814"/>
                  </a:lnTo>
                  <a:lnTo>
                    <a:pt x="45713" y="49955"/>
                  </a:lnTo>
                  <a:lnTo>
                    <a:pt x="45698" y="50087"/>
                  </a:lnTo>
                  <a:lnTo>
                    <a:pt x="45675" y="50211"/>
                  </a:lnTo>
                  <a:lnTo>
                    <a:pt x="45653" y="50325"/>
                  </a:lnTo>
                  <a:lnTo>
                    <a:pt x="45630" y="50439"/>
                  </a:lnTo>
                  <a:lnTo>
                    <a:pt x="45593" y="50536"/>
                  </a:lnTo>
                  <a:lnTo>
                    <a:pt x="45563" y="50633"/>
                  </a:lnTo>
                  <a:lnTo>
                    <a:pt x="45525" y="50721"/>
                  </a:lnTo>
                  <a:lnTo>
                    <a:pt x="45480" y="50800"/>
                  </a:lnTo>
                  <a:lnTo>
                    <a:pt x="45435" y="50880"/>
                  </a:lnTo>
                  <a:lnTo>
                    <a:pt x="45383" y="50950"/>
                  </a:lnTo>
                  <a:lnTo>
                    <a:pt x="45330" y="51012"/>
                  </a:lnTo>
                  <a:lnTo>
                    <a:pt x="45270" y="51073"/>
                  </a:lnTo>
                  <a:lnTo>
                    <a:pt x="45203" y="51126"/>
                  </a:lnTo>
                  <a:lnTo>
                    <a:pt x="45143" y="51179"/>
                  </a:lnTo>
                  <a:lnTo>
                    <a:pt x="45068" y="51223"/>
                  </a:lnTo>
                  <a:lnTo>
                    <a:pt x="44993" y="51267"/>
                  </a:lnTo>
                  <a:lnTo>
                    <a:pt x="44918" y="51302"/>
                  </a:lnTo>
                  <a:lnTo>
                    <a:pt x="44835" y="51337"/>
                  </a:lnTo>
                  <a:lnTo>
                    <a:pt x="44745" y="51364"/>
                  </a:lnTo>
                  <a:lnTo>
                    <a:pt x="44655" y="51390"/>
                  </a:lnTo>
                  <a:lnTo>
                    <a:pt x="44468" y="51434"/>
                  </a:lnTo>
                  <a:lnTo>
                    <a:pt x="44258" y="51478"/>
                  </a:lnTo>
                  <a:lnTo>
                    <a:pt x="44033" y="51505"/>
                  </a:lnTo>
                  <a:lnTo>
                    <a:pt x="43793" y="51522"/>
                  </a:lnTo>
                  <a:close/>
                  <a:moveTo>
                    <a:pt x="47010" y="60511"/>
                  </a:moveTo>
                  <a:lnTo>
                    <a:pt x="46785" y="60511"/>
                  </a:lnTo>
                  <a:lnTo>
                    <a:pt x="46590" y="60494"/>
                  </a:lnTo>
                  <a:lnTo>
                    <a:pt x="46508" y="60485"/>
                  </a:lnTo>
                  <a:lnTo>
                    <a:pt x="46425" y="60467"/>
                  </a:lnTo>
                  <a:lnTo>
                    <a:pt x="46343" y="60441"/>
                  </a:lnTo>
                  <a:lnTo>
                    <a:pt x="46275" y="60415"/>
                  </a:lnTo>
                  <a:lnTo>
                    <a:pt x="46208" y="60388"/>
                  </a:lnTo>
                  <a:lnTo>
                    <a:pt x="46148" y="60353"/>
                  </a:lnTo>
                  <a:lnTo>
                    <a:pt x="46095" y="60318"/>
                  </a:lnTo>
                  <a:lnTo>
                    <a:pt x="46043" y="60274"/>
                  </a:lnTo>
                  <a:lnTo>
                    <a:pt x="45998" y="60230"/>
                  </a:lnTo>
                  <a:lnTo>
                    <a:pt x="45953" y="60186"/>
                  </a:lnTo>
                  <a:lnTo>
                    <a:pt x="45915" y="60133"/>
                  </a:lnTo>
                  <a:lnTo>
                    <a:pt x="45878" y="60071"/>
                  </a:lnTo>
                  <a:lnTo>
                    <a:pt x="45848" y="60018"/>
                  </a:lnTo>
                  <a:lnTo>
                    <a:pt x="45818" y="59957"/>
                  </a:lnTo>
                  <a:lnTo>
                    <a:pt x="45795" y="59886"/>
                  </a:lnTo>
                  <a:lnTo>
                    <a:pt x="45773" y="59816"/>
                  </a:lnTo>
                  <a:lnTo>
                    <a:pt x="45728" y="59666"/>
                  </a:lnTo>
                  <a:lnTo>
                    <a:pt x="45698" y="59499"/>
                  </a:lnTo>
                  <a:lnTo>
                    <a:pt x="45653" y="59138"/>
                  </a:lnTo>
                  <a:lnTo>
                    <a:pt x="45608" y="58715"/>
                  </a:lnTo>
                  <a:lnTo>
                    <a:pt x="45593" y="58530"/>
                  </a:lnTo>
                  <a:lnTo>
                    <a:pt x="45593" y="58354"/>
                  </a:lnTo>
                  <a:lnTo>
                    <a:pt x="45593" y="58196"/>
                  </a:lnTo>
                  <a:lnTo>
                    <a:pt x="45600" y="58055"/>
                  </a:lnTo>
                  <a:lnTo>
                    <a:pt x="45615" y="57923"/>
                  </a:lnTo>
                  <a:lnTo>
                    <a:pt x="45638" y="57800"/>
                  </a:lnTo>
                  <a:lnTo>
                    <a:pt x="45668" y="57694"/>
                  </a:lnTo>
                  <a:lnTo>
                    <a:pt x="45705" y="57597"/>
                  </a:lnTo>
                  <a:lnTo>
                    <a:pt x="45743" y="57509"/>
                  </a:lnTo>
                  <a:lnTo>
                    <a:pt x="45788" y="57430"/>
                  </a:lnTo>
                  <a:lnTo>
                    <a:pt x="45840" y="57359"/>
                  </a:lnTo>
                  <a:lnTo>
                    <a:pt x="45900" y="57298"/>
                  </a:lnTo>
                  <a:lnTo>
                    <a:pt x="45960" y="57245"/>
                  </a:lnTo>
                  <a:lnTo>
                    <a:pt x="46020" y="57201"/>
                  </a:lnTo>
                  <a:lnTo>
                    <a:pt x="46095" y="57166"/>
                  </a:lnTo>
                  <a:lnTo>
                    <a:pt x="46163" y="57131"/>
                  </a:lnTo>
                  <a:lnTo>
                    <a:pt x="46238" y="57104"/>
                  </a:lnTo>
                  <a:lnTo>
                    <a:pt x="46320" y="57078"/>
                  </a:lnTo>
                  <a:lnTo>
                    <a:pt x="46403" y="57060"/>
                  </a:lnTo>
                  <a:lnTo>
                    <a:pt x="46485" y="57043"/>
                  </a:lnTo>
                  <a:lnTo>
                    <a:pt x="46658" y="57025"/>
                  </a:lnTo>
                  <a:lnTo>
                    <a:pt x="46830" y="57007"/>
                  </a:lnTo>
                  <a:lnTo>
                    <a:pt x="47010" y="56999"/>
                  </a:lnTo>
                  <a:lnTo>
                    <a:pt x="47198" y="56981"/>
                  </a:lnTo>
                  <a:lnTo>
                    <a:pt x="47378" y="56963"/>
                  </a:lnTo>
                  <a:lnTo>
                    <a:pt x="47550" y="56928"/>
                  </a:lnTo>
                  <a:lnTo>
                    <a:pt x="47685" y="56902"/>
                  </a:lnTo>
                  <a:lnTo>
                    <a:pt x="47813" y="56884"/>
                  </a:lnTo>
                  <a:lnTo>
                    <a:pt x="47925" y="56875"/>
                  </a:lnTo>
                  <a:lnTo>
                    <a:pt x="48030" y="56875"/>
                  </a:lnTo>
                  <a:lnTo>
                    <a:pt x="48120" y="56884"/>
                  </a:lnTo>
                  <a:lnTo>
                    <a:pt x="48195" y="56902"/>
                  </a:lnTo>
                  <a:lnTo>
                    <a:pt x="48263" y="56919"/>
                  </a:lnTo>
                  <a:lnTo>
                    <a:pt x="48323" y="56954"/>
                  </a:lnTo>
                  <a:lnTo>
                    <a:pt x="48375" y="56990"/>
                  </a:lnTo>
                  <a:lnTo>
                    <a:pt x="48413" y="57034"/>
                  </a:lnTo>
                  <a:lnTo>
                    <a:pt x="48450" y="57078"/>
                  </a:lnTo>
                  <a:lnTo>
                    <a:pt x="48473" y="57131"/>
                  </a:lnTo>
                  <a:lnTo>
                    <a:pt x="48495" y="57183"/>
                  </a:lnTo>
                  <a:lnTo>
                    <a:pt x="48510" y="57245"/>
                  </a:lnTo>
                  <a:lnTo>
                    <a:pt x="48518" y="57307"/>
                  </a:lnTo>
                  <a:lnTo>
                    <a:pt x="48525" y="57377"/>
                  </a:lnTo>
                  <a:lnTo>
                    <a:pt x="48518" y="57509"/>
                  </a:lnTo>
                  <a:lnTo>
                    <a:pt x="48503" y="57641"/>
                  </a:lnTo>
                  <a:lnTo>
                    <a:pt x="48488" y="57782"/>
                  </a:lnTo>
                  <a:lnTo>
                    <a:pt x="48458" y="57905"/>
                  </a:lnTo>
                  <a:lnTo>
                    <a:pt x="48443" y="58029"/>
                  </a:lnTo>
                  <a:lnTo>
                    <a:pt x="48428" y="58125"/>
                  </a:lnTo>
                  <a:lnTo>
                    <a:pt x="48428" y="58169"/>
                  </a:lnTo>
                  <a:lnTo>
                    <a:pt x="48428" y="58213"/>
                  </a:lnTo>
                  <a:lnTo>
                    <a:pt x="48435" y="58240"/>
                  </a:lnTo>
                  <a:lnTo>
                    <a:pt x="48443" y="58266"/>
                  </a:lnTo>
                  <a:lnTo>
                    <a:pt x="48480" y="58451"/>
                  </a:lnTo>
                  <a:lnTo>
                    <a:pt x="48510" y="58618"/>
                  </a:lnTo>
                  <a:lnTo>
                    <a:pt x="48533" y="58777"/>
                  </a:lnTo>
                  <a:lnTo>
                    <a:pt x="48548" y="58927"/>
                  </a:lnTo>
                  <a:lnTo>
                    <a:pt x="48563" y="59067"/>
                  </a:lnTo>
                  <a:lnTo>
                    <a:pt x="48570" y="59200"/>
                  </a:lnTo>
                  <a:lnTo>
                    <a:pt x="48563" y="59323"/>
                  </a:lnTo>
                  <a:lnTo>
                    <a:pt x="48563" y="59437"/>
                  </a:lnTo>
                  <a:lnTo>
                    <a:pt x="48548" y="59552"/>
                  </a:lnTo>
                  <a:lnTo>
                    <a:pt x="48533" y="59649"/>
                  </a:lnTo>
                  <a:lnTo>
                    <a:pt x="48510" y="59737"/>
                  </a:lnTo>
                  <a:lnTo>
                    <a:pt x="48480" y="59825"/>
                  </a:lnTo>
                  <a:lnTo>
                    <a:pt x="48450" y="59904"/>
                  </a:lnTo>
                  <a:lnTo>
                    <a:pt x="48413" y="59974"/>
                  </a:lnTo>
                  <a:lnTo>
                    <a:pt x="48368" y="60045"/>
                  </a:lnTo>
                  <a:lnTo>
                    <a:pt x="48323" y="60106"/>
                  </a:lnTo>
                  <a:lnTo>
                    <a:pt x="48270" y="60159"/>
                  </a:lnTo>
                  <a:lnTo>
                    <a:pt x="48210" y="60212"/>
                  </a:lnTo>
                  <a:lnTo>
                    <a:pt x="48150" y="60256"/>
                  </a:lnTo>
                  <a:lnTo>
                    <a:pt x="48083" y="60291"/>
                  </a:lnTo>
                  <a:lnTo>
                    <a:pt x="48015" y="60326"/>
                  </a:lnTo>
                  <a:lnTo>
                    <a:pt x="47940" y="60362"/>
                  </a:lnTo>
                  <a:lnTo>
                    <a:pt x="47865" y="60388"/>
                  </a:lnTo>
                  <a:lnTo>
                    <a:pt x="47783" y="60415"/>
                  </a:lnTo>
                  <a:lnTo>
                    <a:pt x="47610" y="60450"/>
                  </a:lnTo>
                  <a:lnTo>
                    <a:pt x="47423" y="60476"/>
                  </a:lnTo>
                  <a:lnTo>
                    <a:pt x="47220" y="60494"/>
                  </a:lnTo>
                  <a:lnTo>
                    <a:pt x="47010" y="60511"/>
                  </a:lnTo>
                  <a:close/>
                  <a:moveTo>
                    <a:pt x="48825" y="50792"/>
                  </a:moveTo>
                  <a:lnTo>
                    <a:pt x="48728" y="50211"/>
                  </a:lnTo>
                  <a:lnTo>
                    <a:pt x="48645" y="49700"/>
                  </a:lnTo>
                  <a:lnTo>
                    <a:pt x="48615" y="49471"/>
                  </a:lnTo>
                  <a:lnTo>
                    <a:pt x="48585" y="49251"/>
                  </a:lnTo>
                  <a:lnTo>
                    <a:pt x="48563" y="49048"/>
                  </a:lnTo>
                  <a:lnTo>
                    <a:pt x="48555" y="48864"/>
                  </a:lnTo>
                  <a:lnTo>
                    <a:pt x="48548" y="48696"/>
                  </a:lnTo>
                  <a:lnTo>
                    <a:pt x="48548" y="48529"/>
                  </a:lnTo>
                  <a:lnTo>
                    <a:pt x="48555" y="48388"/>
                  </a:lnTo>
                  <a:lnTo>
                    <a:pt x="48578" y="48247"/>
                  </a:lnTo>
                  <a:lnTo>
                    <a:pt x="48608" y="48124"/>
                  </a:lnTo>
                  <a:lnTo>
                    <a:pt x="48645" y="48001"/>
                  </a:lnTo>
                  <a:lnTo>
                    <a:pt x="48690" y="47895"/>
                  </a:lnTo>
                  <a:lnTo>
                    <a:pt x="48750" y="47798"/>
                  </a:lnTo>
                  <a:lnTo>
                    <a:pt x="48825" y="47701"/>
                  </a:lnTo>
                  <a:lnTo>
                    <a:pt x="48908" y="47622"/>
                  </a:lnTo>
                  <a:lnTo>
                    <a:pt x="49005" y="47543"/>
                  </a:lnTo>
                  <a:lnTo>
                    <a:pt x="49118" y="47464"/>
                  </a:lnTo>
                  <a:lnTo>
                    <a:pt x="49238" y="47393"/>
                  </a:lnTo>
                  <a:lnTo>
                    <a:pt x="49380" y="47332"/>
                  </a:lnTo>
                  <a:lnTo>
                    <a:pt x="49530" y="47270"/>
                  </a:lnTo>
                  <a:lnTo>
                    <a:pt x="49695" y="47208"/>
                  </a:lnTo>
                  <a:lnTo>
                    <a:pt x="49883" y="47147"/>
                  </a:lnTo>
                  <a:lnTo>
                    <a:pt x="50085" y="47085"/>
                  </a:lnTo>
                  <a:lnTo>
                    <a:pt x="50295" y="47032"/>
                  </a:lnTo>
                  <a:lnTo>
                    <a:pt x="50535" y="46971"/>
                  </a:lnTo>
                  <a:lnTo>
                    <a:pt x="51053" y="46847"/>
                  </a:lnTo>
                  <a:lnTo>
                    <a:pt x="51653" y="46707"/>
                  </a:lnTo>
                  <a:lnTo>
                    <a:pt x="51743" y="47023"/>
                  </a:lnTo>
                  <a:lnTo>
                    <a:pt x="51818" y="47314"/>
                  </a:lnTo>
                  <a:lnTo>
                    <a:pt x="51870" y="47587"/>
                  </a:lnTo>
                  <a:lnTo>
                    <a:pt x="51915" y="47851"/>
                  </a:lnTo>
                  <a:lnTo>
                    <a:pt x="51945" y="48098"/>
                  </a:lnTo>
                  <a:lnTo>
                    <a:pt x="51968" y="48335"/>
                  </a:lnTo>
                  <a:lnTo>
                    <a:pt x="51968" y="48555"/>
                  </a:lnTo>
                  <a:lnTo>
                    <a:pt x="51960" y="48767"/>
                  </a:lnTo>
                  <a:lnTo>
                    <a:pt x="51930" y="48960"/>
                  </a:lnTo>
                  <a:lnTo>
                    <a:pt x="51900" y="49136"/>
                  </a:lnTo>
                  <a:lnTo>
                    <a:pt x="51848" y="49313"/>
                  </a:lnTo>
                  <a:lnTo>
                    <a:pt x="51795" y="49471"/>
                  </a:lnTo>
                  <a:lnTo>
                    <a:pt x="51720" y="49612"/>
                  </a:lnTo>
                  <a:lnTo>
                    <a:pt x="51645" y="49753"/>
                  </a:lnTo>
                  <a:lnTo>
                    <a:pt x="51548" y="49876"/>
                  </a:lnTo>
                  <a:lnTo>
                    <a:pt x="51450" y="49990"/>
                  </a:lnTo>
                  <a:lnTo>
                    <a:pt x="51338" y="50096"/>
                  </a:lnTo>
                  <a:lnTo>
                    <a:pt x="51218" y="50193"/>
                  </a:lnTo>
                  <a:lnTo>
                    <a:pt x="51090" y="50281"/>
                  </a:lnTo>
                  <a:lnTo>
                    <a:pt x="50955" y="50360"/>
                  </a:lnTo>
                  <a:lnTo>
                    <a:pt x="50813" y="50431"/>
                  </a:lnTo>
                  <a:lnTo>
                    <a:pt x="50663" y="50492"/>
                  </a:lnTo>
                  <a:lnTo>
                    <a:pt x="50505" y="50545"/>
                  </a:lnTo>
                  <a:lnTo>
                    <a:pt x="50340" y="50598"/>
                  </a:lnTo>
                  <a:lnTo>
                    <a:pt x="50168" y="50642"/>
                  </a:lnTo>
                  <a:lnTo>
                    <a:pt x="49988" y="50677"/>
                  </a:lnTo>
                  <a:lnTo>
                    <a:pt x="49808" y="50712"/>
                  </a:lnTo>
                  <a:lnTo>
                    <a:pt x="49620" y="50730"/>
                  </a:lnTo>
                  <a:lnTo>
                    <a:pt x="49230" y="50774"/>
                  </a:lnTo>
                  <a:lnTo>
                    <a:pt x="48825" y="50792"/>
                  </a:lnTo>
                  <a:close/>
                  <a:moveTo>
                    <a:pt x="52793" y="59851"/>
                  </a:moveTo>
                  <a:lnTo>
                    <a:pt x="52680" y="59860"/>
                  </a:lnTo>
                  <a:lnTo>
                    <a:pt x="52583" y="59869"/>
                  </a:lnTo>
                  <a:lnTo>
                    <a:pt x="52485" y="59860"/>
                  </a:lnTo>
                  <a:lnTo>
                    <a:pt x="52403" y="59851"/>
                  </a:lnTo>
                  <a:lnTo>
                    <a:pt x="52328" y="59833"/>
                  </a:lnTo>
                  <a:lnTo>
                    <a:pt x="52260" y="59816"/>
                  </a:lnTo>
                  <a:lnTo>
                    <a:pt x="52193" y="59789"/>
                  </a:lnTo>
                  <a:lnTo>
                    <a:pt x="52140" y="59754"/>
                  </a:lnTo>
                  <a:lnTo>
                    <a:pt x="52095" y="59719"/>
                  </a:lnTo>
                  <a:lnTo>
                    <a:pt x="52050" y="59675"/>
                  </a:lnTo>
                  <a:lnTo>
                    <a:pt x="52013" y="59631"/>
                  </a:lnTo>
                  <a:lnTo>
                    <a:pt x="51983" y="59578"/>
                  </a:lnTo>
                  <a:lnTo>
                    <a:pt x="51960" y="59525"/>
                  </a:lnTo>
                  <a:lnTo>
                    <a:pt x="51938" y="59472"/>
                  </a:lnTo>
                  <a:lnTo>
                    <a:pt x="51923" y="59411"/>
                  </a:lnTo>
                  <a:lnTo>
                    <a:pt x="51908" y="59349"/>
                  </a:lnTo>
                  <a:lnTo>
                    <a:pt x="51893" y="59217"/>
                  </a:lnTo>
                  <a:lnTo>
                    <a:pt x="51885" y="59076"/>
                  </a:lnTo>
                  <a:lnTo>
                    <a:pt x="51885" y="58927"/>
                  </a:lnTo>
                  <a:lnTo>
                    <a:pt x="51885" y="58777"/>
                  </a:lnTo>
                  <a:lnTo>
                    <a:pt x="51893" y="58627"/>
                  </a:lnTo>
                  <a:lnTo>
                    <a:pt x="51893" y="58478"/>
                  </a:lnTo>
                  <a:lnTo>
                    <a:pt x="51885" y="58328"/>
                  </a:lnTo>
                  <a:lnTo>
                    <a:pt x="51870" y="58196"/>
                  </a:lnTo>
                  <a:lnTo>
                    <a:pt x="51840" y="58011"/>
                  </a:lnTo>
                  <a:lnTo>
                    <a:pt x="51825" y="57853"/>
                  </a:lnTo>
                  <a:lnTo>
                    <a:pt x="51818" y="57694"/>
                  </a:lnTo>
                  <a:lnTo>
                    <a:pt x="51818" y="57544"/>
                  </a:lnTo>
                  <a:lnTo>
                    <a:pt x="51825" y="57412"/>
                  </a:lnTo>
                  <a:lnTo>
                    <a:pt x="51840" y="57280"/>
                  </a:lnTo>
                  <a:lnTo>
                    <a:pt x="51863" y="57166"/>
                  </a:lnTo>
                  <a:lnTo>
                    <a:pt x="51893" y="57051"/>
                  </a:lnTo>
                  <a:lnTo>
                    <a:pt x="51930" y="56954"/>
                  </a:lnTo>
                  <a:lnTo>
                    <a:pt x="51968" y="56858"/>
                  </a:lnTo>
                  <a:lnTo>
                    <a:pt x="52020" y="56770"/>
                  </a:lnTo>
                  <a:lnTo>
                    <a:pt x="52073" y="56690"/>
                  </a:lnTo>
                  <a:lnTo>
                    <a:pt x="52133" y="56620"/>
                  </a:lnTo>
                  <a:lnTo>
                    <a:pt x="52193" y="56550"/>
                  </a:lnTo>
                  <a:lnTo>
                    <a:pt x="52260" y="56488"/>
                  </a:lnTo>
                  <a:lnTo>
                    <a:pt x="52335" y="56435"/>
                  </a:lnTo>
                  <a:lnTo>
                    <a:pt x="52410" y="56382"/>
                  </a:lnTo>
                  <a:lnTo>
                    <a:pt x="52493" y="56338"/>
                  </a:lnTo>
                  <a:lnTo>
                    <a:pt x="52575" y="56294"/>
                  </a:lnTo>
                  <a:lnTo>
                    <a:pt x="52665" y="56259"/>
                  </a:lnTo>
                  <a:lnTo>
                    <a:pt x="52845" y="56189"/>
                  </a:lnTo>
                  <a:lnTo>
                    <a:pt x="53033" y="56136"/>
                  </a:lnTo>
                  <a:lnTo>
                    <a:pt x="53438" y="56056"/>
                  </a:lnTo>
                  <a:lnTo>
                    <a:pt x="53843" y="55986"/>
                  </a:lnTo>
                  <a:lnTo>
                    <a:pt x="53955" y="55968"/>
                  </a:lnTo>
                  <a:lnTo>
                    <a:pt x="54060" y="55960"/>
                  </a:lnTo>
                  <a:lnTo>
                    <a:pt x="54150" y="55960"/>
                  </a:lnTo>
                  <a:lnTo>
                    <a:pt x="54240" y="55960"/>
                  </a:lnTo>
                  <a:lnTo>
                    <a:pt x="54315" y="55977"/>
                  </a:lnTo>
                  <a:lnTo>
                    <a:pt x="54383" y="55995"/>
                  </a:lnTo>
                  <a:lnTo>
                    <a:pt x="54450" y="56012"/>
                  </a:lnTo>
                  <a:lnTo>
                    <a:pt x="54503" y="56048"/>
                  </a:lnTo>
                  <a:lnTo>
                    <a:pt x="54555" y="56083"/>
                  </a:lnTo>
                  <a:lnTo>
                    <a:pt x="54593" y="56118"/>
                  </a:lnTo>
                  <a:lnTo>
                    <a:pt x="54630" y="56162"/>
                  </a:lnTo>
                  <a:lnTo>
                    <a:pt x="54660" y="56215"/>
                  </a:lnTo>
                  <a:lnTo>
                    <a:pt x="54690" y="56268"/>
                  </a:lnTo>
                  <a:lnTo>
                    <a:pt x="54713" y="56321"/>
                  </a:lnTo>
                  <a:lnTo>
                    <a:pt x="54728" y="56382"/>
                  </a:lnTo>
                  <a:lnTo>
                    <a:pt x="54743" y="56444"/>
                  </a:lnTo>
                  <a:lnTo>
                    <a:pt x="54765" y="56576"/>
                  </a:lnTo>
                  <a:lnTo>
                    <a:pt x="54773" y="56717"/>
                  </a:lnTo>
                  <a:lnTo>
                    <a:pt x="54773" y="56866"/>
                  </a:lnTo>
                  <a:lnTo>
                    <a:pt x="54773" y="57016"/>
                  </a:lnTo>
                  <a:lnTo>
                    <a:pt x="54765" y="57166"/>
                  </a:lnTo>
                  <a:lnTo>
                    <a:pt x="54765" y="57315"/>
                  </a:lnTo>
                  <a:lnTo>
                    <a:pt x="54773" y="57456"/>
                  </a:lnTo>
                  <a:lnTo>
                    <a:pt x="54788" y="57588"/>
                  </a:lnTo>
                  <a:lnTo>
                    <a:pt x="54803" y="57764"/>
                  </a:lnTo>
                  <a:lnTo>
                    <a:pt x="54818" y="57923"/>
                  </a:lnTo>
                  <a:lnTo>
                    <a:pt x="54825" y="58081"/>
                  </a:lnTo>
                  <a:lnTo>
                    <a:pt x="54818" y="58222"/>
                  </a:lnTo>
                  <a:lnTo>
                    <a:pt x="54810" y="58363"/>
                  </a:lnTo>
                  <a:lnTo>
                    <a:pt x="54795" y="58486"/>
                  </a:lnTo>
                  <a:lnTo>
                    <a:pt x="54773" y="58610"/>
                  </a:lnTo>
                  <a:lnTo>
                    <a:pt x="54743" y="58724"/>
                  </a:lnTo>
                  <a:lnTo>
                    <a:pt x="54713" y="58830"/>
                  </a:lnTo>
                  <a:lnTo>
                    <a:pt x="54668" y="58927"/>
                  </a:lnTo>
                  <a:lnTo>
                    <a:pt x="54623" y="59015"/>
                  </a:lnTo>
                  <a:lnTo>
                    <a:pt x="54570" y="59103"/>
                  </a:lnTo>
                  <a:lnTo>
                    <a:pt x="54518" y="59182"/>
                  </a:lnTo>
                  <a:lnTo>
                    <a:pt x="54458" y="59252"/>
                  </a:lnTo>
                  <a:lnTo>
                    <a:pt x="54390" y="59314"/>
                  </a:lnTo>
                  <a:lnTo>
                    <a:pt x="54323" y="59376"/>
                  </a:lnTo>
                  <a:lnTo>
                    <a:pt x="54248" y="59437"/>
                  </a:lnTo>
                  <a:lnTo>
                    <a:pt x="54165" y="59481"/>
                  </a:lnTo>
                  <a:lnTo>
                    <a:pt x="54083" y="59534"/>
                  </a:lnTo>
                  <a:lnTo>
                    <a:pt x="54000" y="59569"/>
                  </a:lnTo>
                  <a:lnTo>
                    <a:pt x="53820" y="59649"/>
                  </a:lnTo>
                  <a:lnTo>
                    <a:pt x="53633" y="59701"/>
                  </a:lnTo>
                  <a:lnTo>
                    <a:pt x="53430" y="59754"/>
                  </a:lnTo>
                  <a:lnTo>
                    <a:pt x="53220" y="59789"/>
                  </a:lnTo>
                  <a:lnTo>
                    <a:pt x="53010" y="59825"/>
                  </a:lnTo>
                  <a:lnTo>
                    <a:pt x="52793" y="59851"/>
                  </a:lnTo>
                  <a:close/>
                  <a:moveTo>
                    <a:pt x="55103" y="48775"/>
                  </a:moveTo>
                  <a:lnTo>
                    <a:pt x="54998" y="48282"/>
                  </a:lnTo>
                  <a:lnTo>
                    <a:pt x="54915" y="47842"/>
                  </a:lnTo>
                  <a:lnTo>
                    <a:pt x="54885" y="47649"/>
                  </a:lnTo>
                  <a:lnTo>
                    <a:pt x="54855" y="47464"/>
                  </a:lnTo>
                  <a:lnTo>
                    <a:pt x="54833" y="47288"/>
                  </a:lnTo>
                  <a:lnTo>
                    <a:pt x="54825" y="47129"/>
                  </a:lnTo>
                  <a:lnTo>
                    <a:pt x="54818" y="46979"/>
                  </a:lnTo>
                  <a:lnTo>
                    <a:pt x="54818" y="46830"/>
                  </a:lnTo>
                  <a:lnTo>
                    <a:pt x="54825" y="46698"/>
                  </a:lnTo>
                  <a:lnTo>
                    <a:pt x="54848" y="46574"/>
                  </a:lnTo>
                  <a:lnTo>
                    <a:pt x="54870" y="46451"/>
                  </a:lnTo>
                  <a:lnTo>
                    <a:pt x="54908" y="46337"/>
                  </a:lnTo>
                  <a:lnTo>
                    <a:pt x="54960" y="46231"/>
                  </a:lnTo>
                  <a:lnTo>
                    <a:pt x="55020" y="46134"/>
                  </a:lnTo>
                  <a:lnTo>
                    <a:pt x="55088" y="46029"/>
                  </a:lnTo>
                  <a:lnTo>
                    <a:pt x="55170" y="45941"/>
                  </a:lnTo>
                  <a:lnTo>
                    <a:pt x="55268" y="45844"/>
                  </a:lnTo>
                  <a:lnTo>
                    <a:pt x="55373" y="45747"/>
                  </a:lnTo>
                  <a:lnTo>
                    <a:pt x="55500" y="45659"/>
                  </a:lnTo>
                  <a:lnTo>
                    <a:pt x="55635" y="45571"/>
                  </a:lnTo>
                  <a:lnTo>
                    <a:pt x="55785" y="45474"/>
                  </a:lnTo>
                  <a:lnTo>
                    <a:pt x="55950" y="45386"/>
                  </a:lnTo>
                  <a:lnTo>
                    <a:pt x="56325" y="45192"/>
                  </a:lnTo>
                  <a:lnTo>
                    <a:pt x="56768" y="44981"/>
                  </a:lnTo>
                  <a:lnTo>
                    <a:pt x="57285" y="44743"/>
                  </a:lnTo>
                  <a:lnTo>
                    <a:pt x="57870" y="44488"/>
                  </a:lnTo>
                  <a:lnTo>
                    <a:pt x="57900" y="44981"/>
                  </a:lnTo>
                  <a:lnTo>
                    <a:pt x="57923" y="45439"/>
                  </a:lnTo>
                  <a:lnTo>
                    <a:pt x="57923" y="45641"/>
                  </a:lnTo>
                  <a:lnTo>
                    <a:pt x="57923" y="45835"/>
                  </a:lnTo>
                  <a:lnTo>
                    <a:pt x="57915" y="46020"/>
                  </a:lnTo>
                  <a:lnTo>
                    <a:pt x="57908" y="46196"/>
                  </a:lnTo>
                  <a:lnTo>
                    <a:pt x="57893" y="46363"/>
                  </a:lnTo>
                  <a:lnTo>
                    <a:pt x="57863" y="46522"/>
                  </a:lnTo>
                  <a:lnTo>
                    <a:pt x="57833" y="46671"/>
                  </a:lnTo>
                  <a:lnTo>
                    <a:pt x="57795" y="46812"/>
                  </a:lnTo>
                  <a:lnTo>
                    <a:pt x="57758" y="46944"/>
                  </a:lnTo>
                  <a:lnTo>
                    <a:pt x="57705" y="47067"/>
                  </a:lnTo>
                  <a:lnTo>
                    <a:pt x="57645" y="47191"/>
                  </a:lnTo>
                  <a:lnTo>
                    <a:pt x="57578" y="47296"/>
                  </a:lnTo>
                  <a:lnTo>
                    <a:pt x="57503" y="47411"/>
                  </a:lnTo>
                  <a:lnTo>
                    <a:pt x="57420" y="47516"/>
                  </a:lnTo>
                  <a:lnTo>
                    <a:pt x="57323" y="47613"/>
                  </a:lnTo>
                  <a:lnTo>
                    <a:pt x="57218" y="47710"/>
                  </a:lnTo>
                  <a:lnTo>
                    <a:pt x="57105" y="47798"/>
                  </a:lnTo>
                  <a:lnTo>
                    <a:pt x="56985" y="47895"/>
                  </a:lnTo>
                  <a:lnTo>
                    <a:pt x="56850" y="47983"/>
                  </a:lnTo>
                  <a:lnTo>
                    <a:pt x="56700" y="48071"/>
                  </a:lnTo>
                  <a:lnTo>
                    <a:pt x="56543" y="48150"/>
                  </a:lnTo>
                  <a:lnTo>
                    <a:pt x="56378" y="48238"/>
                  </a:lnTo>
                  <a:lnTo>
                    <a:pt x="56198" y="48326"/>
                  </a:lnTo>
                  <a:lnTo>
                    <a:pt x="56003" y="48415"/>
                  </a:lnTo>
                  <a:lnTo>
                    <a:pt x="55575" y="48591"/>
                  </a:lnTo>
                  <a:lnTo>
                    <a:pt x="55103" y="48775"/>
                  </a:lnTo>
                  <a:close/>
                  <a:moveTo>
                    <a:pt x="58283" y="58108"/>
                  </a:moveTo>
                  <a:lnTo>
                    <a:pt x="58193" y="57844"/>
                  </a:lnTo>
                  <a:lnTo>
                    <a:pt x="58118" y="57588"/>
                  </a:lnTo>
                  <a:lnTo>
                    <a:pt x="58058" y="57351"/>
                  </a:lnTo>
                  <a:lnTo>
                    <a:pt x="58005" y="57122"/>
                  </a:lnTo>
                  <a:lnTo>
                    <a:pt x="57975" y="56902"/>
                  </a:lnTo>
                  <a:lnTo>
                    <a:pt x="57953" y="56690"/>
                  </a:lnTo>
                  <a:lnTo>
                    <a:pt x="57945" y="56497"/>
                  </a:lnTo>
                  <a:lnTo>
                    <a:pt x="57945" y="56303"/>
                  </a:lnTo>
                  <a:lnTo>
                    <a:pt x="57960" y="56127"/>
                  </a:lnTo>
                  <a:lnTo>
                    <a:pt x="57983" y="55960"/>
                  </a:lnTo>
                  <a:lnTo>
                    <a:pt x="58020" y="55801"/>
                  </a:lnTo>
                  <a:lnTo>
                    <a:pt x="58065" y="55643"/>
                  </a:lnTo>
                  <a:lnTo>
                    <a:pt x="58118" y="55502"/>
                  </a:lnTo>
                  <a:lnTo>
                    <a:pt x="58185" y="55370"/>
                  </a:lnTo>
                  <a:lnTo>
                    <a:pt x="58260" y="55238"/>
                  </a:lnTo>
                  <a:lnTo>
                    <a:pt x="58335" y="55114"/>
                  </a:lnTo>
                  <a:lnTo>
                    <a:pt x="58425" y="55000"/>
                  </a:lnTo>
                  <a:lnTo>
                    <a:pt x="58523" y="54894"/>
                  </a:lnTo>
                  <a:lnTo>
                    <a:pt x="58628" y="54789"/>
                  </a:lnTo>
                  <a:lnTo>
                    <a:pt x="58740" y="54692"/>
                  </a:lnTo>
                  <a:lnTo>
                    <a:pt x="58853" y="54604"/>
                  </a:lnTo>
                  <a:lnTo>
                    <a:pt x="58973" y="54516"/>
                  </a:lnTo>
                  <a:lnTo>
                    <a:pt x="59100" y="54437"/>
                  </a:lnTo>
                  <a:lnTo>
                    <a:pt x="59235" y="54357"/>
                  </a:lnTo>
                  <a:lnTo>
                    <a:pt x="59513" y="54208"/>
                  </a:lnTo>
                  <a:lnTo>
                    <a:pt x="59798" y="54076"/>
                  </a:lnTo>
                  <a:lnTo>
                    <a:pt x="60105" y="53952"/>
                  </a:lnTo>
                  <a:lnTo>
                    <a:pt x="60413" y="53838"/>
                  </a:lnTo>
                  <a:lnTo>
                    <a:pt x="60495" y="53811"/>
                  </a:lnTo>
                  <a:lnTo>
                    <a:pt x="60578" y="53785"/>
                  </a:lnTo>
                  <a:lnTo>
                    <a:pt x="60653" y="53776"/>
                  </a:lnTo>
                  <a:lnTo>
                    <a:pt x="60728" y="53776"/>
                  </a:lnTo>
                  <a:lnTo>
                    <a:pt x="60795" y="53776"/>
                  </a:lnTo>
                  <a:lnTo>
                    <a:pt x="60863" y="53794"/>
                  </a:lnTo>
                  <a:lnTo>
                    <a:pt x="60923" y="53811"/>
                  </a:lnTo>
                  <a:lnTo>
                    <a:pt x="60975" y="53847"/>
                  </a:lnTo>
                  <a:lnTo>
                    <a:pt x="61028" y="53891"/>
                  </a:lnTo>
                  <a:lnTo>
                    <a:pt x="61073" y="53935"/>
                  </a:lnTo>
                  <a:lnTo>
                    <a:pt x="61110" y="53996"/>
                  </a:lnTo>
                  <a:lnTo>
                    <a:pt x="61140" y="54067"/>
                  </a:lnTo>
                  <a:lnTo>
                    <a:pt x="61170" y="54146"/>
                  </a:lnTo>
                  <a:lnTo>
                    <a:pt x="61185" y="54234"/>
                  </a:lnTo>
                  <a:lnTo>
                    <a:pt x="61200" y="54331"/>
                  </a:lnTo>
                  <a:lnTo>
                    <a:pt x="61200" y="54437"/>
                  </a:lnTo>
                  <a:lnTo>
                    <a:pt x="61200" y="54648"/>
                  </a:lnTo>
                  <a:lnTo>
                    <a:pt x="61185" y="54859"/>
                  </a:lnTo>
                  <a:lnTo>
                    <a:pt x="61163" y="55053"/>
                  </a:lnTo>
                  <a:lnTo>
                    <a:pt x="61140" y="55238"/>
                  </a:lnTo>
                  <a:lnTo>
                    <a:pt x="61103" y="55414"/>
                  </a:lnTo>
                  <a:lnTo>
                    <a:pt x="61058" y="55581"/>
                  </a:lnTo>
                  <a:lnTo>
                    <a:pt x="61013" y="55748"/>
                  </a:lnTo>
                  <a:lnTo>
                    <a:pt x="60953" y="55898"/>
                  </a:lnTo>
                  <a:lnTo>
                    <a:pt x="60893" y="56048"/>
                  </a:lnTo>
                  <a:lnTo>
                    <a:pt x="60818" y="56189"/>
                  </a:lnTo>
                  <a:lnTo>
                    <a:pt x="60743" y="56321"/>
                  </a:lnTo>
                  <a:lnTo>
                    <a:pt x="60660" y="56444"/>
                  </a:lnTo>
                  <a:lnTo>
                    <a:pt x="60578" y="56567"/>
                  </a:lnTo>
                  <a:lnTo>
                    <a:pt x="60488" y="56682"/>
                  </a:lnTo>
                  <a:lnTo>
                    <a:pt x="60390" y="56787"/>
                  </a:lnTo>
                  <a:lnTo>
                    <a:pt x="60285" y="56893"/>
                  </a:lnTo>
                  <a:lnTo>
                    <a:pt x="60180" y="56990"/>
                  </a:lnTo>
                  <a:lnTo>
                    <a:pt x="60075" y="57087"/>
                  </a:lnTo>
                  <a:lnTo>
                    <a:pt x="59963" y="57175"/>
                  </a:lnTo>
                  <a:lnTo>
                    <a:pt x="59843" y="57263"/>
                  </a:lnTo>
                  <a:lnTo>
                    <a:pt x="59603" y="57421"/>
                  </a:lnTo>
                  <a:lnTo>
                    <a:pt x="59348" y="57571"/>
                  </a:lnTo>
                  <a:lnTo>
                    <a:pt x="59085" y="57712"/>
                  </a:lnTo>
                  <a:lnTo>
                    <a:pt x="58823" y="57853"/>
                  </a:lnTo>
                  <a:lnTo>
                    <a:pt x="58553" y="57976"/>
                  </a:lnTo>
                  <a:lnTo>
                    <a:pt x="58283" y="58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" name="Google Shape;332;p51"/>
          <p:cNvGrpSpPr/>
          <p:nvPr/>
        </p:nvGrpSpPr>
        <p:grpSpPr>
          <a:xfrm>
            <a:off x="5301793" y="1324175"/>
            <a:ext cx="680388" cy="583191"/>
            <a:chOff x="104250" y="82525"/>
            <a:chExt cx="2799950" cy="2817350"/>
          </a:xfrm>
        </p:grpSpPr>
        <p:sp>
          <p:nvSpPr>
            <p:cNvPr id="333" name="Google Shape;333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51"/>
            <p:cNvSpPr/>
            <p:nvPr/>
          </p:nvSpPr>
          <p:spPr>
            <a:xfrm>
              <a:off x="942550" y="360525"/>
              <a:ext cx="1114900" cy="1684450"/>
            </a:xfrm>
            <a:custGeom>
              <a:avLst/>
              <a:gdLst/>
              <a:ahLst/>
              <a:cxnLst/>
              <a:rect l="l" t="t" r="r" b="b"/>
              <a:pathLst>
                <a:path w="44596" h="67378" extrusionOk="0">
                  <a:moveTo>
                    <a:pt x="1" y="0"/>
                  </a:moveTo>
                  <a:lnTo>
                    <a:pt x="1" y="67378"/>
                  </a:lnTo>
                  <a:lnTo>
                    <a:pt x="44596" y="67378"/>
                  </a:lnTo>
                  <a:lnTo>
                    <a:pt x="44596" y="0"/>
                  </a:lnTo>
                  <a:lnTo>
                    <a:pt x="1" y="0"/>
                  </a:lnTo>
                  <a:close/>
                  <a:moveTo>
                    <a:pt x="40538" y="62562"/>
                  </a:moveTo>
                  <a:lnTo>
                    <a:pt x="4058" y="62562"/>
                  </a:lnTo>
                  <a:lnTo>
                    <a:pt x="4058" y="4807"/>
                  </a:lnTo>
                  <a:lnTo>
                    <a:pt x="40538" y="4807"/>
                  </a:lnTo>
                  <a:lnTo>
                    <a:pt x="40538" y="62562"/>
                  </a:lnTo>
                  <a:close/>
                  <a:moveTo>
                    <a:pt x="12758" y="18718"/>
                  </a:moveTo>
                  <a:lnTo>
                    <a:pt x="9406" y="14615"/>
                  </a:lnTo>
                  <a:lnTo>
                    <a:pt x="9338" y="14518"/>
                  </a:lnTo>
                  <a:lnTo>
                    <a:pt x="9278" y="14412"/>
                  </a:lnTo>
                  <a:lnTo>
                    <a:pt x="9226" y="14298"/>
                  </a:lnTo>
                  <a:lnTo>
                    <a:pt x="9181" y="14192"/>
                  </a:lnTo>
                  <a:lnTo>
                    <a:pt x="9151" y="14069"/>
                  </a:lnTo>
                  <a:lnTo>
                    <a:pt x="9128" y="13955"/>
                  </a:lnTo>
                  <a:lnTo>
                    <a:pt x="9113" y="13831"/>
                  </a:lnTo>
                  <a:lnTo>
                    <a:pt x="9113" y="13708"/>
                  </a:lnTo>
                  <a:lnTo>
                    <a:pt x="9121" y="13585"/>
                  </a:lnTo>
                  <a:lnTo>
                    <a:pt x="9136" y="13470"/>
                  </a:lnTo>
                  <a:lnTo>
                    <a:pt x="9166" y="13347"/>
                  </a:lnTo>
                  <a:lnTo>
                    <a:pt x="9203" y="13233"/>
                  </a:lnTo>
                  <a:lnTo>
                    <a:pt x="9248" y="13118"/>
                  </a:lnTo>
                  <a:lnTo>
                    <a:pt x="9301" y="13013"/>
                  </a:lnTo>
                  <a:lnTo>
                    <a:pt x="9368" y="12916"/>
                  </a:lnTo>
                  <a:lnTo>
                    <a:pt x="9443" y="12819"/>
                  </a:lnTo>
                  <a:lnTo>
                    <a:pt x="9533" y="12740"/>
                  </a:lnTo>
                  <a:lnTo>
                    <a:pt x="9616" y="12660"/>
                  </a:lnTo>
                  <a:lnTo>
                    <a:pt x="9713" y="12599"/>
                  </a:lnTo>
                  <a:lnTo>
                    <a:pt x="9811" y="12555"/>
                  </a:lnTo>
                  <a:lnTo>
                    <a:pt x="9908" y="12511"/>
                  </a:lnTo>
                  <a:lnTo>
                    <a:pt x="10006" y="12484"/>
                  </a:lnTo>
                  <a:lnTo>
                    <a:pt x="10111" y="12476"/>
                  </a:lnTo>
                  <a:lnTo>
                    <a:pt x="10216" y="12467"/>
                  </a:lnTo>
                  <a:lnTo>
                    <a:pt x="10321" y="12476"/>
                  </a:lnTo>
                  <a:lnTo>
                    <a:pt x="10418" y="12493"/>
                  </a:lnTo>
                  <a:lnTo>
                    <a:pt x="10523" y="12528"/>
                  </a:lnTo>
                  <a:lnTo>
                    <a:pt x="10621" y="12572"/>
                  </a:lnTo>
                  <a:lnTo>
                    <a:pt x="10718" y="12625"/>
                  </a:lnTo>
                  <a:lnTo>
                    <a:pt x="10808" y="12696"/>
                  </a:lnTo>
                  <a:lnTo>
                    <a:pt x="10891" y="12766"/>
                  </a:lnTo>
                  <a:lnTo>
                    <a:pt x="10973" y="12863"/>
                  </a:lnTo>
                  <a:lnTo>
                    <a:pt x="12743" y="15038"/>
                  </a:lnTo>
                  <a:lnTo>
                    <a:pt x="17348" y="9315"/>
                  </a:lnTo>
                  <a:lnTo>
                    <a:pt x="17431" y="9227"/>
                  </a:lnTo>
                  <a:lnTo>
                    <a:pt x="17521" y="9148"/>
                  </a:lnTo>
                  <a:lnTo>
                    <a:pt x="17611" y="9077"/>
                  </a:lnTo>
                  <a:lnTo>
                    <a:pt x="17701" y="9024"/>
                  </a:lnTo>
                  <a:lnTo>
                    <a:pt x="17798" y="8980"/>
                  </a:lnTo>
                  <a:lnTo>
                    <a:pt x="17903" y="8945"/>
                  </a:lnTo>
                  <a:lnTo>
                    <a:pt x="18001" y="8927"/>
                  </a:lnTo>
                  <a:lnTo>
                    <a:pt x="18106" y="8919"/>
                  </a:lnTo>
                  <a:lnTo>
                    <a:pt x="18211" y="8919"/>
                  </a:lnTo>
                  <a:lnTo>
                    <a:pt x="18316" y="8936"/>
                  </a:lnTo>
                  <a:lnTo>
                    <a:pt x="18413" y="8963"/>
                  </a:lnTo>
                  <a:lnTo>
                    <a:pt x="18518" y="8998"/>
                  </a:lnTo>
                  <a:lnTo>
                    <a:pt x="18616" y="9051"/>
                  </a:lnTo>
                  <a:lnTo>
                    <a:pt x="18706" y="9112"/>
                  </a:lnTo>
                  <a:lnTo>
                    <a:pt x="18796" y="9183"/>
                  </a:lnTo>
                  <a:lnTo>
                    <a:pt x="18878" y="9262"/>
                  </a:lnTo>
                  <a:lnTo>
                    <a:pt x="18961" y="9359"/>
                  </a:lnTo>
                  <a:lnTo>
                    <a:pt x="19021" y="9456"/>
                  </a:lnTo>
                  <a:lnTo>
                    <a:pt x="19081" y="9561"/>
                  </a:lnTo>
                  <a:lnTo>
                    <a:pt x="19126" y="9676"/>
                  </a:lnTo>
                  <a:lnTo>
                    <a:pt x="19163" y="9790"/>
                  </a:lnTo>
                  <a:lnTo>
                    <a:pt x="19193" y="9905"/>
                  </a:lnTo>
                  <a:lnTo>
                    <a:pt x="19208" y="10028"/>
                  </a:lnTo>
                  <a:lnTo>
                    <a:pt x="19216" y="10151"/>
                  </a:lnTo>
                  <a:lnTo>
                    <a:pt x="19216" y="10275"/>
                  </a:lnTo>
                  <a:lnTo>
                    <a:pt x="19201" y="10389"/>
                  </a:lnTo>
                  <a:lnTo>
                    <a:pt x="19186" y="10512"/>
                  </a:lnTo>
                  <a:lnTo>
                    <a:pt x="19148" y="10627"/>
                  </a:lnTo>
                  <a:lnTo>
                    <a:pt x="19111" y="10741"/>
                  </a:lnTo>
                  <a:lnTo>
                    <a:pt x="19058" y="10856"/>
                  </a:lnTo>
                  <a:lnTo>
                    <a:pt x="18998" y="10952"/>
                  </a:lnTo>
                  <a:lnTo>
                    <a:pt x="18923" y="11058"/>
                  </a:lnTo>
                  <a:lnTo>
                    <a:pt x="12758" y="18718"/>
                  </a:lnTo>
                  <a:close/>
                  <a:moveTo>
                    <a:pt x="12758" y="32241"/>
                  </a:moveTo>
                  <a:lnTo>
                    <a:pt x="9406" y="28138"/>
                  </a:lnTo>
                  <a:lnTo>
                    <a:pt x="9338" y="28041"/>
                  </a:lnTo>
                  <a:lnTo>
                    <a:pt x="9278" y="27936"/>
                  </a:lnTo>
                  <a:lnTo>
                    <a:pt x="9226" y="27830"/>
                  </a:lnTo>
                  <a:lnTo>
                    <a:pt x="9181" y="27715"/>
                  </a:lnTo>
                  <a:lnTo>
                    <a:pt x="9151" y="27592"/>
                  </a:lnTo>
                  <a:lnTo>
                    <a:pt x="9128" y="27478"/>
                  </a:lnTo>
                  <a:lnTo>
                    <a:pt x="9113" y="27354"/>
                  </a:lnTo>
                  <a:lnTo>
                    <a:pt x="9113" y="27231"/>
                  </a:lnTo>
                  <a:lnTo>
                    <a:pt x="9121" y="27108"/>
                  </a:lnTo>
                  <a:lnTo>
                    <a:pt x="9136" y="26994"/>
                  </a:lnTo>
                  <a:lnTo>
                    <a:pt x="9166" y="26870"/>
                  </a:lnTo>
                  <a:lnTo>
                    <a:pt x="9203" y="26756"/>
                  </a:lnTo>
                  <a:lnTo>
                    <a:pt x="9248" y="26650"/>
                  </a:lnTo>
                  <a:lnTo>
                    <a:pt x="9301" y="26545"/>
                  </a:lnTo>
                  <a:lnTo>
                    <a:pt x="9368" y="26439"/>
                  </a:lnTo>
                  <a:lnTo>
                    <a:pt x="9443" y="26342"/>
                  </a:lnTo>
                  <a:lnTo>
                    <a:pt x="9533" y="26263"/>
                  </a:lnTo>
                  <a:lnTo>
                    <a:pt x="9616" y="26184"/>
                  </a:lnTo>
                  <a:lnTo>
                    <a:pt x="9713" y="26122"/>
                  </a:lnTo>
                  <a:lnTo>
                    <a:pt x="9811" y="26078"/>
                  </a:lnTo>
                  <a:lnTo>
                    <a:pt x="9908" y="26034"/>
                  </a:lnTo>
                  <a:lnTo>
                    <a:pt x="10006" y="26007"/>
                  </a:lnTo>
                  <a:lnTo>
                    <a:pt x="10111" y="25999"/>
                  </a:lnTo>
                  <a:lnTo>
                    <a:pt x="10216" y="25990"/>
                  </a:lnTo>
                  <a:lnTo>
                    <a:pt x="10321" y="25999"/>
                  </a:lnTo>
                  <a:lnTo>
                    <a:pt x="10418" y="26025"/>
                  </a:lnTo>
                  <a:lnTo>
                    <a:pt x="10523" y="26051"/>
                  </a:lnTo>
                  <a:lnTo>
                    <a:pt x="10621" y="26096"/>
                  </a:lnTo>
                  <a:lnTo>
                    <a:pt x="10718" y="26148"/>
                  </a:lnTo>
                  <a:lnTo>
                    <a:pt x="10808" y="26219"/>
                  </a:lnTo>
                  <a:lnTo>
                    <a:pt x="10891" y="26298"/>
                  </a:lnTo>
                  <a:lnTo>
                    <a:pt x="10973" y="26386"/>
                  </a:lnTo>
                  <a:lnTo>
                    <a:pt x="12743" y="28561"/>
                  </a:lnTo>
                  <a:lnTo>
                    <a:pt x="17348" y="22838"/>
                  </a:lnTo>
                  <a:lnTo>
                    <a:pt x="17431" y="22750"/>
                  </a:lnTo>
                  <a:lnTo>
                    <a:pt x="17521" y="22671"/>
                  </a:lnTo>
                  <a:lnTo>
                    <a:pt x="17611" y="22600"/>
                  </a:lnTo>
                  <a:lnTo>
                    <a:pt x="17701" y="22547"/>
                  </a:lnTo>
                  <a:lnTo>
                    <a:pt x="17798" y="22503"/>
                  </a:lnTo>
                  <a:lnTo>
                    <a:pt x="17903" y="22468"/>
                  </a:lnTo>
                  <a:lnTo>
                    <a:pt x="18001" y="22451"/>
                  </a:lnTo>
                  <a:lnTo>
                    <a:pt x="18106" y="22442"/>
                  </a:lnTo>
                  <a:lnTo>
                    <a:pt x="18211" y="22451"/>
                  </a:lnTo>
                  <a:lnTo>
                    <a:pt x="18316" y="22459"/>
                  </a:lnTo>
                  <a:lnTo>
                    <a:pt x="18413" y="22486"/>
                  </a:lnTo>
                  <a:lnTo>
                    <a:pt x="18518" y="22521"/>
                  </a:lnTo>
                  <a:lnTo>
                    <a:pt x="18616" y="22574"/>
                  </a:lnTo>
                  <a:lnTo>
                    <a:pt x="18706" y="22635"/>
                  </a:lnTo>
                  <a:lnTo>
                    <a:pt x="18796" y="22706"/>
                  </a:lnTo>
                  <a:lnTo>
                    <a:pt x="18878" y="22785"/>
                  </a:lnTo>
                  <a:lnTo>
                    <a:pt x="18961" y="22882"/>
                  </a:lnTo>
                  <a:lnTo>
                    <a:pt x="19021" y="22988"/>
                  </a:lnTo>
                  <a:lnTo>
                    <a:pt x="19081" y="23093"/>
                  </a:lnTo>
                  <a:lnTo>
                    <a:pt x="19126" y="23199"/>
                  </a:lnTo>
                  <a:lnTo>
                    <a:pt x="19163" y="23313"/>
                  </a:lnTo>
                  <a:lnTo>
                    <a:pt x="19193" y="23437"/>
                  </a:lnTo>
                  <a:lnTo>
                    <a:pt x="19208" y="23551"/>
                  </a:lnTo>
                  <a:lnTo>
                    <a:pt x="19216" y="23674"/>
                  </a:lnTo>
                  <a:lnTo>
                    <a:pt x="19216" y="23798"/>
                  </a:lnTo>
                  <a:lnTo>
                    <a:pt x="19201" y="23921"/>
                  </a:lnTo>
                  <a:lnTo>
                    <a:pt x="19186" y="24035"/>
                  </a:lnTo>
                  <a:lnTo>
                    <a:pt x="19148" y="24150"/>
                  </a:lnTo>
                  <a:lnTo>
                    <a:pt x="19111" y="24264"/>
                  </a:lnTo>
                  <a:lnTo>
                    <a:pt x="19058" y="24379"/>
                  </a:lnTo>
                  <a:lnTo>
                    <a:pt x="18998" y="24484"/>
                  </a:lnTo>
                  <a:lnTo>
                    <a:pt x="18923" y="24581"/>
                  </a:lnTo>
                  <a:lnTo>
                    <a:pt x="12758" y="32241"/>
                  </a:lnTo>
                  <a:close/>
                  <a:moveTo>
                    <a:pt x="12758" y="45773"/>
                  </a:moveTo>
                  <a:lnTo>
                    <a:pt x="9406" y="41661"/>
                  </a:lnTo>
                  <a:lnTo>
                    <a:pt x="9338" y="41564"/>
                  </a:lnTo>
                  <a:lnTo>
                    <a:pt x="9278" y="41459"/>
                  </a:lnTo>
                  <a:lnTo>
                    <a:pt x="9226" y="41353"/>
                  </a:lnTo>
                  <a:lnTo>
                    <a:pt x="9181" y="41239"/>
                  </a:lnTo>
                  <a:lnTo>
                    <a:pt x="9151" y="41115"/>
                  </a:lnTo>
                  <a:lnTo>
                    <a:pt x="9128" y="41001"/>
                  </a:lnTo>
                  <a:lnTo>
                    <a:pt x="9113" y="40878"/>
                  </a:lnTo>
                  <a:lnTo>
                    <a:pt x="9113" y="40754"/>
                  </a:lnTo>
                  <a:lnTo>
                    <a:pt x="9121" y="40640"/>
                  </a:lnTo>
                  <a:lnTo>
                    <a:pt x="9136" y="40517"/>
                  </a:lnTo>
                  <a:lnTo>
                    <a:pt x="9166" y="40393"/>
                  </a:lnTo>
                  <a:lnTo>
                    <a:pt x="9203" y="40279"/>
                  </a:lnTo>
                  <a:lnTo>
                    <a:pt x="9248" y="40173"/>
                  </a:lnTo>
                  <a:lnTo>
                    <a:pt x="9301" y="40068"/>
                  </a:lnTo>
                  <a:lnTo>
                    <a:pt x="9368" y="39962"/>
                  </a:lnTo>
                  <a:lnTo>
                    <a:pt x="9443" y="39865"/>
                  </a:lnTo>
                  <a:lnTo>
                    <a:pt x="9533" y="39786"/>
                  </a:lnTo>
                  <a:lnTo>
                    <a:pt x="9616" y="39707"/>
                  </a:lnTo>
                  <a:lnTo>
                    <a:pt x="9713" y="39645"/>
                  </a:lnTo>
                  <a:lnTo>
                    <a:pt x="9811" y="39601"/>
                  </a:lnTo>
                  <a:lnTo>
                    <a:pt x="9908" y="39557"/>
                  </a:lnTo>
                  <a:lnTo>
                    <a:pt x="10006" y="39531"/>
                  </a:lnTo>
                  <a:lnTo>
                    <a:pt x="10111" y="39522"/>
                  </a:lnTo>
                  <a:lnTo>
                    <a:pt x="10216" y="39513"/>
                  </a:lnTo>
                  <a:lnTo>
                    <a:pt x="10321" y="39522"/>
                  </a:lnTo>
                  <a:lnTo>
                    <a:pt x="10418" y="39548"/>
                  </a:lnTo>
                  <a:lnTo>
                    <a:pt x="10523" y="39575"/>
                  </a:lnTo>
                  <a:lnTo>
                    <a:pt x="10621" y="39619"/>
                  </a:lnTo>
                  <a:lnTo>
                    <a:pt x="10718" y="39671"/>
                  </a:lnTo>
                  <a:lnTo>
                    <a:pt x="10808" y="39742"/>
                  </a:lnTo>
                  <a:lnTo>
                    <a:pt x="10891" y="39821"/>
                  </a:lnTo>
                  <a:lnTo>
                    <a:pt x="10973" y="39909"/>
                  </a:lnTo>
                  <a:lnTo>
                    <a:pt x="12743" y="42084"/>
                  </a:lnTo>
                  <a:lnTo>
                    <a:pt x="17348" y="36361"/>
                  </a:lnTo>
                  <a:lnTo>
                    <a:pt x="17431" y="36273"/>
                  </a:lnTo>
                  <a:lnTo>
                    <a:pt x="17521" y="36194"/>
                  </a:lnTo>
                  <a:lnTo>
                    <a:pt x="17611" y="36123"/>
                  </a:lnTo>
                  <a:lnTo>
                    <a:pt x="17701" y="36071"/>
                  </a:lnTo>
                  <a:lnTo>
                    <a:pt x="17798" y="36027"/>
                  </a:lnTo>
                  <a:lnTo>
                    <a:pt x="17903" y="36000"/>
                  </a:lnTo>
                  <a:lnTo>
                    <a:pt x="18001" y="35974"/>
                  </a:lnTo>
                  <a:lnTo>
                    <a:pt x="18106" y="35965"/>
                  </a:lnTo>
                  <a:lnTo>
                    <a:pt x="18211" y="35974"/>
                  </a:lnTo>
                  <a:lnTo>
                    <a:pt x="18316" y="35983"/>
                  </a:lnTo>
                  <a:lnTo>
                    <a:pt x="18413" y="36009"/>
                  </a:lnTo>
                  <a:lnTo>
                    <a:pt x="18518" y="36044"/>
                  </a:lnTo>
                  <a:lnTo>
                    <a:pt x="18616" y="36097"/>
                  </a:lnTo>
                  <a:lnTo>
                    <a:pt x="18706" y="36159"/>
                  </a:lnTo>
                  <a:lnTo>
                    <a:pt x="18796" y="36229"/>
                  </a:lnTo>
                  <a:lnTo>
                    <a:pt x="18878" y="36317"/>
                  </a:lnTo>
                  <a:lnTo>
                    <a:pt x="18961" y="36405"/>
                  </a:lnTo>
                  <a:lnTo>
                    <a:pt x="19021" y="36511"/>
                  </a:lnTo>
                  <a:lnTo>
                    <a:pt x="19081" y="36616"/>
                  </a:lnTo>
                  <a:lnTo>
                    <a:pt x="19126" y="36722"/>
                  </a:lnTo>
                  <a:lnTo>
                    <a:pt x="19163" y="36837"/>
                  </a:lnTo>
                  <a:lnTo>
                    <a:pt x="19193" y="36960"/>
                  </a:lnTo>
                  <a:lnTo>
                    <a:pt x="19208" y="37074"/>
                  </a:lnTo>
                  <a:lnTo>
                    <a:pt x="19216" y="37197"/>
                  </a:lnTo>
                  <a:lnTo>
                    <a:pt x="19216" y="37321"/>
                  </a:lnTo>
                  <a:lnTo>
                    <a:pt x="19201" y="37444"/>
                  </a:lnTo>
                  <a:lnTo>
                    <a:pt x="19186" y="37558"/>
                  </a:lnTo>
                  <a:lnTo>
                    <a:pt x="19148" y="37673"/>
                  </a:lnTo>
                  <a:lnTo>
                    <a:pt x="19111" y="37787"/>
                  </a:lnTo>
                  <a:lnTo>
                    <a:pt x="19058" y="37902"/>
                  </a:lnTo>
                  <a:lnTo>
                    <a:pt x="18998" y="38007"/>
                  </a:lnTo>
                  <a:lnTo>
                    <a:pt x="18923" y="38104"/>
                  </a:lnTo>
                  <a:lnTo>
                    <a:pt x="12758" y="45773"/>
                  </a:lnTo>
                  <a:close/>
                  <a:moveTo>
                    <a:pt x="12758" y="59296"/>
                  </a:moveTo>
                  <a:lnTo>
                    <a:pt x="9406" y="55184"/>
                  </a:lnTo>
                  <a:lnTo>
                    <a:pt x="9338" y="55087"/>
                  </a:lnTo>
                  <a:lnTo>
                    <a:pt x="9278" y="54982"/>
                  </a:lnTo>
                  <a:lnTo>
                    <a:pt x="9226" y="54876"/>
                  </a:lnTo>
                  <a:lnTo>
                    <a:pt x="9181" y="54762"/>
                  </a:lnTo>
                  <a:lnTo>
                    <a:pt x="9151" y="54647"/>
                  </a:lnTo>
                  <a:lnTo>
                    <a:pt x="9128" y="54524"/>
                  </a:lnTo>
                  <a:lnTo>
                    <a:pt x="9113" y="54401"/>
                  </a:lnTo>
                  <a:lnTo>
                    <a:pt x="9113" y="54277"/>
                  </a:lnTo>
                  <a:lnTo>
                    <a:pt x="9121" y="54163"/>
                  </a:lnTo>
                  <a:lnTo>
                    <a:pt x="9136" y="54040"/>
                  </a:lnTo>
                  <a:lnTo>
                    <a:pt x="9166" y="53925"/>
                  </a:lnTo>
                  <a:lnTo>
                    <a:pt x="9203" y="53811"/>
                  </a:lnTo>
                  <a:lnTo>
                    <a:pt x="9248" y="53696"/>
                  </a:lnTo>
                  <a:lnTo>
                    <a:pt x="9301" y="53591"/>
                  </a:lnTo>
                  <a:lnTo>
                    <a:pt x="9368" y="53485"/>
                  </a:lnTo>
                  <a:lnTo>
                    <a:pt x="9443" y="53397"/>
                  </a:lnTo>
                  <a:lnTo>
                    <a:pt x="9533" y="53309"/>
                  </a:lnTo>
                  <a:lnTo>
                    <a:pt x="9616" y="53239"/>
                  </a:lnTo>
                  <a:lnTo>
                    <a:pt x="9713" y="53177"/>
                  </a:lnTo>
                  <a:lnTo>
                    <a:pt x="9811" y="53124"/>
                  </a:lnTo>
                  <a:lnTo>
                    <a:pt x="9908" y="53080"/>
                  </a:lnTo>
                  <a:lnTo>
                    <a:pt x="10006" y="53054"/>
                  </a:lnTo>
                  <a:lnTo>
                    <a:pt x="10111" y="53045"/>
                  </a:lnTo>
                  <a:lnTo>
                    <a:pt x="10216" y="53036"/>
                  </a:lnTo>
                  <a:lnTo>
                    <a:pt x="10321" y="53045"/>
                  </a:lnTo>
                  <a:lnTo>
                    <a:pt x="10418" y="53071"/>
                  </a:lnTo>
                  <a:lnTo>
                    <a:pt x="10523" y="53098"/>
                  </a:lnTo>
                  <a:lnTo>
                    <a:pt x="10621" y="53142"/>
                  </a:lnTo>
                  <a:lnTo>
                    <a:pt x="10718" y="53195"/>
                  </a:lnTo>
                  <a:lnTo>
                    <a:pt x="10808" y="53265"/>
                  </a:lnTo>
                  <a:lnTo>
                    <a:pt x="10891" y="53344"/>
                  </a:lnTo>
                  <a:lnTo>
                    <a:pt x="10973" y="53432"/>
                  </a:lnTo>
                  <a:lnTo>
                    <a:pt x="12743" y="55607"/>
                  </a:lnTo>
                  <a:lnTo>
                    <a:pt x="17348" y="49884"/>
                  </a:lnTo>
                  <a:lnTo>
                    <a:pt x="17431" y="49796"/>
                  </a:lnTo>
                  <a:lnTo>
                    <a:pt x="17521" y="49717"/>
                  </a:lnTo>
                  <a:lnTo>
                    <a:pt x="17611" y="49647"/>
                  </a:lnTo>
                  <a:lnTo>
                    <a:pt x="17701" y="49594"/>
                  </a:lnTo>
                  <a:lnTo>
                    <a:pt x="17798" y="49550"/>
                  </a:lnTo>
                  <a:lnTo>
                    <a:pt x="17903" y="49523"/>
                  </a:lnTo>
                  <a:lnTo>
                    <a:pt x="18001" y="49497"/>
                  </a:lnTo>
                  <a:lnTo>
                    <a:pt x="18106" y="49488"/>
                  </a:lnTo>
                  <a:lnTo>
                    <a:pt x="18211" y="49497"/>
                  </a:lnTo>
                  <a:lnTo>
                    <a:pt x="18316" y="49506"/>
                  </a:lnTo>
                  <a:lnTo>
                    <a:pt x="18413" y="49532"/>
                  </a:lnTo>
                  <a:lnTo>
                    <a:pt x="18518" y="49567"/>
                  </a:lnTo>
                  <a:lnTo>
                    <a:pt x="18616" y="49620"/>
                  </a:lnTo>
                  <a:lnTo>
                    <a:pt x="18706" y="49682"/>
                  </a:lnTo>
                  <a:lnTo>
                    <a:pt x="18796" y="49752"/>
                  </a:lnTo>
                  <a:lnTo>
                    <a:pt x="18878" y="49840"/>
                  </a:lnTo>
                  <a:lnTo>
                    <a:pt x="18961" y="49928"/>
                  </a:lnTo>
                  <a:lnTo>
                    <a:pt x="19021" y="50034"/>
                  </a:lnTo>
                  <a:lnTo>
                    <a:pt x="19081" y="50140"/>
                  </a:lnTo>
                  <a:lnTo>
                    <a:pt x="19126" y="50245"/>
                  </a:lnTo>
                  <a:lnTo>
                    <a:pt x="19163" y="50360"/>
                  </a:lnTo>
                  <a:lnTo>
                    <a:pt x="19193" y="50483"/>
                  </a:lnTo>
                  <a:lnTo>
                    <a:pt x="19208" y="50597"/>
                  </a:lnTo>
                  <a:lnTo>
                    <a:pt x="19216" y="50721"/>
                  </a:lnTo>
                  <a:lnTo>
                    <a:pt x="19216" y="50844"/>
                  </a:lnTo>
                  <a:lnTo>
                    <a:pt x="19201" y="50967"/>
                  </a:lnTo>
                  <a:lnTo>
                    <a:pt x="19186" y="51082"/>
                  </a:lnTo>
                  <a:lnTo>
                    <a:pt x="19148" y="51205"/>
                  </a:lnTo>
                  <a:lnTo>
                    <a:pt x="19111" y="51310"/>
                  </a:lnTo>
                  <a:lnTo>
                    <a:pt x="19058" y="51425"/>
                  </a:lnTo>
                  <a:lnTo>
                    <a:pt x="18998" y="51531"/>
                  </a:lnTo>
                  <a:lnTo>
                    <a:pt x="18923" y="51627"/>
                  </a:lnTo>
                  <a:lnTo>
                    <a:pt x="12758" y="59296"/>
                  </a:lnTo>
                  <a:close/>
                  <a:moveTo>
                    <a:pt x="35851" y="29494"/>
                  </a:moveTo>
                  <a:lnTo>
                    <a:pt x="23911" y="29494"/>
                  </a:lnTo>
                  <a:lnTo>
                    <a:pt x="23911" y="26316"/>
                  </a:lnTo>
                  <a:lnTo>
                    <a:pt x="35851" y="26316"/>
                  </a:lnTo>
                  <a:lnTo>
                    <a:pt x="35851" y="29494"/>
                  </a:lnTo>
                  <a:close/>
                  <a:moveTo>
                    <a:pt x="35851" y="15988"/>
                  </a:moveTo>
                  <a:lnTo>
                    <a:pt x="23911" y="15988"/>
                  </a:lnTo>
                  <a:lnTo>
                    <a:pt x="23911" y="12810"/>
                  </a:lnTo>
                  <a:lnTo>
                    <a:pt x="35851" y="12810"/>
                  </a:lnTo>
                  <a:lnTo>
                    <a:pt x="35851" y="15988"/>
                  </a:lnTo>
                  <a:close/>
                  <a:moveTo>
                    <a:pt x="35851" y="56505"/>
                  </a:moveTo>
                  <a:lnTo>
                    <a:pt x="23911" y="56505"/>
                  </a:lnTo>
                  <a:lnTo>
                    <a:pt x="23911" y="53318"/>
                  </a:lnTo>
                  <a:lnTo>
                    <a:pt x="35851" y="53318"/>
                  </a:lnTo>
                  <a:lnTo>
                    <a:pt x="35851" y="56505"/>
                  </a:lnTo>
                  <a:close/>
                  <a:moveTo>
                    <a:pt x="35851" y="42999"/>
                  </a:moveTo>
                  <a:lnTo>
                    <a:pt x="23911" y="42999"/>
                  </a:lnTo>
                  <a:lnTo>
                    <a:pt x="23911" y="39821"/>
                  </a:lnTo>
                  <a:lnTo>
                    <a:pt x="35851" y="39821"/>
                  </a:lnTo>
                  <a:lnTo>
                    <a:pt x="35851" y="42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p51"/>
          <p:cNvGrpSpPr/>
          <p:nvPr/>
        </p:nvGrpSpPr>
        <p:grpSpPr>
          <a:xfrm>
            <a:off x="7453164" y="1324175"/>
            <a:ext cx="680388" cy="583191"/>
            <a:chOff x="104250" y="82525"/>
            <a:chExt cx="2799950" cy="2817350"/>
          </a:xfrm>
        </p:grpSpPr>
        <p:sp>
          <p:nvSpPr>
            <p:cNvPr id="336" name="Google Shape;336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51"/>
            <p:cNvSpPr/>
            <p:nvPr/>
          </p:nvSpPr>
          <p:spPr>
            <a:xfrm>
              <a:off x="967500" y="424775"/>
              <a:ext cx="1229450" cy="1717050"/>
            </a:xfrm>
            <a:custGeom>
              <a:avLst/>
              <a:gdLst/>
              <a:ahLst/>
              <a:cxnLst/>
              <a:rect l="l" t="t" r="r" b="b"/>
              <a:pathLst>
                <a:path w="49178" h="68682" extrusionOk="0">
                  <a:moveTo>
                    <a:pt x="48233" y="36644"/>
                  </a:moveTo>
                  <a:lnTo>
                    <a:pt x="48090" y="36406"/>
                  </a:lnTo>
                  <a:lnTo>
                    <a:pt x="47955" y="36159"/>
                  </a:lnTo>
                  <a:lnTo>
                    <a:pt x="47828" y="35904"/>
                  </a:lnTo>
                  <a:lnTo>
                    <a:pt x="47700" y="35649"/>
                  </a:lnTo>
                  <a:lnTo>
                    <a:pt x="47580" y="35385"/>
                  </a:lnTo>
                  <a:lnTo>
                    <a:pt x="47468" y="35121"/>
                  </a:lnTo>
                  <a:lnTo>
                    <a:pt x="47348" y="34856"/>
                  </a:lnTo>
                  <a:lnTo>
                    <a:pt x="47228" y="34601"/>
                  </a:lnTo>
                  <a:lnTo>
                    <a:pt x="46853" y="33835"/>
                  </a:lnTo>
                  <a:lnTo>
                    <a:pt x="46470" y="33087"/>
                  </a:lnTo>
                  <a:lnTo>
                    <a:pt x="46088" y="32330"/>
                  </a:lnTo>
                  <a:lnTo>
                    <a:pt x="45705" y="31572"/>
                  </a:lnTo>
                  <a:lnTo>
                    <a:pt x="45323" y="30815"/>
                  </a:lnTo>
                  <a:lnTo>
                    <a:pt x="44963" y="30049"/>
                  </a:lnTo>
                  <a:lnTo>
                    <a:pt x="44790" y="29662"/>
                  </a:lnTo>
                  <a:lnTo>
                    <a:pt x="44618" y="29275"/>
                  </a:lnTo>
                  <a:lnTo>
                    <a:pt x="44453" y="28887"/>
                  </a:lnTo>
                  <a:lnTo>
                    <a:pt x="44295" y="28491"/>
                  </a:lnTo>
                  <a:lnTo>
                    <a:pt x="44145" y="28104"/>
                  </a:lnTo>
                  <a:lnTo>
                    <a:pt x="44003" y="27699"/>
                  </a:lnTo>
                  <a:lnTo>
                    <a:pt x="43860" y="27302"/>
                  </a:lnTo>
                  <a:lnTo>
                    <a:pt x="43740" y="26889"/>
                  </a:lnTo>
                  <a:lnTo>
                    <a:pt x="43620" y="26484"/>
                  </a:lnTo>
                  <a:lnTo>
                    <a:pt x="43515" y="26070"/>
                  </a:lnTo>
                  <a:lnTo>
                    <a:pt x="43418" y="25647"/>
                  </a:lnTo>
                  <a:lnTo>
                    <a:pt x="43335" y="25225"/>
                  </a:lnTo>
                  <a:lnTo>
                    <a:pt x="43268" y="24793"/>
                  </a:lnTo>
                  <a:lnTo>
                    <a:pt x="43208" y="24353"/>
                  </a:lnTo>
                  <a:lnTo>
                    <a:pt x="43163" y="23913"/>
                  </a:lnTo>
                  <a:lnTo>
                    <a:pt x="43133" y="23464"/>
                  </a:lnTo>
                  <a:lnTo>
                    <a:pt x="43118" y="23015"/>
                  </a:lnTo>
                  <a:lnTo>
                    <a:pt x="43118" y="22548"/>
                  </a:lnTo>
                  <a:lnTo>
                    <a:pt x="43140" y="22082"/>
                  </a:lnTo>
                  <a:lnTo>
                    <a:pt x="43170" y="21606"/>
                  </a:lnTo>
                  <a:lnTo>
                    <a:pt x="43178" y="21501"/>
                  </a:lnTo>
                  <a:lnTo>
                    <a:pt x="43170" y="21395"/>
                  </a:lnTo>
                  <a:lnTo>
                    <a:pt x="43163" y="21289"/>
                  </a:lnTo>
                  <a:lnTo>
                    <a:pt x="43148" y="21184"/>
                  </a:lnTo>
                  <a:lnTo>
                    <a:pt x="43110" y="20972"/>
                  </a:lnTo>
                  <a:lnTo>
                    <a:pt x="43080" y="20752"/>
                  </a:lnTo>
                  <a:lnTo>
                    <a:pt x="42870" y="19484"/>
                  </a:lnTo>
                  <a:lnTo>
                    <a:pt x="42600" y="18234"/>
                  </a:lnTo>
                  <a:lnTo>
                    <a:pt x="42270" y="17010"/>
                  </a:lnTo>
                  <a:lnTo>
                    <a:pt x="41888" y="15813"/>
                  </a:lnTo>
                  <a:lnTo>
                    <a:pt x="41453" y="14651"/>
                  </a:lnTo>
                  <a:lnTo>
                    <a:pt x="40958" y="13515"/>
                  </a:lnTo>
                  <a:lnTo>
                    <a:pt x="40418" y="12415"/>
                  </a:lnTo>
                  <a:lnTo>
                    <a:pt x="39825" y="11349"/>
                  </a:lnTo>
                  <a:lnTo>
                    <a:pt x="39188" y="10319"/>
                  </a:lnTo>
                  <a:lnTo>
                    <a:pt x="38513" y="9324"/>
                  </a:lnTo>
                  <a:lnTo>
                    <a:pt x="37793" y="8374"/>
                  </a:lnTo>
                  <a:lnTo>
                    <a:pt x="37028" y="7467"/>
                  </a:lnTo>
                  <a:lnTo>
                    <a:pt x="36233" y="6604"/>
                  </a:lnTo>
                  <a:lnTo>
                    <a:pt x="35400" y="5785"/>
                  </a:lnTo>
                  <a:lnTo>
                    <a:pt x="34538" y="5010"/>
                  </a:lnTo>
                  <a:lnTo>
                    <a:pt x="33645" y="4289"/>
                  </a:lnTo>
                  <a:lnTo>
                    <a:pt x="32723" y="3611"/>
                  </a:lnTo>
                  <a:lnTo>
                    <a:pt x="31770" y="2986"/>
                  </a:lnTo>
                  <a:lnTo>
                    <a:pt x="30803" y="2422"/>
                  </a:lnTo>
                  <a:lnTo>
                    <a:pt x="29805" y="1903"/>
                  </a:lnTo>
                  <a:lnTo>
                    <a:pt x="28793" y="1454"/>
                  </a:lnTo>
                  <a:lnTo>
                    <a:pt x="27765" y="1049"/>
                  </a:lnTo>
                  <a:lnTo>
                    <a:pt x="26723" y="714"/>
                  </a:lnTo>
                  <a:lnTo>
                    <a:pt x="25665" y="441"/>
                  </a:lnTo>
                  <a:lnTo>
                    <a:pt x="24593" y="230"/>
                  </a:lnTo>
                  <a:lnTo>
                    <a:pt x="23520" y="89"/>
                  </a:lnTo>
                  <a:lnTo>
                    <a:pt x="22440" y="10"/>
                  </a:lnTo>
                  <a:lnTo>
                    <a:pt x="21353" y="1"/>
                  </a:lnTo>
                  <a:lnTo>
                    <a:pt x="20265" y="63"/>
                  </a:lnTo>
                  <a:lnTo>
                    <a:pt x="19178" y="195"/>
                  </a:lnTo>
                  <a:lnTo>
                    <a:pt x="18090" y="406"/>
                  </a:lnTo>
                  <a:lnTo>
                    <a:pt x="17018" y="696"/>
                  </a:lnTo>
                  <a:lnTo>
                    <a:pt x="16238" y="943"/>
                  </a:lnTo>
                  <a:lnTo>
                    <a:pt x="15473" y="1207"/>
                  </a:lnTo>
                  <a:lnTo>
                    <a:pt x="14730" y="1498"/>
                  </a:lnTo>
                  <a:lnTo>
                    <a:pt x="13995" y="1815"/>
                  </a:lnTo>
                  <a:lnTo>
                    <a:pt x="13283" y="2140"/>
                  </a:lnTo>
                  <a:lnTo>
                    <a:pt x="12585" y="2492"/>
                  </a:lnTo>
                  <a:lnTo>
                    <a:pt x="11903" y="2871"/>
                  </a:lnTo>
                  <a:lnTo>
                    <a:pt x="11243" y="3267"/>
                  </a:lnTo>
                  <a:lnTo>
                    <a:pt x="10598" y="3681"/>
                  </a:lnTo>
                  <a:lnTo>
                    <a:pt x="9968" y="4121"/>
                  </a:lnTo>
                  <a:lnTo>
                    <a:pt x="9353" y="4579"/>
                  </a:lnTo>
                  <a:lnTo>
                    <a:pt x="8760" y="5063"/>
                  </a:lnTo>
                  <a:lnTo>
                    <a:pt x="8183" y="5565"/>
                  </a:lnTo>
                  <a:lnTo>
                    <a:pt x="7628" y="6085"/>
                  </a:lnTo>
                  <a:lnTo>
                    <a:pt x="7088" y="6630"/>
                  </a:lnTo>
                  <a:lnTo>
                    <a:pt x="6563" y="7194"/>
                  </a:lnTo>
                  <a:lnTo>
                    <a:pt x="6060" y="7784"/>
                  </a:lnTo>
                  <a:lnTo>
                    <a:pt x="5573" y="8391"/>
                  </a:lnTo>
                  <a:lnTo>
                    <a:pt x="5108" y="9025"/>
                  </a:lnTo>
                  <a:lnTo>
                    <a:pt x="4665" y="9677"/>
                  </a:lnTo>
                  <a:lnTo>
                    <a:pt x="4230" y="10346"/>
                  </a:lnTo>
                  <a:lnTo>
                    <a:pt x="3825" y="11041"/>
                  </a:lnTo>
                  <a:lnTo>
                    <a:pt x="3435" y="11763"/>
                  </a:lnTo>
                  <a:lnTo>
                    <a:pt x="3068" y="12494"/>
                  </a:lnTo>
                  <a:lnTo>
                    <a:pt x="2715" y="13260"/>
                  </a:lnTo>
                  <a:lnTo>
                    <a:pt x="2385" y="14035"/>
                  </a:lnTo>
                  <a:lnTo>
                    <a:pt x="2070" y="14836"/>
                  </a:lnTo>
                  <a:lnTo>
                    <a:pt x="1785" y="15663"/>
                  </a:lnTo>
                  <a:lnTo>
                    <a:pt x="1515" y="16509"/>
                  </a:lnTo>
                  <a:lnTo>
                    <a:pt x="1260" y="17380"/>
                  </a:lnTo>
                  <a:lnTo>
                    <a:pt x="1035" y="18269"/>
                  </a:lnTo>
                  <a:lnTo>
                    <a:pt x="825" y="19176"/>
                  </a:lnTo>
                  <a:lnTo>
                    <a:pt x="638" y="20136"/>
                  </a:lnTo>
                  <a:lnTo>
                    <a:pt x="465" y="21078"/>
                  </a:lnTo>
                  <a:lnTo>
                    <a:pt x="323" y="22020"/>
                  </a:lnTo>
                  <a:lnTo>
                    <a:pt x="210" y="22953"/>
                  </a:lnTo>
                  <a:lnTo>
                    <a:pt x="120" y="23878"/>
                  </a:lnTo>
                  <a:lnTo>
                    <a:pt x="53" y="24802"/>
                  </a:lnTo>
                  <a:lnTo>
                    <a:pt x="15" y="25709"/>
                  </a:lnTo>
                  <a:lnTo>
                    <a:pt x="0" y="26616"/>
                  </a:lnTo>
                  <a:lnTo>
                    <a:pt x="8" y="27514"/>
                  </a:lnTo>
                  <a:lnTo>
                    <a:pt x="45" y="28403"/>
                  </a:lnTo>
                  <a:lnTo>
                    <a:pt x="113" y="29292"/>
                  </a:lnTo>
                  <a:lnTo>
                    <a:pt x="195" y="30164"/>
                  </a:lnTo>
                  <a:lnTo>
                    <a:pt x="315" y="31027"/>
                  </a:lnTo>
                  <a:lnTo>
                    <a:pt x="450" y="31889"/>
                  </a:lnTo>
                  <a:lnTo>
                    <a:pt x="623" y="32743"/>
                  </a:lnTo>
                  <a:lnTo>
                    <a:pt x="810" y="33580"/>
                  </a:lnTo>
                  <a:lnTo>
                    <a:pt x="1028" y="34416"/>
                  </a:lnTo>
                  <a:lnTo>
                    <a:pt x="1275" y="35244"/>
                  </a:lnTo>
                  <a:lnTo>
                    <a:pt x="1545" y="36063"/>
                  </a:lnTo>
                  <a:lnTo>
                    <a:pt x="1845" y="36873"/>
                  </a:lnTo>
                  <a:lnTo>
                    <a:pt x="2168" y="37665"/>
                  </a:lnTo>
                  <a:lnTo>
                    <a:pt x="2520" y="38457"/>
                  </a:lnTo>
                  <a:lnTo>
                    <a:pt x="2895" y="39241"/>
                  </a:lnTo>
                  <a:lnTo>
                    <a:pt x="3300" y="40007"/>
                  </a:lnTo>
                  <a:lnTo>
                    <a:pt x="3728" y="40773"/>
                  </a:lnTo>
                  <a:lnTo>
                    <a:pt x="4185" y="41521"/>
                  </a:lnTo>
                  <a:lnTo>
                    <a:pt x="4665" y="42261"/>
                  </a:lnTo>
                  <a:lnTo>
                    <a:pt x="5175" y="42991"/>
                  </a:lnTo>
                  <a:lnTo>
                    <a:pt x="5715" y="43713"/>
                  </a:lnTo>
                  <a:lnTo>
                    <a:pt x="6278" y="44426"/>
                  </a:lnTo>
                  <a:lnTo>
                    <a:pt x="6863" y="45131"/>
                  </a:lnTo>
                  <a:lnTo>
                    <a:pt x="7485" y="45818"/>
                  </a:lnTo>
                  <a:lnTo>
                    <a:pt x="7635" y="45994"/>
                  </a:lnTo>
                  <a:lnTo>
                    <a:pt x="7778" y="46170"/>
                  </a:lnTo>
                  <a:lnTo>
                    <a:pt x="7913" y="46346"/>
                  </a:lnTo>
                  <a:lnTo>
                    <a:pt x="8033" y="46522"/>
                  </a:lnTo>
                  <a:lnTo>
                    <a:pt x="8138" y="46698"/>
                  </a:lnTo>
                  <a:lnTo>
                    <a:pt x="8228" y="46883"/>
                  </a:lnTo>
                  <a:lnTo>
                    <a:pt x="8310" y="47068"/>
                  </a:lnTo>
                  <a:lnTo>
                    <a:pt x="8385" y="47253"/>
                  </a:lnTo>
                  <a:lnTo>
                    <a:pt x="8453" y="47446"/>
                  </a:lnTo>
                  <a:lnTo>
                    <a:pt x="8505" y="47649"/>
                  </a:lnTo>
                  <a:lnTo>
                    <a:pt x="8543" y="47851"/>
                  </a:lnTo>
                  <a:lnTo>
                    <a:pt x="8580" y="48063"/>
                  </a:lnTo>
                  <a:lnTo>
                    <a:pt x="8603" y="48274"/>
                  </a:lnTo>
                  <a:lnTo>
                    <a:pt x="8625" y="48503"/>
                  </a:lnTo>
                  <a:lnTo>
                    <a:pt x="8633" y="48740"/>
                  </a:lnTo>
                  <a:lnTo>
                    <a:pt x="8633" y="48978"/>
                  </a:lnTo>
                  <a:lnTo>
                    <a:pt x="8625" y="50096"/>
                  </a:lnTo>
                  <a:lnTo>
                    <a:pt x="8618" y="51223"/>
                  </a:lnTo>
                  <a:lnTo>
                    <a:pt x="8618" y="52341"/>
                  </a:lnTo>
                  <a:lnTo>
                    <a:pt x="8610" y="53468"/>
                  </a:lnTo>
                  <a:lnTo>
                    <a:pt x="8610" y="54586"/>
                  </a:lnTo>
                  <a:lnTo>
                    <a:pt x="8610" y="55705"/>
                  </a:lnTo>
                  <a:lnTo>
                    <a:pt x="8610" y="56831"/>
                  </a:lnTo>
                  <a:lnTo>
                    <a:pt x="8610" y="57950"/>
                  </a:lnTo>
                  <a:lnTo>
                    <a:pt x="8610" y="59068"/>
                  </a:lnTo>
                  <a:lnTo>
                    <a:pt x="8610" y="60195"/>
                  </a:lnTo>
                  <a:lnTo>
                    <a:pt x="8610" y="61313"/>
                  </a:lnTo>
                  <a:lnTo>
                    <a:pt x="8610" y="62440"/>
                  </a:lnTo>
                  <a:lnTo>
                    <a:pt x="8610" y="63558"/>
                  </a:lnTo>
                  <a:lnTo>
                    <a:pt x="8603" y="64676"/>
                  </a:lnTo>
                  <a:lnTo>
                    <a:pt x="8595" y="65803"/>
                  </a:lnTo>
                  <a:lnTo>
                    <a:pt x="8588" y="66921"/>
                  </a:lnTo>
                  <a:lnTo>
                    <a:pt x="8588" y="67141"/>
                  </a:lnTo>
                  <a:lnTo>
                    <a:pt x="8595" y="67335"/>
                  </a:lnTo>
                  <a:lnTo>
                    <a:pt x="8618" y="67520"/>
                  </a:lnTo>
                  <a:lnTo>
                    <a:pt x="8640" y="67678"/>
                  </a:lnTo>
                  <a:lnTo>
                    <a:pt x="8670" y="67828"/>
                  </a:lnTo>
                  <a:lnTo>
                    <a:pt x="8715" y="67960"/>
                  </a:lnTo>
                  <a:lnTo>
                    <a:pt x="8745" y="68013"/>
                  </a:lnTo>
                  <a:lnTo>
                    <a:pt x="8768" y="68065"/>
                  </a:lnTo>
                  <a:lnTo>
                    <a:pt x="8805" y="68118"/>
                  </a:lnTo>
                  <a:lnTo>
                    <a:pt x="8835" y="68171"/>
                  </a:lnTo>
                  <a:lnTo>
                    <a:pt x="8873" y="68215"/>
                  </a:lnTo>
                  <a:lnTo>
                    <a:pt x="8918" y="68250"/>
                  </a:lnTo>
                  <a:lnTo>
                    <a:pt x="8963" y="68294"/>
                  </a:lnTo>
                  <a:lnTo>
                    <a:pt x="9008" y="68330"/>
                  </a:lnTo>
                  <a:lnTo>
                    <a:pt x="9060" y="68356"/>
                  </a:lnTo>
                  <a:lnTo>
                    <a:pt x="9120" y="68382"/>
                  </a:lnTo>
                  <a:lnTo>
                    <a:pt x="9180" y="68409"/>
                  </a:lnTo>
                  <a:lnTo>
                    <a:pt x="9240" y="68426"/>
                  </a:lnTo>
                  <a:lnTo>
                    <a:pt x="9375" y="68462"/>
                  </a:lnTo>
                  <a:lnTo>
                    <a:pt x="9533" y="68479"/>
                  </a:lnTo>
                  <a:lnTo>
                    <a:pt x="9705" y="68497"/>
                  </a:lnTo>
                  <a:lnTo>
                    <a:pt x="9893" y="68497"/>
                  </a:lnTo>
                  <a:lnTo>
                    <a:pt x="10515" y="68479"/>
                  </a:lnTo>
                  <a:lnTo>
                    <a:pt x="11138" y="68470"/>
                  </a:lnTo>
                  <a:lnTo>
                    <a:pt x="11760" y="68462"/>
                  </a:lnTo>
                  <a:lnTo>
                    <a:pt x="12383" y="68453"/>
                  </a:lnTo>
                  <a:lnTo>
                    <a:pt x="13005" y="68453"/>
                  </a:lnTo>
                  <a:lnTo>
                    <a:pt x="13620" y="68444"/>
                  </a:lnTo>
                  <a:lnTo>
                    <a:pt x="14243" y="68444"/>
                  </a:lnTo>
                  <a:lnTo>
                    <a:pt x="14865" y="68444"/>
                  </a:lnTo>
                  <a:lnTo>
                    <a:pt x="15488" y="68453"/>
                  </a:lnTo>
                  <a:lnTo>
                    <a:pt x="16110" y="68453"/>
                  </a:lnTo>
                  <a:lnTo>
                    <a:pt x="16733" y="68453"/>
                  </a:lnTo>
                  <a:lnTo>
                    <a:pt x="17348" y="68453"/>
                  </a:lnTo>
                  <a:lnTo>
                    <a:pt x="17970" y="68462"/>
                  </a:lnTo>
                  <a:lnTo>
                    <a:pt x="18593" y="68462"/>
                  </a:lnTo>
                  <a:lnTo>
                    <a:pt x="19215" y="68462"/>
                  </a:lnTo>
                  <a:lnTo>
                    <a:pt x="19838" y="68462"/>
                  </a:lnTo>
                  <a:lnTo>
                    <a:pt x="20220" y="68462"/>
                  </a:lnTo>
                  <a:lnTo>
                    <a:pt x="20595" y="68462"/>
                  </a:lnTo>
                  <a:lnTo>
                    <a:pt x="20978" y="68462"/>
                  </a:lnTo>
                  <a:lnTo>
                    <a:pt x="21360" y="68470"/>
                  </a:lnTo>
                  <a:lnTo>
                    <a:pt x="21735" y="68470"/>
                  </a:lnTo>
                  <a:lnTo>
                    <a:pt x="22118" y="68470"/>
                  </a:lnTo>
                  <a:lnTo>
                    <a:pt x="22493" y="68470"/>
                  </a:lnTo>
                  <a:lnTo>
                    <a:pt x="22875" y="68470"/>
                  </a:lnTo>
                  <a:lnTo>
                    <a:pt x="23258" y="68470"/>
                  </a:lnTo>
                  <a:lnTo>
                    <a:pt x="23633" y="68470"/>
                  </a:lnTo>
                  <a:lnTo>
                    <a:pt x="24015" y="68470"/>
                  </a:lnTo>
                  <a:lnTo>
                    <a:pt x="24398" y="68470"/>
                  </a:lnTo>
                  <a:lnTo>
                    <a:pt x="24773" y="68470"/>
                  </a:lnTo>
                  <a:lnTo>
                    <a:pt x="25155" y="68462"/>
                  </a:lnTo>
                  <a:lnTo>
                    <a:pt x="25530" y="68462"/>
                  </a:lnTo>
                  <a:lnTo>
                    <a:pt x="25913" y="68453"/>
                  </a:lnTo>
                  <a:lnTo>
                    <a:pt x="26250" y="68462"/>
                  </a:lnTo>
                  <a:lnTo>
                    <a:pt x="26603" y="68479"/>
                  </a:lnTo>
                  <a:lnTo>
                    <a:pt x="26963" y="68506"/>
                  </a:lnTo>
                  <a:lnTo>
                    <a:pt x="27323" y="68541"/>
                  </a:lnTo>
                  <a:lnTo>
                    <a:pt x="28058" y="68611"/>
                  </a:lnTo>
                  <a:lnTo>
                    <a:pt x="28778" y="68673"/>
                  </a:lnTo>
                  <a:lnTo>
                    <a:pt x="29130" y="68682"/>
                  </a:lnTo>
                  <a:lnTo>
                    <a:pt x="29460" y="68673"/>
                  </a:lnTo>
                  <a:lnTo>
                    <a:pt x="29625" y="68664"/>
                  </a:lnTo>
                  <a:lnTo>
                    <a:pt x="29783" y="68655"/>
                  </a:lnTo>
                  <a:lnTo>
                    <a:pt x="29940" y="68629"/>
                  </a:lnTo>
                  <a:lnTo>
                    <a:pt x="30090" y="68603"/>
                  </a:lnTo>
                  <a:lnTo>
                    <a:pt x="30233" y="68576"/>
                  </a:lnTo>
                  <a:lnTo>
                    <a:pt x="30368" y="68532"/>
                  </a:lnTo>
                  <a:lnTo>
                    <a:pt x="30503" y="68479"/>
                  </a:lnTo>
                  <a:lnTo>
                    <a:pt x="30630" y="68426"/>
                  </a:lnTo>
                  <a:lnTo>
                    <a:pt x="30743" y="68365"/>
                  </a:lnTo>
                  <a:lnTo>
                    <a:pt x="30855" y="68286"/>
                  </a:lnTo>
                  <a:lnTo>
                    <a:pt x="30960" y="68198"/>
                  </a:lnTo>
                  <a:lnTo>
                    <a:pt x="31058" y="68110"/>
                  </a:lnTo>
                  <a:lnTo>
                    <a:pt x="31155" y="67986"/>
                  </a:lnTo>
                  <a:lnTo>
                    <a:pt x="31245" y="67863"/>
                  </a:lnTo>
                  <a:lnTo>
                    <a:pt x="31328" y="67731"/>
                  </a:lnTo>
                  <a:lnTo>
                    <a:pt x="31395" y="67581"/>
                  </a:lnTo>
                  <a:lnTo>
                    <a:pt x="31455" y="67432"/>
                  </a:lnTo>
                  <a:lnTo>
                    <a:pt x="31508" y="67273"/>
                  </a:lnTo>
                  <a:lnTo>
                    <a:pt x="31545" y="67106"/>
                  </a:lnTo>
                  <a:lnTo>
                    <a:pt x="31583" y="66930"/>
                  </a:lnTo>
                  <a:lnTo>
                    <a:pt x="31605" y="66754"/>
                  </a:lnTo>
                  <a:lnTo>
                    <a:pt x="31628" y="66569"/>
                  </a:lnTo>
                  <a:lnTo>
                    <a:pt x="31643" y="66375"/>
                  </a:lnTo>
                  <a:lnTo>
                    <a:pt x="31650" y="66181"/>
                  </a:lnTo>
                  <a:lnTo>
                    <a:pt x="31658" y="65988"/>
                  </a:lnTo>
                  <a:lnTo>
                    <a:pt x="31650" y="65785"/>
                  </a:lnTo>
                  <a:lnTo>
                    <a:pt x="31650" y="65574"/>
                  </a:lnTo>
                  <a:lnTo>
                    <a:pt x="31635" y="65363"/>
                  </a:lnTo>
                  <a:lnTo>
                    <a:pt x="31613" y="64940"/>
                  </a:lnTo>
                  <a:lnTo>
                    <a:pt x="31575" y="64500"/>
                  </a:lnTo>
                  <a:lnTo>
                    <a:pt x="31530" y="64060"/>
                  </a:lnTo>
                  <a:lnTo>
                    <a:pt x="31493" y="63619"/>
                  </a:lnTo>
                  <a:lnTo>
                    <a:pt x="31455" y="63188"/>
                  </a:lnTo>
                  <a:lnTo>
                    <a:pt x="31418" y="62757"/>
                  </a:lnTo>
                  <a:lnTo>
                    <a:pt x="31410" y="62545"/>
                  </a:lnTo>
                  <a:lnTo>
                    <a:pt x="31403" y="62334"/>
                  </a:lnTo>
                  <a:lnTo>
                    <a:pt x="31395" y="62132"/>
                  </a:lnTo>
                  <a:lnTo>
                    <a:pt x="31403" y="61929"/>
                  </a:lnTo>
                  <a:lnTo>
                    <a:pt x="31410" y="61295"/>
                  </a:lnTo>
                  <a:lnTo>
                    <a:pt x="31418" y="60749"/>
                  </a:lnTo>
                  <a:lnTo>
                    <a:pt x="31433" y="60503"/>
                  </a:lnTo>
                  <a:lnTo>
                    <a:pt x="31440" y="60265"/>
                  </a:lnTo>
                  <a:lnTo>
                    <a:pt x="31455" y="60054"/>
                  </a:lnTo>
                  <a:lnTo>
                    <a:pt x="31470" y="59860"/>
                  </a:lnTo>
                  <a:lnTo>
                    <a:pt x="31493" y="59675"/>
                  </a:lnTo>
                  <a:lnTo>
                    <a:pt x="31515" y="59508"/>
                  </a:lnTo>
                  <a:lnTo>
                    <a:pt x="31553" y="59358"/>
                  </a:lnTo>
                  <a:lnTo>
                    <a:pt x="31590" y="59217"/>
                  </a:lnTo>
                  <a:lnTo>
                    <a:pt x="31628" y="59094"/>
                  </a:lnTo>
                  <a:lnTo>
                    <a:pt x="31680" y="58980"/>
                  </a:lnTo>
                  <a:lnTo>
                    <a:pt x="31740" y="58883"/>
                  </a:lnTo>
                  <a:lnTo>
                    <a:pt x="31808" y="58786"/>
                  </a:lnTo>
                  <a:lnTo>
                    <a:pt x="31883" y="58707"/>
                  </a:lnTo>
                  <a:lnTo>
                    <a:pt x="31965" y="58636"/>
                  </a:lnTo>
                  <a:lnTo>
                    <a:pt x="32063" y="58575"/>
                  </a:lnTo>
                  <a:lnTo>
                    <a:pt x="32168" y="58522"/>
                  </a:lnTo>
                  <a:lnTo>
                    <a:pt x="32280" y="58469"/>
                  </a:lnTo>
                  <a:lnTo>
                    <a:pt x="32408" y="58434"/>
                  </a:lnTo>
                  <a:lnTo>
                    <a:pt x="32550" y="58399"/>
                  </a:lnTo>
                  <a:lnTo>
                    <a:pt x="32700" y="58372"/>
                  </a:lnTo>
                  <a:lnTo>
                    <a:pt x="32865" y="58346"/>
                  </a:lnTo>
                  <a:lnTo>
                    <a:pt x="33045" y="58328"/>
                  </a:lnTo>
                  <a:lnTo>
                    <a:pt x="33240" y="58311"/>
                  </a:lnTo>
                  <a:lnTo>
                    <a:pt x="33450" y="58302"/>
                  </a:lnTo>
                  <a:lnTo>
                    <a:pt x="33923" y="58275"/>
                  </a:lnTo>
                  <a:lnTo>
                    <a:pt x="34455" y="58267"/>
                  </a:lnTo>
                  <a:lnTo>
                    <a:pt x="34898" y="58240"/>
                  </a:lnTo>
                  <a:lnTo>
                    <a:pt x="35325" y="58205"/>
                  </a:lnTo>
                  <a:lnTo>
                    <a:pt x="35745" y="58152"/>
                  </a:lnTo>
                  <a:lnTo>
                    <a:pt x="36158" y="58082"/>
                  </a:lnTo>
                  <a:lnTo>
                    <a:pt x="36563" y="57994"/>
                  </a:lnTo>
                  <a:lnTo>
                    <a:pt x="36953" y="57888"/>
                  </a:lnTo>
                  <a:lnTo>
                    <a:pt x="37335" y="57773"/>
                  </a:lnTo>
                  <a:lnTo>
                    <a:pt x="37710" y="57641"/>
                  </a:lnTo>
                  <a:lnTo>
                    <a:pt x="38078" y="57492"/>
                  </a:lnTo>
                  <a:lnTo>
                    <a:pt x="38430" y="57324"/>
                  </a:lnTo>
                  <a:lnTo>
                    <a:pt x="38775" y="57148"/>
                  </a:lnTo>
                  <a:lnTo>
                    <a:pt x="39113" y="56955"/>
                  </a:lnTo>
                  <a:lnTo>
                    <a:pt x="39435" y="56743"/>
                  </a:lnTo>
                  <a:lnTo>
                    <a:pt x="39750" y="56515"/>
                  </a:lnTo>
                  <a:lnTo>
                    <a:pt x="40050" y="56277"/>
                  </a:lnTo>
                  <a:lnTo>
                    <a:pt x="40343" y="56021"/>
                  </a:lnTo>
                  <a:lnTo>
                    <a:pt x="40620" y="55757"/>
                  </a:lnTo>
                  <a:lnTo>
                    <a:pt x="40890" y="55476"/>
                  </a:lnTo>
                  <a:lnTo>
                    <a:pt x="41145" y="55176"/>
                  </a:lnTo>
                  <a:lnTo>
                    <a:pt x="41385" y="54868"/>
                  </a:lnTo>
                  <a:lnTo>
                    <a:pt x="41618" y="54542"/>
                  </a:lnTo>
                  <a:lnTo>
                    <a:pt x="41843" y="54199"/>
                  </a:lnTo>
                  <a:lnTo>
                    <a:pt x="42045" y="53847"/>
                  </a:lnTo>
                  <a:lnTo>
                    <a:pt x="42240" y="53486"/>
                  </a:lnTo>
                  <a:lnTo>
                    <a:pt x="42420" y="53107"/>
                  </a:lnTo>
                  <a:lnTo>
                    <a:pt x="42585" y="52711"/>
                  </a:lnTo>
                  <a:lnTo>
                    <a:pt x="42743" y="52306"/>
                  </a:lnTo>
                  <a:lnTo>
                    <a:pt x="42878" y="51892"/>
                  </a:lnTo>
                  <a:lnTo>
                    <a:pt x="43005" y="51461"/>
                  </a:lnTo>
                  <a:lnTo>
                    <a:pt x="43118" y="51021"/>
                  </a:lnTo>
                  <a:lnTo>
                    <a:pt x="43215" y="50563"/>
                  </a:lnTo>
                  <a:lnTo>
                    <a:pt x="43298" y="50096"/>
                  </a:lnTo>
                  <a:lnTo>
                    <a:pt x="43350" y="49779"/>
                  </a:lnTo>
                  <a:lnTo>
                    <a:pt x="43388" y="49462"/>
                  </a:lnTo>
                  <a:lnTo>
                    <a:pt x="43425" y="49137"/>
                  </a:lnTo>
                  <a:lnTo>
                    <a:pt x="43448" y="48820"/>
                  </a:lnTo>
                  <a:lnTo>
                    <a:pt x="43470" y="48494"/>
                  </a:lnTo>
                  <a:lnTo>
                    <a:pt x="43493" y="48168"/>
                  </a:lnTo>
                  <a:lnTo>
                    <a:pt x="43500" y="47842"/>
                  </a:lnTo>
                  <a:lnTo>
                    <a:pt x="43508" y="47526"/>
                  </a:lnTo>
                  <a:lnTo>
                    <a:pt x="43508" y="47191"/>
                  </a:lnTo>
                  <a:lnTo>
                    <a:pt x="43508" y="46865"/>
                  </a:lnTo>
                  <a:lnTo>
                    <a:pt x="43500" y="46539"/>
                  </a:lnTo>
                  <a:lnTo>
                    <a:pt x="43493" y="46214"/>
                  </a:lnTo>
                  <a:lnTo>
                    <a:pt x="43463" y="45571"/>
                  </a:lnTo>
                  <a:lnTo>
                    <a:pt x="43425" y="44928"/>
                  </a:lnTo>
                  <a:lnTo>
                    <a:pt x="43410" y="44620"/>
                  </a:lnTo>
                  <a:lnTo>
                    <a:pt x="43410" y="44347"/>
                  </a:lnTo>
                  <a:lnTo>
                    <a:pt x="43418" y="44224"/>
                  </a:lnTo>
                  <a:lnTo>
                    <a:pt x="43425" y="44101"/>
                  </a:lnTo>
                  <a:lnTo>
                    <a:pt x="43440" y="43986"/>
                  </a:lnTo>
                  <a:lnTo>
                    <a:pt x="43463" y="43872"/>
                  </a:lnTo>
                  <a:lnTo>
                    <a:pt x="43478" y="43775"/>
                  </a:lnTo>
                  <a:lnTo>
                    <a:pt x="43508" y="43678"/>
                  </a:lnTo>
                  <a:lnTo>
                    <a:pt x="43538" y="43581"/>
                  </a:lnTo>
                  <a:lnTo>
                    <a:pt x="43568" y="43502"/>
                  </a:lnTo>
                  <a:lnTo>
                    <a:pt x="43605" y="43423"/>
                  </a:lnTo>
                  <a:lnTo>
                    <a:pt x="43650" y="43352"/>
                  </a:lnTo>
                  <a:lnTo>
                    <a:pt x="43695" y="43282"/>
                  </a:lnTo>
                  <a:lnTo>
                    <a:pt x="43748" y="43220"/>
                  </a:lnTo>
                  <a:lnTo>
                    <a:pt x="43800" y="43167"/>
                  </a:lnTo>
                  <a:lnTo>
                    <a:pt x="43860" y="43115"/>
                  </a:lnTo>
                  <a:lnTo>
                    <a:pt x="43920" y="43071"/>
                  </a:lnTo>
                  <a:lnTo>
                    <a:pt x="43988" y="43027"/>
                  </a:lnTo>
                  <a:lnTo>
                    <a:pt x="44063" y="43000"/>
                  </a:lnTo>
                  <a:lnTo>
                    <a:pt x="44138" y="42965"/>
                  </a:lnTo>
                  <a:lnTo>
                    <a:pt x="44220" y="42947"/>
                  </a:lnTo>
                  <a:lnTo>
                    <a:pt x="44303" y="42930"/>
                  </a:lnTo>
                  <a:lnTo>
                    <a:pt x="44393" y="42912"/>
                  </a:lnTo>
                  <a:lnTo>
                    <a:pt x="44490" y="42903"/>
                  </a:lnTo>
                  <a:lnTo>
                    <a:pt x="44588" y="42903"/>
                  </a:lnTo>
                  <a:lnTo>
                    <a:pt x="44693" y="42912"/>
                  </a:lnTo>
                  <a:lnTo>
                    <a:pt x="44918" y="42930"/>
                  </a:lnTo>
                  <a:lnTo>
                    <a:pt x="45165" y="42965"/>
                  </a:lnTo>
                  <a:lnTo>
                    <a:pt x="45503" y="43027"/>
                  </a:lnTo>
                  <a:lnTo>
                    <a:pt x="45825" y="43053"/>
                  </a:lnTo>
                  <a:lnTo>
                    <a:pt x="46140" y="43053"/>
                  </a:lnTo>
                  <a:lnTo>
                    <a:pt x="46433" y="43035"/>
                  </a:lnTo>
                  <a:lnTo>
                    <a:pt x="46718" y="42991"/>
                  </a:lnTo>
                  <a:lnTo>
                    <a:pt x="46988" y="42930"/>
                  </a:lnTo>
                  <a:lnTo>
                    <a:pt x="47243" y="42842"/>
                  </a:lnTo>
                  <a:lnTo>
                    <a:pt x="47483" y="42736"/>
                  </a:lnTo>
                  <a:lnTo>
                    <a:pt x="47708" y="42604"/>
                  </a:lnTo>
                  <a:lnTo>
                    <a:pt x="47918" y="42463"/>
                  </a:lnTo>
                  <a:lnTo>
                    <a:pt x="48113" y="42305"/>
                  </a:lnTo>
                  <a:lnTo>
                    <a:pt x="48293" y="42120"/>
                  </a:lnTo>
                  <a:lnTo>
                    <a:pt x="48458" y="41935"/>
                  </a:lnTo>
                  <a:lnTo>
                    <a:pt x="48608" y="41724"/>
                  </a:lnTo>
                  <a:lnTo>
                    <a:pt x="48735" y="41503"/>
                  </a:lnTo>
                  <a:lnTo>
                    <a:pt x="48855" y="41275"/>
                  </a:lnTo>
                  <a:lnTo>
                    <a:pt x="48953" y="41028"/>
                  </a:lnTo>
                  <a:lnTo>
                    <a:pt x="49028" y="40773"/>
                  </a:lnTo>
                  <a:lnTo>
                    <a:pt x="49095" y="40509"/>
                  </a:lnTo>
                  <a:lnTo>
                    <a:pt x="49140" y="40236"/>
                  </a:lnTo>
                  <a:lnTo>
                    <a:pt x="49170" y="39954"/>
                  </a:lnTo>
                  <a:lnTo>
                    <a:pt x="49178" y="39663"/>
                  </a:lnTo>
                  <a:lnTo>
                    <a:pt x="49170" y="39373"/>
                  </a:lnTo>
                  <a:lnTo>
                    <a:pt x="49140" y="39074"/>
                  </a:lnTo>
                  <a:lnTo>
                    <a:pt x="49095" y="38774"/>
                  </a:lnTo>
                  <a:lnTo>
                    <a:pt x="49035" y="38466"/>
                  </a:lnTo>
                  <a:lnTo>
                    <a:pt x="48953" y="38167"/>
                  </a:lnTo>
                  <a:lnTo>
                    <a:pt x="48848" y="37859"/>
                  </a:lnTo>
                  <a:lnTo>
                    <a:pt x="48720" y="37550"/>
                  </a:lnTo>
                  <a:lnTo>
                    <a:pt x="48578" y="37242"/>
                  </a:lnTo>
                  <a:lnTo>
                    <a:pt x="48420" y="36943"/>
                  </a:lnTo>
                  <a:lnTo>
                    <a:pt x="48233" y="36644"/>
                  </a:lnTo>
                  <a:close/>
                  <a:moveTo>
                    <a:pt x="22628" y="34443"/>
                  </a:moveTo>
                  <a:lnTo>
                    <a:pt x="22433" y="34575"/>
                  </a:lnTo>
                  <a:lnTo>
                    <a:pt x="22245" y="34707"/>
                  </a:lnTo>
                  <a:lnTo>
                    <a:pt x="22080" y="34848"/>
                  </a:lnTo>
                  <a:lnTo>
                    <a:pt x="21923" y="34997"/>
                  </a:lnTo>
                  <a:lnTo>
                    <a:pt x="21780" y="35156"/>
                  </a:lnTo>
                  <a:lnTo>
                    <a:pt x="21653" y="35314"/>
                  </a:lnTo>
                  <a:lnTo>
                    <a:pt x="21593" y="35402"/>
                  </a:lnTo>
                  <a:lnTo>
                    <a:pt x="21533" y="35481"/>
                  </a:lnTo>
                  <a:lnTo>
                    <a:pt x="21488" y="35578"/>
                  </a:lnTo>
                  <a:lnTo>
                    <a:pt x="21435" y="35666"/>
                  </a:lnTo>
                  <a:lnTo>
                    <a:pt x="21398" y="35754"/>
                  </a:lnTo>
                  <a:lnTo>
                    <a:pt x="21353" y="35851"/>
                  </a:lnTo>
                  <a:lnTo>
                    <a:pt x="21323" y="35957"/>
                  </a:lnTo>
                  <a:lnTo>
                    <a:pt x="21285" y="36054"/>
                  </a:lnTo>
                  <a:lnTo>
                    <a:pt x="21263" y="36159"/>
                  </a:lnTo>
                  <a:lnTo>
                    <a:pt x="21240" y="36265"/>
                  </a:lnTo>
                  <a:lnTo>
                    <a:pt x="21218" y="36371"/>
                  </a:lnTo>
                  <a:lnTo>
                    <a:pt x="21203" y="36485"/>
                  </a:lnTo>
                  <a:lnTo>
                    <a:pt x="21195" y="36600"/>
                  </a:lnTo>
                  <a:lnTo>
                    <a:pt x="21188" y="36714"/>
                  </a:lnTo>
                  <a:lnTo>
                    <a:pt x="21188" y="36837"/>
                  </a:lnTo>
                  <a:lnTo>
                    <a:pt x="21188" y="36961"/>
                  </a:lnTo>
                  <a:lnTo>
                    <a:pt x="21195" y="37084"/>
                  </a:lnTo>
                  <a:lnTo>
                    <a:pt x="21210" y="37216"/>
                  </a:lnTo>
                  <a:lnTo>
                    <a:pt x="21225" y="37348"/>
                  </a:lnTo>
                  <a:lnTo>
                    <a:pt x="21248" y="37489"/>
                  </a:lnTo>
                  <a:lnTo>
                    <a:pt x="21278" y="37718"/>
                  </a:lnTo>
                  <a:lnTo>
                    <a:pt x="21308" y="37929"/>
                  </a:lnTo>
                  <a:lnTo>
                    <a:pt x="21330" y="38140"/>
                  </a:lnTo>
                  <a:lnTo>
                    <a:pt x="21345" y="38343"/>
                  </a:lnTo>
                  <a:lnTo>
                    <a:pt x="21353" y="38528"/>
                  </a:lnTo>
                  <a:lnTo>
                    <a:pt x="21353" y="38713"/>
                  </a:lnTo>
                  <a:lnTo>
                    <a:pt x="21353" y="38880"/>
                  </a:lnTo>
                  <a:lnTo>
                    <a:pt x="21338" y="39038"/>
                  </a:lnTo>
                  <a:lnTo>
                    <a:pt x="21315" y="39197"/>
                  </a:lnTo>
                  <a:lnTo>
                    <a:pt x="21293" y="39338"/>
                  </a:lnTo>
                  <a:lnTo>
                    <a:pt x="21255" y="39470"/>
                  </a:lnTo>
                  <a:lnTo>
                    <a:pt x="21218" y="39593"/>
                  </a:lnTo>
                  <a:lnTo>
                    <a:pt x="21165" y="39707"/>
                  </a:lnTo>
                  <a:lnTo>
                    <a:pt x="21113" y="39822"/>
                  </a:lnTo>
                  <a:lnTo>
                    <a:pt x="21045" y="39919"/>
                  </a:lnTo>
                  <a:lnTo>
                    <a:pt x="20978" y="40007"/>
                  </a:lnTo>
                  <a:lnTo>
                    <a:pt x="20895" y="40086"/>
                  </a:lnTo>
                  <a:lnTo>
                    <a:pt x="20813" y="40156"/>
                  </a:lnTo>
                  <a:lnTo>
                    <a:pt x="20723" y="40218"/>
                  </a:lnTo>
                  <a:lnTo>
                    <a:pt x="20618" y="40271"/>
                  </a:lnTo>
                  <a:lnTo>
                    <a:pt x="20513" y="40315"/>
                  </a:lnTo>
                  <a:lnTo>
                    <a:pt x="20393" y="40350"/>
                  </a:lnTo>
                  <a:lnTo>
                    <a:pt x="20273" y="40377"/>
                  </a:lnTo>
                  <a:lnTo>
                    <a:pt x="20145" y="40394"/>
                  </a:lnTo>
                  <a:lnTo>
                    <a:pt x="20003" y="40403"/>
                  </a:lnTo>
                  <a:lnTo>
                    <a:pt x="19860" y="40403"/>
                  </a:lnTo>
                  <a:lnTo>
                    <a:pt x="19703" y="40403"/>
                  </a:lnTo>
                  <a:lnTo>
                    <a:pt x="19545" y="40385"/>
                  </a:lnTo>
                  <a:lnTo>
                    <a:pt x="19373" y="40359"/>
                  </a:lnTo>
                  <a:lnTo>
                    <a:pt x="19193" y="40333"/>
                  </a:lnTo>
                  <a:lnTo>
                    <a:pt x="19005" y="40289"/>
                  </a:lnTo>
                  <a:lnTo>
                    <a:pt x="18818" y="40245"/>
                  </a:lnTo>
                  <a:lnTo>
                    <a:pt x="18690" y="40192"/>
                  </a:lnTo>
                  <a:lnTo>
                    <a:pt x="18563" y="40130"/>
                  </a:lnTo>
                  <a:lnTo>
                    <a:pt x="18450" y="40060"/>
                  </a:lnTo>
                  <a:lnTo>
                    <a:pt x="18338" y="39998"/>
                  </a:lnTo>
                  <a:lnTo>
                    <a:pt x="18023" y="40156"/>
                  </a:lnTo>
                  <a:lnTo>
                    <a:pt x="17715" y="40306"/>
                  </a:lnTo>
                  <a:lnTo>
                    <a:pt x="17565" y="40385"/>
                  </a:lnTo>
                  <a:lnTo>
                    <a:pt x="17423" y="40465"/>
                  </a:lnTo>
                  <a:lnTo>
                    <a:pt x="17273" y="40553"/>
                  </a:lnTo>
                  <a:lnTo>
                    <a:pt x="17138" y="40650"/>
                  </a:lnTo>
                  <a:lnTo>
                    <a:pt x="16995" y="40755"/>
                  </a:lnTo>
                  <a:lnTo>
                    <a:pt x="16868" y="40861"/>
                  </a:lnTo>
                  <a:lnTo>
                    <a:pt x="16740" y="40984"/>
                  </a:lnTo>
                  <a:lnTo>
                    <a:pt x="16620" y="41125"/>
                  </a:lnTo>
                  <a:lnTo>
                    <a:pt x="16508" y="41275"/>
                  </a:lnTo>
                  <a:lnTo>
                    <a:pt x="16403" y="41442"/>
                  </a:lnTo>
                  <a:lnTo>
                    <a:pt x="16358" y="41530"/>
                  </a:lnTo>
                  <a:lnTo>
                    <a:pt x="16313" y="41627"/>
                  </a:lnTo>
                  <a:lnTo>
                    <a:pt x="16268" y="41732"/>
                  </a:lnTo>
                  <a:lnTo>
                    <a:pt x="16223" y="41838"/>
                  </a:lnTo>
                  <a:lnTo>
                    <a:pt x="16163" y="41970"/>
                  </a:lnTo>
                  <a:lnTo>
                    <a:pt x="16103" y="42102"/>
                  </a:lnTo>
                  <a:lnTo>
                    <a:pt x="16035" y="42225"/>
                  </a:lnTo>
                  <a:lnTo>
                    <a:pt x="15960" y="42331"/>
                  </a:lnTo>
                  <a:lnTo>
                    <a:pt x="15885" y="42437"/>
                  </a:lnTo>
                  <a:lnTo>
                    <a:pt x="15810" y="42534"/>
                  </a:lnTo>
                  <a:lnTo>
                    <a:pt x="15728" y="42613"/>
                  </a:lnTo>
                  <a:lnTo>
                    <a:pt x="15645" y="42692"/>
                  </a:lnTo>
                  <a:lnTo>
                    <a:pt x="15563" y="42754"/>
                  </a:lnTo>
                  <a:lnTo>
                    <a:pt x="15473" y="42815"/>
                  </a:lnTo>
                  <a:lnTo>
                    <a:pt x="15383" y="42859"/>
                  </a:lnTo>
                  <a:lnTo>
                    <a:pt x="15293" y="42903"/>
                  </a:lnTo>
                  <a:lnTo>
                    <a:pt x="15195" y="42930"/>
                  </a:lnTo>
                  <a:lnTo>
                    <a:pt x="15105" y="42947"/>
                  </a:lnTo>
                  <a:lnTo>
                    <a:pt x="15008" y="42965"/>
                  </a:lnTo>
                  <a:lnTo>
                    <a:pt x="14910" y="42965"/>
                  </a:lnTo>
                  <a:lnTo>
                    <a:pt x="14813" y="42965"/>
                  </a:lnTo>
                  <a:lnTo>
                    <a:pt x="14715" y="42947"/>
                  </a:lnTo>
                  <a:lnTo>
                    <a:pt x="14625" y="42930"/>
                  </a:lnTo>
                  <a:lnTo>
                    <a:pt x="14528" y="42895"/>
                  </a:lnTo>
                  <a:lnTo>
                    <a:pt x="14430" y="42851"/>
                  </a:lnTo>
                  <a:lnTo>
                    <a:pt x="14340" y="42807"/>
                  </a:lnTo>
                  <a:lnTo>
                    <a:pt x="14243" y="42745"/>
                  </a:lnTo>
                  <a:lnTo>
                    <a:pt x="14153" y="42683"/>
                  </a:lnTo>
                  <a:lnTo>
                    <a:pt x="14070" y="42604"/>
                  </a:lnTo>
                  <a:lnTo>
                    <a:pt x="13980" y="42525"/>
                  </a:lnTo>
                  <a:lnTo>
                    <a:pt x="13898" y="42428"/>
                  </a:lnTo>
                  <a:lnTo>
                    <a:pt x="13815" y="42331"/>
                  </a:lnTo>
                  <a:lnTo>
                    <a:pt x="13740" y="42217"/>
                  </a:lnTo>
                  <a:lnTo>
                    <a:pt x="13665" y="42102"/>
                  </a:lnTo>
                  <a:lnTo>
                    <a:pt x="13590" y="41979"/>
                  </a:lnTo>
                  <a:lnTo>
                    <a:pt x="13523" y="41838"/>
                  </a:lnTo>
                  <a:lnTo>
                    <a:pt x="13388" y="41574"/>
                  </a:lnTo>
                  <a:lnTo>
                    <a:pt x="13253" y="41327"/>
                  </a:lnTo>
                  <a:lnTo>
                    <a:pt x="13185" y="41213"/>
                  </a:lnTo>
                  <a:lnTo>
                    <a:pt x="13110" y="41099"/>
                  </a:lnTo>
                  <a:lnTo>
                    <a:pt x="13035" y="40993"/>
                  </a:lnTo>
                  <a:lnTo>
                    <a:pt x="12960" y="40896"/>
                  </a:lnTo>
                  <a:lnTo>
                    <a:pt x="12885" y="40799"/>
                  </a:lnTo>
                  <a:lnTo>
                    <a:pt x="12810" y="40711"/>
                  </a:lnTo>
                  <a:lnTo>
                    <a:pt x="12728" y="40623"/>
                  </a:lnTo>
                  <a:lnTo>
                    <a:pt x="12645" y="40544"/>
                  </a:lnTo>
                  <a:lnTo>
                    <a:pt x="12563" y="40473"/>
                  </a:lnTo>
                  <a:lnTo>
                    <a:pt x="12473" y="40403"/>
                  </a:lnTo>
                  <a:lnTo>
                    <a:pt x="12383" y="40341"/>
                  </a:lnTo>
                  <a:lnTo>
                    <a:pt x="12293" y="40289"/>
                  </a:lnTo>
                  <a:lnTo>
                    <a:pt x="12203" y="40236"/>
                  </a:lnTo>
                  <a:lnTo>
                    <a:pt x="12105" y="40192"/>
                  </a:lnTo>
                  <a:lnTo>
                    <a:pt x="12008" y="40156"/>
                  </a:lnTo>
                  <a:lnTo>
                    <a:pt x="11903" y="40121"/>
                  </a:lnTo>
                  <a:lnTo>
                    <a:pt x="11798" y="40095"/>
                  </a:lnTo>
                  <a:lnTo>
                    <a:pt x="11693" y="40077"/>
                  </a:lnTo>
                  <a:lnTo>
                    <a:pt x="11580" y="40068"/>
                  </a:lnTo>
                  <a:lnTo>
                    <a:pt x="11468" y="40060"/>
                  </a:lnTo>
                  <a:lnTo>
                    <a:pt x="11355" y="40060"/>
                  </a:lnTo>
                  <a:lnTo>
                    <a:pt x="11235" y="40068"/>
                  </a:lnTo>
                  <a:lnTo>
                    <a:pt x="11108" y="40077"/>
                  </a:lnTo>
                  <a:lnTo>
                    <a:pt x="10980" y="40095"/>
                  </a:lnTo>
                  <a:lnTo>
                    <a:pt x="10853" y="40130"/>
                  </a:lnTo>
                  <a:lnTo>
                    <a:pt x="10718" y="40156"/>
                  </a:lnTo>
                  <a:lnTo>
                    <a:pt x="10583" y="40200"/>
                  </a:lnTo>
                  <a:lnTo>
                    <a:pt x="10440" y="40253"/>
                  </a:lnTo>
                  <a:lnTo>
                    <a:pt x="10305" y="40289"/>
                  </a:lnTo>
                  <a:lnTo>
                    <a:pt x="10178" y="40324"/>
                  </a:lnTo>
                  <a:lnTo>
                    <a:pt x="10058" y="40341"/>
                  </a:lnTo>
                  <a:lnTo>
                    <a:pt x="9930" y="40359"/>
                  </a:lnTo>
                  <a:lnTo>
                    <a:pt x="9818" y="40359"/>
                  </a:lnTo>
                  <a:lnTo>
                    <a:pt x="9698" y="40350"/>
                  </a:lnTo>
                  <a:lnTo>
                    <a:pt x="9585" y="40324"/>
                  </a:lnTo>
                  <a:lnTo>
                    <a:pt x="9480" y="40297"/>
                  </a:lnTo>
                  <a:lnTo>
                    <a:pt x="9368" y="40262"/>
                  </a:lnTo>
                  <a:lnTo>
                    <a:pt x="9270" y="40218"/>
                  </a:lnTo>
                  <a:lnTo>
                    <a:pt x="9173" y="40165"/>
                  </a:lnTo>
                  <a:lnTo>
                    <a:pt x="9083" y="40112"/>
                  </a:lnTo>
                  <a:lnTo>
                    <a:pt x="8993" y="40042"/>
                  </a:lnTo>
                  <a:lnTo>
                    <a:pt x="8910" y="39963"/>
                  </a:lnTo>
                  <a:lnTo>
                    <a:pt x="8828" y="39884"/>
                  </a:lnTo>
                  <a:lnTo>
                    <a:pt x="8753" y="39796"/>
                  </a:lnTo>
                  <a:lnTo>
                    <a:pt x="8685" y="39699"/>
                  </a:lnTo>
                  <a:lnTo>
                    <a:pt x="8625" y="39602"/>
                  </a:lnTo>
                  <a:lnTo>
                    <a:pt x="8573" y="39496"/>
                  </a:lnTo>
                  <a:lnTo>
                    <a:pt x="8520" y="39382"/>
                  </a:lnTo>
                  <a:lnTo>
                    <a:pt x="8475" y="39267"/>
                  </a:lnTo>
                  <a:lnTo>
                    <a:pt x="8438" y="39144"/>
                  </a:lnTo>
                  <a:lnTo>
                    <a:pt x="8408" y="39012"/>
                  </a:lnTo>
                  <a:lnTo>
                    <a:pt x="8378" y="38880"/>
                  </a:lnTo>
                  <a:lnTo>
                    <a:pt x="8363" y="38748"/>
                  </a:lnTo>
                  <a:lnTo>
                    <a:pt x="8355" y="38607"/>
                  </a:lnTo>
                  <a:lnTo>
                    <a:pt x="8348" y="38466"/>
                  </a:lnTo>
                  <a:lnTo>
                    <a:pt x="8355" y="38325"/>
                  </a:lnTo>
                  <a:lnTo>
                    <a:pt x="8370" y="38176"/>
                  </a:lnTo>
                  <a:lnTo>
                    <a:pt x="8385" y="38026"/>
                  </a:lnTo>
                  <a:lnTo>
                    <a:pt x="8415" y="37867"/>
                  </a:lnTo>
                  <a:lnTo>
                    <a:pt x="8453" y="37718"/>
                  </a:lnTo>
                  <a:lnTo>
                    <a:pt x="8490" y="37568"/>
                  </a:lnTo>
                  <a:lnTo>
                    <a:pt x="8520" y="37427"/>
                  </a:lnTo>
                  <a:lnTo>
                    <a:pt x="8550" y="37295"/>
                  </a:lnTo>
                  <a:lnTo>
                    <a:pt x="8573" y="37154"/>
                  </a:lnTo>
                  <a:lnTo>
                    <a:pt x="8588" y="37022"/>
                  </a:lnTo>
                  <a:lnTo>
                    <a:pt x="8603" y="36899"/>
                  </a:lnTo>
                  <a:lnTo>
                    <a:pt x="8610" y="36767"/>
                  </a:lnTo>
                  <a:lnTo>
                    <a:pt x="8610" y="36644"/>
                  </a:lnTo>
                  <a:lnTo>
                    <a:pt x="8610" y="36520"/>
                  </a:lnTo>
                  <a:lnTo>
                    <a:pt x="8603" y="36406"/>
                  </a:lnTo>
                  <a:lnTo>
                    <a:pt x="8588" y="36291"/>
                  </a:lnTo>
                  <a:lnTo>
                    <a:pt x="8573" y="36177"/>
                  </a:lnTo>
                  <a:lnTo>
                    <a:pt x="8558" y="36063"/>
                  </a:lnTo>
                  <a:lnTo>
                    <a:pt x="8528" y="35957"/>
                  </a:lnTo>
                  <a:lnTo>
                    <a:pt x="8498" y="35842"/>
                  </a:lnTo>
                  <a:lnTo>
                    <a:pt x="8468" y="35746"/>
                  </a:lnTo>
                  <a:lnTo>
                    <a:pt x="8423" y="35640"/>
                  </a:lnTo>
                  <a:lnTo>
                    <a:pt x="8385" y="35543"/>
                  </a:lnTo>
                  <a:lnTo>
                    <a:pt x="8333" y="35446"/>
                  </a:lnTo>
                  <a:lnTo>
                    <a:pt x="8280" y="35349"/>
                  </a:lnTo>
                  <a:lnTo>
                    <a:pt x="8228" y="35253"/>
                  </a:lnTo>
                  <a:lnTo>
                    <a:pt x="8160" y="35165"/>
                  </a:lnTo>
                  <a:lnTo>
                    <a:pt x="8100" y="35068"/>
                  </a:lnTo>
                  <a:lnTo>
                    <a:pt x="8025" y="34980"/>
                  </a:lnTo>
                  <a:lnTo>
                    <a:pt x="7950" y="34900"/>
                  </a:lnTo>
                  <a:lnTo>
                    <a:pt x="7875" y="34812"/>
                  </a:lnTo>
                  <a:lnTo>
                    <a:pt x="7793" y="34733"/>
                  </a:lnTo>
                  <a:lnTo>
                    <a:pt x="7703" y="34654"/>
                  </a:lnTo>
                  <a:lnTo>
                    <a:pt x="7515" y="34495"/>
                  </a:lnTo>
                  <a:lnTo>
                    <a:pt x="7313" y="34346"/>
                  </a:lnTo>
                  <a:lnTo>
                    <a:pt x="7178" y="34249"/>
                  </a:lnTo>
                  <a:lnTo>
                    <a:pt x="7050" y="34152"/>
                  </a:lnTo>
                  <a:lnTo>
                    <a:pt x="6930" y="34046"/>
                  </a:lnTo>
                  <a:lnTo>
                    <a:pt x="6825" y="33941"/>
                  </a:lnTo>
                  <a:lnTo>
                    <a:pt x="6728" y="33844"/>
                  </a:lnTo>
                  <a:lnTo>
                    <a:pt x="6630" y="33729"/>
                  </a:lnTo>
                  <a:lnTo>
                    <a:pt x="6548" y="33624"/>
                  </a:lnTo>
                  <a:lnTo>
                    <a:pt x="6473" y="33509"/>
                  </a:lnTo>
                  <a:lnTo>
                    <a:pt x="6405" y="33395"/>
                  </a:lnTo>
                  <a:lnTo>
                    <a:pt x="6353" y="33289"/>
                  </a:lnTo>
                  <a:lnTo>
                    <a:pt x="6300" y="33175"/>
                  </a:lnTo>
                  <a:lnTo>
                    <a:pt x="6263" y="33052"/>
                  </a:lnTo>
                  <a:lnTo>
                    <a:pt x="6225" y="32937"/>
                  </a:lnTo>
                  <a:lnTo>
                    <a:pt x="6203" y="32823"/>
                  </a:lnTo>
                  <a:lnTo>
                    <a:pt x="6188" y="32708"/>
                  </a:lnTo>
                  <a:lnTo>
                    <a:pt x="6180" y="32594"/>
                  </a:lnTo>
                  <a:lnTo>
                    <a:pt x="6180" y="32470"/>
                  </a:lnTo>
                  <a:lnTo>
                    <a:pt x="6195" y="32356"/>
                  </a:lnTo>
                  <a:lnTo>
                    <a:pt x="6210" y="32242"/>
                  </a:lnTo>
                  <a:lnTo>
                    <a:pt x="6240" y="32127"/>
                  </a:lnTo>
                  <a:lnTo>
                    <a:pt x="6270" y="32013"/>
                  </a:lnTo>
                  <a:lnTo>
                    <a:pt x="6315" y="31898"/>
                  </a:lnTo>
                  <a:lnTo>
                    <a:pt x="6368" y="31793"/>
                  </a:lnTo>
                  <a:lnTo>
                    <a:pt x="6435" y="31678"/>
                  </a:lnTo>
                  <a:lnTo>
                    <a:pt x="6503" y="31572"/>
                  </a:lnTo>
                  <a:lnTo>
                    <a:pt x="6578" y="31467"/>
                  </a:lnTo>
                  <a:lnTo>
                    <a:pt x="6668" y="31361"/>
                  </a:lnTo>
                  <a:lnTo>
                    <a:pt x="6765" y="31256"/>
                  </a:lnTo>
                  <a:lnTo>
                    <a:pt x="6870" y="31159"/>
                  </a:lnTo>
                  <a:lnTo>
                    <a:pt x="6983" y="31062"/>
                  </a:lnTo>
                  <a:lnTo>
                    <a:pt x="7103" y="30965"/>
                  </a:lnTo>
                  <a:lnTo>
                    <a:pt x="7238" y="30877"/>
                  </a:lnTo>
                  <a:lnTo>
                    <a:pt x="7448" y="30736"/>
                  </a:lnTo>
                  <a:lnTo>
                    <a:pt x="7635" y="30578"/>
                  </a:lnTo>
                  <a:lnTo>
                    <a:pt x="7815" y="30428"/>
                  </a:lnTo>
                  <a:lnTo>
                    <a:pt x="7973" y="30261"/>
                  </a:lnTo>
                  <a:lnTo>
                    <a:pt x="8048" y="30181"/>
                  </a:lnTo>
                  <a:lnTo>
                    <a:pt x="8115" y="30093"/>
                  </a:lnTo>
                  <a:lnTo>
                    <a:pt x="8175" y="30005"/>
                  </a:lnTo>
                  <a:lnTo>
                    <a:pt x="8235" y="29917"/>
                  </a:lnTo>
                  <a:lnTo>
                    <a:pt x="8295" y="29820"/>
                  </a:lnTo>
                  <a:lnTo>
                    <a:pt x="8348" y="29724"/>
                  </a:lnTo>
                  <a:lnTo>
                    <a:pt x="8393" y="29627"/>
                  </a:lnTo>
                  <a:lnTo>
                    <a:pt x="8430" y="29530"/>
                  </a:lnTo>
                  <a:lnTo>
                    <a:pt x="8475" y="29433"/>
                  </a:lnTo>
                  <a:lnTo>
                    <a:pt x="8505" y="29327"/>
                  </a:lnTo>
                  <a:lnTo>
                    <a:pt x="8535" y="29222"/>
                  </a:lnTo>
                  <a:lnTo>
                    <a:pt x="8558" y="29116"/>
                  </a:lnTo>
                  <a:lnTo>
                    <a:pt x="8573" y="29002"/>
                  </a:lnTo>
                  <a:lnTo>
                    <a:pt x="8588" y="28887"/>
                  </a:lnTo>
                  <a:lnTo>
                    <a:pt x="8603" y="28773"/>
                  </a:lnTo>
                  <a:lnTo>
                    <a:pt x="8603" y="28650"/>
                  </a:lnTo>
                  <a:lnTo>
                    <a:pt x="8603" y="28526"/>
                  </a:lnTo>
                  <a:lnTo>
                    <a:pt x="8603" y="28403"/>
                  </a:lnTo>
                  <a:lnTo>
                    <a:pt x="8588" y="28271"/>
                  </a:lnTo>
                  <a:lnTo>
                    <a:pt x="8573" y="28139"/>
                  </a:lnTo>
                  <a:lnTo>
                    <a:pt x="8558" y="28007"/>
                  </a:lnTo>
                  <a:lnTo>
                    <a:pt x="8528" y="27866"/>
                  </a:lnTo>
                  <a:lnTo>
                    <a:pt x="8498" y="27725"/>
                  </a:lnTo>
                  <a:lnTo>
                    <a:pt x="8468" y="27575"/>
                  </a:lnTo>
                  <a:lnTo>
                    <a:pt x="8423" y="27408"/>
                  </a:lnTo>
                  <a:lnTo>
                    <a:pt x="8393" y="27241"/>
                  </a:lnTo>
                  <a:lnTo>
                    <a:pt x="8370" y="27082"/>
                  </a:lnTo>
                  <a:lnTo>
                    <a:pt x="8355" y="26924"/>
                  </a:lnTo>
                  <a:lnTo>
                    <a:pt x="8348" y="26774"/>
                  </a:lnTo>
                  <a:lnTo>
                    <a:pt x="8348" y="26625"/>
                  </a:lnTo>
                  <a:lnTo>
                    <a:pt x="8355" y="26484"/>
                  </a:lnTo>
                  <a:lnTo>
                    <a:pt x="8370" y="26352"/>
                  </a:lnTo>
                  <a:lnTo>
                    <a:pt x="8393" y="26220"/>
                  </a:lnTo>
                  <a:lnTo>
                    <a:pt x="8415" y="26096"/>
                  </a:lnTo>
                  <a:lnTo>
                    <a:pt x="8453" y="25973"/>
                  </a:lnTo>
                  <a:lnTo>
                    <a:pt x="8498" y="25859"/>
                  </a:lnTo>
                  <a:lnTo>
                    <a:pt x="8543" y="25753"/>
                  </a:lnTo>
                  <a:lnTo>
                    <a:pt x="8603" y="25647"/>
                  </a:lnTo>
                  <a:lnTo>
                    <a:pt x="8663" y="25550"/>
                  </a:lnTo>
                  <a:lnTo>
                    <a:pt x="8730" y="25462"/>
                  </a:lnTo>
                  <a:lnTo>
                    <a:pt x="8805" y="25383"/>
                  </a:lnTo>
                  <a:lnTo>
                    <a:pt x="8880" y="25304"/>
                  </a:lnTo>
                  <a:lnTo>
                    <a:pt x="8970" y="25242"/>
                  </a:lnTo>
                  <a:lnTo>
                    <a:pt x="9060" y="25181"/>
                  </a:lnTo>
                  <a:lnTo>
                    <a:pt x="9150" y="25128"/>
                  </a:lnTo>
                  <a:lnTo>
                    <a:pt x="9255" y="25084"/>
                  </a:lnTo>
                  <a:lnTo>
                    <a:pt x="9360" y="25040"/>
                  </a:lnTo>
                  <a:lnTo>
                    <a:pt x="9473" y="25013"/>
                  </a:lnTo>
                  <a:lnTo>
                    <a:pt x="9585" y="24987"/>
                  </a:lnTo>
                  <a:lnTo>
                    <a:pt x="9705" y="24978"/>
                  </a:lnTo>
                  <a:lnTo>
                    <a:pt x="9833" y="24969"/>
                  </a:lnTo>
                  <a:lnTo>
                    <a:pt x="9960" y="24969"/>
                  </a:lnTo>
                  <a:lnTo>
                    <a:pt x="10088" y="24987"/>
                  </a:lnTo>
                  <a:lnTo>
                    <a:pt x="10230" y="25005"/>
                  </a:lnTo>
                  <a:lnTo>
                    <a:pt x="10365" y="25031"/>
                  </a:lnTo>
                  <a:lnTo>
                    <a:pt x="10508" y="25075"/>
                  </a:lnTo>
                  <a:lnTo>
                    <a:pt x="10740" y="25137"/>
                  </a:lnTo>
                  <a:lnTo>
                    <a:pt x="10973" y="25181"/>
                  </a:lnTo>
                  <a:lnTo>
                    <a:pt x="11190" y="25207"/>
                  </a:lnTo>
                  <a:lnTo>
                    <a:pt x="11400" y="25216"/>
                  </a:lnTo>
                  <a:lnTo>
                    <a:pt x="11505" y="25216"/>
                  </a:lnTo>
                  <a:lnTo>
                    <a:pt x="11603" y="25207"/>
                  </a:lnTo>
                  <a:lnTo>
                    <a:pt x="11708" y="25198"/>
                  </a:lnTo>
                  <a:lnTo>
                    <a:pt x="11805" y="25181"/>
                  </a:lnTo>
                  <a:lnTo>
                    <a:pt x="11903" y="25163"/>
                  </a:lnTo>
                  <a:lnTo>
                    <a:pt x="11993" y="25137"/>
                  </a:lnTo>
                  <a:lnTo>
                    <a:pt x="12090" y="25101"/>
                  </a:lnTo>
                  <a:lnTo>
                    <a:pt x="12180" y="25066"/>
                  </a:lnTo>
                  <a:lnTo>
                    <a:pt x="12270" y="25022"/>
                  </a:lnTo>
                  <a:lnTo>
                    <a:pt x="12360" y="24978"/>
                  </a:lnTo>
                  <a:lnTo>
                    <a:pt x="12443" y="24925"/>
                  </a:lnTo>
                  <a:lnTo>
                    <a:pt x="12533" y="24864"/>
                  </a:lnTo>
                  <a:lnTo>
                    <a:pt x="12615" y="24802"/>
                  </a:lnTo>
                  <a:lnTo>
                    <a:pt x="12698" y="24732"/>
                  </a:lnTo>
                  <a:lnTo>
                    <a:pt x="12773" y="24661"/>
                  </a:lnTo>
                  <a:lnTo>
                    <a:pt x="12855" y="24582"/>
                  </a:lnTo>
                  <a:lnTo>
                    <a:pt x="12930" y="24494"/>
                  </a:lnTo>
                  <a:lnTo>
                    <a:pt x="13005" y="24397"/>
                  </a:lnTo>
                  <a:lnTo>
                    <a:pt x="13080" y="24300"/>
                  </a:lnTo>
                  <a:lnTo>
                    <a:pt x="13148" y="24195"/>
                  </a:lnTo>
                  <a:lnTo>
                    <a:pt x="13215" y="24089"/>
                  </a:lnTo>
                  <a:lnTo>
                    <a:pt x="13290" y="23975"/>
                  </a:lnTo>
                  <a:lnTo>
                    <a:pt x="13350" y="23851"/>
                  </a:lnTo>
                  <a:lnTo>
                    <a:pt x="13418" y="23719"/>
                  </a:lnTo>
                  <a:lnTo>
                    <a:pt x="13493" y="23570"/>
                  </a:lnTo>
                  <a:lnTo>
                    <a:pt x="13575" y="23429"/>
                  </a:lnTo>
                  <a:lnTo>
                    <a:pt x="13658" y="23297"/>
                  </a:lnTo>
                  <a:lnTo>
                    <a:pt x="13748" y="23173"/>
                  </a:lnTo>
                  <a:lnTo>
                    <a:pt x="13830" y="23068"/>
                  </a:lnTo>
                  <a:lnTo>
                    <a:pt x="13928" y="22962"/>
                  </a:lnTo>
                  <a:lnTo>
                    <a:pt x="14018" y="22865"/>
                  </a:lnTo>
                  <a:lnTo>
                    <a:pt x="14115" y="22786"/>
                  </a:lnTo>
                  <a:lnTo>
                    <a:pt x="14220" y="22707"/>
                  </a:lnTo>
                  <a:lnTo>
                    <a:pt x="14318" y="22645"/>
                  </a:lnTo>
                  <a:lnTo>
                    <a:pt x="14423" y="22592"/>
                  </a:lnTo>
                  <a:lnTo>
                    <a:pt x="14520" y="22548"/>
                  </a:lnTo>
                  <a:lnTo>
                    <a:pt x="14625" y="22513"/>
                  </a:lnTo>
                  <a:lnTo>
                    <a:pt x="14730" y="22478"/>
                  </a:lnTo>
                  <a:lnTo>
                    <a:pt x="14835" y="22460"/>
                  </a:lnTo>
                  <a:lnTo>
                    <a:pt x="14940" y="22460"/>
                  </a:lnTo>
                  <a:lnTo>
                    <a:pt x="15045" y="22460"/>
                  </a:lnTo>
                  <a:lnTo>
                    <a:pt x="15150" y="22469"/>
                  </a:lnTo>
                  <a:lnTo>
                    <a:pt x="15255" y="22495"/>
                  </a:lnTo>
                  <a:lnTo>
                    <a:pt x="15360" y="22522"/>
                  </a:lnTo>
                  <a:lnTo>
                    <a:pt x="15458" y="22566"/>
                  </a:lnTo>
                  <a:lnTo>
                    <a:pt x="15563" y="22610"/>
                  </a:lnTo>
                  <a:lnTo>
                    <a:pt x="15660" y="22672"/>
                  </a:lnTo>
                  <a:lnTo>
                    <a:pt x="15758" y="22742"/>
                  </a:lnTo>
                  <a:lnTo>
                    <a:pt x="15848" y="22821"/>
                  </a:lnTo>
                  <a:lnTo>
                    <a:pt x="15945" y="22909"/>
                  </a:lnTo>
                  <a:lnTo>
                    <a:pt x="16028" y="23006"/>
                  </a:lnTo>
                  <a:lnTo>
                    <a:pt x="16118" y="23112"/>
                  </a:lnTo>
                  <a:lnTo>
                    <a:pt x="16200" y="23235"/>
                  </a:lnTo>
                  <a:lnTo>
                    <a:pt x="16275" y="23358"/>
                  </a:lnTo>
                  <a:lnTo>
                    <a:pt x="16350" y="23499"/>
                  </a:lnTo>
                  <a:lnTo>
                    <a:pt x="16425" y="23640"/>
                  </a:lnTo>
                  <a:lnTo>
                    <a:pt x="16485" y="23772"/>
                  </a:lnTo>
                  <a:lnTo>
                    <a:pt x="16553" y="23904"/>
                  </a:lnTo>
                  <a:lnTo>
                    <a:pt x="16620" y="24019"/>
                  </a:lnTo>
                  <a:lnTo>
                    <a:pt x="16688" y="24133"/>
                  </a:lnTo>
                  <a:lnTo>
                    <a:pt x="16755" y="24239"/>
                  </a:lnTo>
                  <a:lnTo>
                    <a:pt x="16830" y="24344"/>
                  </a:lnTo>
                  <a:lnTo>
                    <a:pt x="16898" y="24441"/>
                  </a:lnTo>
                  <a:lnTo>
                    <a:pt x="16973" y="24529"/>
                  </a:lnTo>
                  <a:lnTo>
                    <a:pt x="17055" y="24617"/>
                  </a:lnTo>
                  <a:lnTo>
                    <a:pt x="17130" y="24688"/>
                  </a:lnTo>
                  <a:lnTo>
                    <a:pt x="17213" y="24767"/>
                  </a:lnTo>
                  <a:lnTo>
                    <a:pt x="17295" y="24829"/>
                  </a:lnTo>
                  <a:lnTo>
                    <a:pt x="17378" y="24890"/>
                  </a:lnTo>
                  <a:lnTo>
                    <a:pt x="17460" y="24943"/>
                  </a:lnTo>
                  <a:lnTo>
                    <a:pt x="17550" y="24996"/>
                  </a:lnTo>
                  <a:lnTo>
                    <a:pt x="17640" y="25040"/>
                  </a:lnTo>
                  <a:lnTo>
                    <a:pt x="17730" y="25084"/>
                  </a:lnTo>
                  <a:lnTo>
                    <a:pt x="17820" y="25119"/>
                  </a:lnTo>
                  <a:lnTo>
                    <a:pt x="17918" y="25145"/>
                  </a:lnTo>
                  <a:lnTo>
                    <a:pt x="18008" y="25163"/>
                  </a:lnTo>
                  <a:lnTo>
                    <a:pt x="18113" y="25189"/>
                  </a:lnTo>
                  <a:lnTo>
                    <a:pt x="18210" y="25198"/>
                  </a:lnTo>
                  <a:lnTo>
                    <a:pt x="18308" y="25207"/>
                  </a:lnTo>
                  <a:lnTo>
                    <a:pt x="18413" y="25216"/>
                  </a:lnTo>
                  <a:lnTo>
                    <a:pt x="18518" y="25216"/>
                  </a:lnTo>
                  <a:lnTo>
                    <a:pt x="18623" y="25207"/>
                  </a:lnTo>
                  <a:lnTo>
                    <a:pt x="18735" y="25198"/>
                  </a:lnTo>
                  <a:lnTo>
                    <a:pt x="18848" y="25181"/>
                  </a:lnTo>
                  <a:lnTo>
                    <a:pt x="19073" y="25145"/>
                  </a:lnTo>
                  <a:lnTo>
                    <a:pt x="19305" y="25084"/>
                  </a:lnTo>
                  <a:lnTo>
                    <a:pt x="19448" y="25049"/>
                  </a:lnTo>
                  <a:lnTo>
                    <a:pt x="19590" y="25022"/>
                  </a:lnTo>
                  <a:lnTo>
                    <a:pt x="19725" y="24996"/>
                  </a:lnTo>
                  <a:lnTo>
                    <a:pt x="19860" y="24987"/>
                  </a:lnTo>
                  <a:lnTo>
                    <a:pt x="19988" y="24987"/>
                  </a:lnTo>
                  <a:lnTo>
                    <a:pt x="20108" y="24987"/>
                  </a:lnTo>
                  <a:lnTo>
                    <a:pt x="20228" y="24996"/>
                  </a:lnTo>
                  <a:lnTo>
                    <a:pt x="20340" y="25022"/>
                  </a:lnTo>
                  <a:lnTo>
                    <a:pt x="20445" y="25049"/>
                  </a:lnTo>
                  <a:lnTo>
                    <a:pt x="20550" y="25084"/>
                  </a:lnTo>
                  <a:lnTo>
                    <a:pt x="20648" y="25128"/>
                  </a:lnTo>
                  <a:lnTo>
                    <a:pt x="20745" y="25172"/>
                  </a:lnTo>
                  <a:lnTo>
                    <a:pt x="20835" y="25234"/>
                  </a:lnTo>
                  <a:lnTo>
                    <a:pt x="20918" y="25295"/>
                  </a:lnTo>
                  <a:lnTo>
                    <a:pt x="20993" y="25366"/>
                  </a:lnTo>
                  <a:lnTo>
                    <a:pt x="21068" y="25445"/>
                  </a:lnTo>
                  <a:lnTo>
                    <a:pt x="21128" y="25533"/>
                  </a:lnTo>
                  <a:lnTo>
                    <a:pt x="21195" y="25621"/>
                  </a:lnTo>
                  <a:lnTo>
                    <a:pt x="21248" y="25718"/>
                  </a:lnTo>
                  <a:lnTo>
                    <a:pt x="21293" y="25823"/>
                  </a:lnTo>
                  <a:lnTo>
                    <a:pt x="21338" y="25938"/>
                  </a:lnTo>
                  <a:lnTo>
                    <a:pt x="21375" y="26052"/>
                  </a:lnTo>
                  <a:lnTo>
                    <a:pt x="21405" y="26176"/>
                  </a:lnTo>
                  <a:lnTo>
                    <a:pt x="21428" y="26299"/>
                  </a:lnTo>
                  <a:lnTo>
                    <a:pt x="21450" y="26440"/>
                  </a:lnTo>
                  <a:lnTo>
                    <a:pt x="21458" y="26572"/>
                  </a:lnTo>
                  <a:lnTo>
                    <a:pt x="21465" y="26721"/>
                  </a:lnTo>
                  <a:lnTo>
                    <a:pt x="21465" y="26871"/>
                  </a:lnTo>
                  <a:lnTo>
                    <a:pt x="21458" y="27030"/>
                  </a:lnTo>
                  <a:lnTo>
                    <a:pt x="21443" y="27188"/>
                  </a:lnTo>
                  <a:lnTo>
                    <a:pt x="21420" y="27355"/>
                  </a:lnTo>
                  <a:lnTo>
                    <a:pt x="21390" y="27523"/>
                  </a:lnTo>
                  <a:lnTo>
                    <a:pt x="21345" y="27787"/>
                  </a:lnTo>
                  <a:lnTo>
                    <a:pt x="21308" y="28051"/>
                  </a:lnTo>
                  <a:lnTo>
                    <a:pt x="21285" y="28306"/>
                  </a:lnTo>
                  <a:lnTo>
                    <a:pt x="21285" y="28544"/>
                  </a:lnTo>
                  <a:lnTo>
                    <a:pt x="21285" y="28667"/>
                  </a:lnTo>
                  <a:lnTo>
                    <a:pt x="21293" y="28782"/>
                  </a:lnTo>
                  <a:lnTo>
                    <a:pt x="21300" y="28905"/>
                  </a:lnTo>
                  <a:lnTo>
                    <a:pt x="21315" y="29019"/>
                  </a:lnTo>
                  <a:lnTo>
                    <a:pt x="21330" y="29125"/>
                  </a:lnTo>
                  <a:lnTo>
                    <a:pt x="21353" y="29239"/>
                  </a:lnTo>
                  <a:lnTo>
                    <a:pt x="21383" y="29345"/>
                  </a:lnTo>
                  <a:lnTo>
                    <a:pt x="21413" y="29451"/>
                  </a:lnTo>
                  <a:lnTo>
                    <a:pt x="21450" y="29556"/>
                  </a:lnTo>
                  <a:lnTo>
                    <a:pt x="21488" y="29662"/>
                  </a:lnTo>
                  <a:lnTo>
                    <a:pt x="21533" y="29759"/>
                  </a:lnTo>
                  <a:lnTo>
                    <a:pt x="21585" y="29864"/>
                  </a:lnTo>
                  <a:lnTo>
                    <a:pt x="21638" y="29953"/>
                  </a:lnTo>
                  <a:lnTo>
                    <a:pt x="21698" y="30049"/>
                  </a:lnTo>
                  <a:lnTo>
                    <a:pt x="21765" y="30146"/>
                  </a:lnTo>
                  <a:lnTo>
                    <a:pt x="21833" y="30234"/>
                  </a:lnTo>
                  <a:lnTo>
                    <a:pt x="21908" y="30322"/>
                  </a:lnTo>
                  <a:lnTo>
                    <a:pt x="21990" y="30402"/>
                  </a:lnTo>
                  <a:lnTo>
                    <a:pt x="22080" y="30490"/>
                  </a:lnTo>
                  <a:lnTo>
                    <a:pt x="22178" y="30569"/>
                  </a:lnTo>
                  <a:lnTo>
                    <a:pt x="22275" y="30648"/>
                  </a:lnTo>
                  <a:lnTo>
                    <a:pt x="22380" y="30718"/>
                  </a:lnTo>
                  <a:lnTo>
                    <a:pt x="22493" y="30798"/>
                  </a:lnTo>
                  <a:lnTo>
                    <a:pt x="22605" y="30868"/>
                  </a:lnTo>
                  <a:lnTo>
                    <a:pt x="22725" y="30939"/>
                  </a:lnTo>
                  <a:lnTo>
                    <a:pt x="22838" y="31027"/>
                  </a:lnTo>
                  <a:lnTo>
                    <a:pt x="22943" y="31115"/>
                  </a:lnTo>
                  <a:lnTo>
                    <a:pt x="23040" y="31203"/>
                  </a:lnTo>
                  <a:lnTo>
                    <a:pt x="23130" y="31308"/>
                  </a:lnTo>
                  <a:lnTo>
                    <a:pt x="23213" y="31414"/>
                  </a:lnTo>
                  <a:lnTo>
                    <a:pt x="23288" y="31520"/>
                  </a:lnTo>
                  <a:lnTo>
                    <a:pt x="23355" y="31634"/>
                  </a:lnTo>
                  <a:lnTo>
                    <a:pt x="23408" y="31749"/>
                  </a:lnTo>
                  <a:lnTo>
                    <a:pt x="23460" y="31872"/>
                  </a:lnTo>
                  <a:lnTo>
                    <a:pt x="23505" y="31995"/>
                  </a:lnTo>
                  <a:lnTo>
                    <a:pt x="23543" y="32118"/>
                  </a:lnTo>
                  <a:lnTo>
                    <a:pt x="23565" y="32250"/>
                  </a:lnTo>
                  <a:lnTo>
                    <a:pt x="23588" y="32382"/>
                  </a:lnTo>
                  <a:lnTo>
                    <a:pt x="23603" y="32506"/>
                  </a:lnTo>
                  <a:lnTo>
                    <a:pt x="23603" y="32638"/>
                  </a:lnTo>
                  <a:lnTo>
                    <a:pt x="23603" y="32770"/>
                  </a:lnTo>
                  <a:lnTo>
                    <a:pt x="23588" y="32902"/>
                  </a:lnTo>
                  <a:lnTo>
                    <a:pt x="23573" y="33025"/>
                  </a:lnTo>
                  <a:lnTo>
                    <a:pt x="23543" y="33157"/>
                  </a:lnTo>
                  <a:lnTo>
                    <a:pt x="23513" y="33280"/>
                  </a:lnTo>
                  <a:lnTo>
                    <a:pt x="23468" y="33413"/>
                  </a:lnTo>
                  <a:lnTo>
                    <a:pt x="23415" y="33536"/>
                  </a:lnTo>
                  <a:lnTo>
                    <a:pt x="23363" y="33650"/>
                  </a:lnTo>
                  <a:lnTo>
                    <a:pt x="23295" y="33765"/>
                  </a:lnTo>
                  <a:lnTo>
                    <a:pt x="23228" y="33879"/>
                  </a:lnTo>
                  <a:lnTo>
                    <a:pt x="23145" y="33985"/>
                  </a:lnTo>
                  <a:lnTo>
                    <a:pt x="23055" y="34090"/>
                  </a:lnTo>
                  <a:lnTo>
                    <a:pt x="22958" y="34187"/>
                  </a:lnTo>
                  <a:lnTo>
                    <a:pt x="22860" y="34275"/>
                  </a:lnTo>
                  <a:lnTo>
                    <a:pt x="22748" y="34363"/>
                  </a:lnTo>
                  <a:lnTo>
                    <a:pt x="22628" y="34443"/>
                  </a:lnTo>
                  <a:close/>
                  <a:moveTo>
                    <a:pt x="31793" y="17195"/>
                  </a:moveTo>
                  <a:lnTo>
                    <a:pt x="31545" y="17363"/>
                  </a:lnTo>
                  <a:lnTo>
                    <a:pt x="31313" y="17539"/>
                  </a:lnTo>
                  <a:lnTo>
                    <a:pt x="31208" y="17627"/>
                  </a:lnTo>
                  <a:lnTo>
                    <a:pt x="31103" y="17715"/>
                  </a:lnTo>
                  <a:lnTo>
                    <a:pt x="31005" y="17803"/>
                  </a:lnTo>
                  <a:lnTo>
                    <a:pt x="30915" y="17900"/>
                  </a:lnTo>
                  <a:lnTo>
                    <a:pt x="30833" y="17997"/>
                  </a:lnTo>
                  <a:lnTo>
                    <a:pt x="30750" y="18093"/>
                  </a:lnTo>
                  <a:lnTo>
                    <a:pt x="30675" y="18190"/>
                  </a:lnTo>
                  <a:lnTo>
                    <a:pt x="30608" y="18296"/>
                  </a:lnTo>
                  <a:lnTo>
                    <a:pt x="30540" y="18402"/>
                  </a:lnTo>
                  <a:lnTo>
                    <a:pt x="30488" y="18507"/>
                  </a:lnTo>
                  <a:lnTo>
                    <a:pt x="30435" y="18622"/>
                  </a:lnTo>
                  <a:lnTo>
                    <a:pt x="30383" y="18736"/>
                  </a:lnTo>
                  <a:lnTo>
                    <a:pt x="30345" y="18851"/>
                  </a:lnTo>
                  <a:lnTo>
                    <a:pt x="30308" y="18965"/>
                  </a:lnTo>
                  <a:lnTo>
                    <a:pt x="30278" y="19088"/>
                  </a:lnTo>
                  <a:lnTo>
                    <a:pt x="30255" y="19220"/>
                  </a:lnTo>
                  <a:lnTo>
                    <a:pt x="30240" y="19344"/>
                  </a:lnTo>
                  <a:lnTo>
                    <a:pt x="30225" y="19476"/>
                  </a:lnTo>
                  <a:lnTo>
                    <a:pt x="30218" y="19616"/>
                  </a:lnTo>
                  <a:lnTo>
                    <a:pt x="30225" y="19757"/>
                  </a:lnTo>
                  <a:lnTo>
                    <a:pt x="30225" y="19898"/>
                  </a:lnTo>
                  <a:lnTo>
                    <a:pt x="30240" y="20048"/>
                  </a:lnTo>
                  <a:lnTo>
                    <a:pt x="30263" y="20198"/>
                  </a:lnTo>
                  <a:lnTo>
                    <a:pt x="30285" y="20347"/>
                  </a:lnTo>
                  <a:lnTo>
                    <a:pt x="30315" y="20515"/>
                  </a:lnTo>
                  <a:lnTo>
                    <a:pt x="30353" y="20673"/>
                  </a:lnTo>
                  <a:lnTo>
                    <a:pt x="30398" y="20840"/>
                  </a:lnTo>
                  <a:lnTo>
                    <a:pt x="30450" y="21016"/>
                  </a:lnTo>
                  <a:lnTo>
                    <a:pt x="30480" y="21140"/>
                  </a:lnTo>
                  <a:lnTo>
                    <a:pt x="30503" y="21263"/>
                  </a:lnTo>
                  <a:lnTo>
                    <a:pt x="30518" y="21386"/>
                  </a:lnTo>
                  <a:lnTo>
                    <a:pt x="30525" y="21509"/>
                  </a:lnTo>
                  <a:lnTo>
                    <a:pt x="30525" y="21624"/>
                  </a:lnTo>
                  <a:lnTo>
                    <a:pt x="30510" y="21747"/>
                  </a:lnTo>
                  <a:lnTo>
                    <a:pt x="30495" y="21862"/>
                  </a:lnTo>
                  <a:lnTo>
                    <a:pt x="30465" y="21976"/>
                  </a:lnTo>
                  <a:lnTo>
                    <a:pt x="30435" y="22082"/>
                  </a:lnTo>
                  <a:lnTo>
                    <a:pt x="30398" y="22187"/>
                  </a:lnTo>
                  <a:lnTo>
                    <a:pt x="30345" y="22293"/>
                  </a:lnTo>
                  <a:lnTo>
                    <a:pt x="30293" y="22399"/>
                  </a:lnTo>
                  <a:lnTo>
                    <a:pt x="30240" y="22495"/>
                  </a:lnTo>
                  <a:lnTo>
                    <a:pt x="30173" y="22583"/>
                  </a:lnTo>
                  <a:lnTo>
                    <a:pt x="30105" y="22672"/>
                  </a:lnTo>
                  <a:lnTo>
                    <a:pt x="30030" y="22751"/>
                  </a:lnTo>
                  <a:lnTo>
                    <a:pt x="29955" y="22830"/>
                  </a:lnTo>
                  <a:lnTo>
                    <a:pt x="29865" y="22909"/>
                  </a:lnTo>
                  <a:lnTo>
                    <a:pt x="29783" y="22971"/>
                  </a:lnTo>
                  <a:lnTo>
                    <a:pt x="29693" y="23032"/>
                  </a:lnTo>
                  <a:lnTo>
                    <a:pt x="29595" y="23085"/>
                  </a:lnTo>
                  <a:lnTo>
                    <a:pt x="29498" y="23138"/>
                  </a:lnTo>
                  <a:lnTo>
                    <a:pt x="29400" y="23173"/>
                  </a:lnTo>
                  <a:lnTo>
                    <a:pt x="29295" y="23209"/>
                  </a:lnTo>
                  <a:lnTo>
                    <a:pt x="29190" y="23235"/>
                  </a:lnTo>
                  <a:lnTo>
                    <a:pt x="29078" y="23253"/>
                  </a:lnTo>
                  <a:lnTo>
                    <a:pt x="28973" y="23270"/>
                  </a:lnTo>
                  <a:lnTo>
                    <a:pt x="28860" y="23270"/>
                  </a:lnTo>
                  <a:lnTo>
                    <a:pt x="28748" y="23261"/>
                  </a:lnTo>
                  <a:lnTo>
                    <a:pt x="28635" y="23244"/>
                  </a:lnTo>
                  <a:lnTo>
                    <a:pt x="28530" y="23226"/>
                  </a:lnTo>
                  <a:lnTo>
                    <a:pt x="28418" y="23191"/>
                  </a:lnTo>
                  <a:lnTo>
                    <a:pt x="28283" y="23147"/>
                  </a:lnTo>
                  <a:lnTo>
                    <a:pt x="28148" y="23103"/>
                  </a:lnTo>
                  <a:lnTo>
                    <a:pt x="28020" y="23077"/>
                  </a:lnTo>
                  <a:lnTo>
                    <a:pt x="27893" y="23050"/>
                  </a:lnTo>
                  <a:lnTo>
                    <a:pt x="27773" y="23024"/>
                  </a:lnTo>
                  <a:lnTo>
                    <a:pt x="27653" y="23006"/>
                  </a:lnTo>
                  <a:lnTo>
                    <a:pt x="27533" y="22997"/>
                  </a:lnTo>
                  <a:lnTo>
                    <a:pt x="27413" y="22997"/>
                  </a:lnTo>
                  <a:lnTo>
                    <a:pt x="27300" y="22997"/>
                  </a:lnTo>
                  <a:lnTo>
                    <a:pt x="27188" y="23006"/>
                  </a:lnTo>
                  <a:lnTo>
                    <a:pt x="27083" y="23015"/>
                  </a:lnTo>
                  <a:lnTo>
                    <a:pt x="26978" y="23032"/>
                  </a:lnTo>
                  <a:lnTo>
                    <a:pt x="26873" y="23059"/>
                  </a:lnTo>
                  <a:lnTo>
                    <a:pt x="26768" y="23094"/>
                  </a:lnTo>
                  <a:lnTo>
                    <a:pt x="26670" y="23129"/>
                  </a:lnTo>
                  <a:lnTo>
                    <a:pt x="26573" y="23173"/>
                  </a:lnTo>
                  <a:lnTo>
                    <a:pt x="26475" y="23217"/>
                  </a:lnTo>
                  <a:lnTo>
                    <a:pt x="26378" y="23279"/>
                  </a:lnTo>
                  <a:lnTo>
                    <a:pt x="26288" y="23341"/>
                  </a:lnTo>
                  <a:lnTo>
                    <a:pt x="26198" y="23402"/>
                  </a:lnTo>
                  <a:lnTo>
                    <a:pt x="26115" y="23481"/>
                  </a:lnTo>
                  <a:lnTo>
                    <a:pt x="26025" y="23561"/>
                  </a:lnTo>
                  <a:lnTo>
                    <a:pt x="25943" y="23649"/>
                  </a:lnTo>
                  <a:lnTo>
                    <a:pt x="25860" y="23746"/>
                  </a:lnTo>
                  <a:lnTo>
                    <a:pt x="25778" y="23842"/>
                  </a:lnTo>
                  <a:lnTo>
                    <a:pt x="25703" y="23948"/>
                  </a:lnTo>
                  <a:lnTo>
                    <a:pt x="25628" y="24063"/>
                  </a:lnTo>
                  <a:lnTo>
                    <a:pt x="25553" y="24177"/>
                  </a:lnTo>
                  <a:lnTo>
                    <a:pt x="25478" y="24309"/>
                  </a:lnTo>
                  <a:lnTo>
                    <a:pt x="25410" y="24441"/>
                  </a:lnTo>
                  <a:lnTo>
                    <a:pt x="25335" y="24582"/>
                  </a:lnTo>
                  <a:lnTo>
                    <a:pt x="25268" y="24723"/>
                  </a:lnTo>
                  <a:lnTo>
                    <a:pt x="25215" y="24846"/>
                  </a:lnTo>
                  <a:lnTo>
                    <a:pt x="25148" y="24952"/>
                  </a:lnTo>
                  <a:lnTo>
                    <a:pt x="25080" y="25057"/>
                  </a:lnTo>
                  <a:lnTo>
                    <a:pt x="25013" y="25145"/>
                  </a:lnTo>
                  <a:lnTo>
                    <a:pt x="24930" y="25234"/>
                  </a:lnTo>
                  <a:lnTo>
                    <a:pt x="24855" y="25313"/>
                  </a:lnTo>
                  <a:lnTo>
                    <a:pt x="24765" y="25383"/>
                  </a:lnTo>
                  <a:lnTo>
                    <a:pt x="24683" y="25445"/>
                  </a:lnTo>
                  <a:lnTo>
                    <a:pt x="24593" y="25506"/>
                  </a:lnTo>
                  <a:lnTo>
                    <a:pt x="24495" y="25550"/>
                  </a:lnTo>
                  <a:lnTo>
                    <a:pt x="24405" y="25594"/>
                  </a:lnTo>
                  <a:lnTo>
                    <a:pt x="24308" y="25630"/>
                  </a:lnTo>
                  <a:lnTo>
                    <a:pt x="24210" y="25656"/>
                  </a:lnTo>
                  <a:lnTo>
                    <a:pt x="24113" y="25674"/>
                  </a:lnTo>
                  <a:lnTo>
                    <a:pt x="24015" y="25683"/>
                  </a:lnTo>
                  <a:lnTo>
                    <a:pt x="23910" y="25683"/>
                  </a:lnTo>
                  <a:lnTo>
                    <a:pt x="23813" y="25683"/>
                  </a:lnTo>
                  <a:lnTo>
                    <a:pt x="23715" y="25665"/>
                  </a:lnTo>
                  <a:lnTo>
                    <a:pt x="23618" y="25647"/>
                  </a:lnTo>
                  <a:lnTo>
                    <a:pt x="23520" y="25621"/>
                  </a:lnTo>
                  <a:lnTo>
                    <a:pt x="23423" y="25586"/>
                  </a:lnTo>
                  <a:lnTo>
                    <a:pt x="23325" y="25550"/>
                  </a:lnTo>
                  <a:lnTo>
                    <a:pt x="23235" y="25498"/>
                  </a:lnTo>
                  <a:lnTo>
                    <a:pt x="23145" y="25436"/>
                  </a:lnTo>
                  <a:lnTo>
                    <a:pt x="23063" y="25374"/>
                  </a:lnTo>
                  <a:lnTo>
                    <a:pt x="22980" y="25304"/>
                  </a:lnTo>
                  <a:lnTo>
                    <a:pt x="22905" y="25225"/>
                  </a:lnTo>
                  <a:lnTo>
                    <a:pt x="22830" y="25137"/>
                  </a:lnTo>
                  <a:lnTo>
                    <a:pt x="22755" y="25040"/>
                  </a:lnTo>
                  <a:lnTo>
                    <a:pt x="22695" y="24943"/>
                  </a:lnTo>
                  <a:lnTo>
                    <a:pt x="22635" y="24829"/>
                  </a:lnTo>
                  <a:lnTo>
                    <a:pt x="22575" y="24714"/>
                  </a:lnTo>
                  <a:lnTo>
                    <a:pt x="22508" y="24556"/>
                  </a:lnTo>
                  <a:lnTo>
                    <a:pt x="22440" y="24406"/>
                  </a:lnTo>
                  <a:lnTo>
                    <a:pt x="22365" y="24265"/>
                  </a:lnTo>
                  <a:lnTo>
                    <a:pt x="22290" y="24133"/>
                  </a:lnTo>
                  <a:lnTo>
                    <a:pt x="22215" y="24010"/>
                  </a:lnTo>
                  <a:lnTo>
                    <a:pt x="22133" y="23886"/>
                  </a:lnTo>
                  <a:lnTo>
                    <a:pt x="22058" y="23772"/>
                  </a:lnTo>
                  <a:lnTo>
                    <a:pt x="21975" y="23666"/>
                  </a:lnTo>
                  <a:lnTo>
                    <a:pt x="21885" y="23570"/>
                  </a:lnTo>
                  <a:lnTo>
                    <a:pt x="21803" y="23481"/>
                  </a:lnTo>
                  <a:lnTo>
                    <a:pt x="21713" y="23393"/>
                  </a:lnTo>
                  <a:lnTo>
                    <a:pt x="21623" y="23323"/>
                  </a:lnTo>
                  <a:lnTo>
                    <a:pt x="21533" y="23253"/>
                  </a:lnTo>
                  <a:lnTo>
                    <a:pt x="21435" y="23182"/>
                  </a:lnTo>
                  <a:lnTo>
                    <a:pt x="21338" y="23129"/>
                  </a:lnTo>
                  <a:lnTo>
                    <a:pt x="21240" y="23077"/>
                  </a:lnTo>
                  <a:lnTo>
                    <a:pt x="21135" y="23032"/>
                  </a:lnTo>
                  <a:lnTo>
                    <a:pt x="21030" y="22997"/>
                  </a:lnTo>
                  <a:lnTo>
                    <a:pt x="20925" y="22962"/>
                  </a:lnTo>
                  <a:lnTo>
                    <a:pt x="20820" y="22944"/>
                  </a:lnTo>
                  <a:lnTo>
                    <a:pt x="20708" y="22918"/>
                  </a:lnTo>
                  <a:lnTo>
                    <a:pt x="20595" y="22909"/>
                  </a:lnTo>
                  <a:lnTo>
                    <a:pt x="20475" y="22900"/>
                  </a:lnTo>
                  <a:lnTo>
                    <a:pt x="20363" y="22900"/>
                  </a:lnTo>
                  <a:lnTo>
                    <a:pt x="20235" y="22909"/>
                  </a:lnTo>
                  <a:lnTo>
                    <a:pt x="20115" y="22927"/>
                  </a:lnTo>
                  <a:lnTo>
                    <a:pt x="19988" y="22944"/>
                  </a:lnTo>
                  <a:lnTo>
                    <a:pt x="19860" y="22971"/>
                  </a:lnTo>
                  <a:lnTo>
                    <a:pt x="19733" y="22997"/>
                  </a:lnTo>
                  <a:lnTo>
                    <a:pt x="19598" y="23032"/>
                  </a:lnTo>
                  <a:lnTo>
                    <a:pt x="19463" y="23077"/>
                  </a:lnTo>
                  <a:lnTo>
                    <a:pt x="19320" y="23121"/>
                  </a:lnTo>
                  <a:lnTo>
                    <a:pt x="19215" y="23156"/>
                  </a:lnTo>
                  <a:lnTo>
                    <a:pt x="19110" y="23182"/>
                  </a:lnTo>
                  <a:lnTo>
                    <a:pt x="19005" y="23191"/>
                  </a:lnTo>
                  <a:lnTo>
                    <a:pt x="18900" y="23200"/>
                  </a:lnTo>
                  <a:lnTo>
                    <a:pt x="18795" y="23191"/>
                  </a:lnTo>
                  <a:lnTo>
                    <a:pt x="18690" y="23182"/>
                  </a:lnTo>
                  <a:lnTo>
                    <a:pt x="18585" y="23165"/>
                  </a:lnTo>
                  <a:lnTo>
                    <a:pt x="18488" y="23129"/>
                  </a:lnTo>
                  <a:lnTo>
                    <a:pt x="18390" y="23094"/>
                  </a:lnTo>
                  <a:lnTo>
                    <a:pt x="18293" y="23050"/>
                  </a:lnTo>
                  <a:lnTo>
                    <a:pt x="18203" y="23006"/>
                  </a:lnTo>
                  <a:lnTo>
                    <a:pt x="18113" y="22944"/>
                  </a:lnTo>
                  <a:lnTo>
                    <a:pt x="18030" y="22883"/>
                  </a:lnTo>
                  <a:lnTo>
                    <a:pt x="17948" y="22812"/>
                  </a:lnTo>
                  <a:lnTo>
                    <a:pt x="17865" y="22742"/>
                  </a:lnTo>
                  <a:lnTo>
                    <a:pt x="17790" y="22663"/>
                  </a:lnTo>
                  <a:lnTo>
                    <a:pt x="17723" y="22575"/>
                  </a:lnTo>
                  <a:lnTo>
                    <a:pt x="17655" y="22478"/>
                  </a:lnTo>
                  <a:lnTo>
                    <a:pt x="17595" y="22390"/>
                  </a:lnTo>
                  <a:lnTo>
                    <a:pt x="17543" y="22284"/>
                  </a:lnTo>
                  <a:lnTo>
                    <a:pt x="17490" y="22187"/>
                  </a:lnTo>
                  <a:lnTo>
                    <a:pt x="17445" y="22082"/>
                  </a:lnTo>
                  <a:lnTo>
                    <a:pt x="17408" y="21967"/>
                  </a:lnTo>
                  <a:lnTo>
                    <a:pt x="17378" y="21853"/>
                  </a:lnTo>
                  <a:lnTo>
                    <a:pt x="17355" y="21738"/>
                  </a:lnTo>
                  <a:lnTo>
                    <a:pt x="17340" y="21624"/>
                  </a:lnTo>
                  <a:lnTo>
                    <a:pt x="17325" y="21501"/>
                  </a:lnTo>
                  <a:lnTo>
                    <a:pt x="17325" y="21377"/>
                  </a:lnTo>
                  <a:lnTo>
                    <a:pt x="17333" y="21263"/>
                  </a:lnTo>
                  <a:lnTo>
                    <a:pt x="17348" y="21131"/>
                  </a:lnTo>
                  <a:lnTo>
                    <a:pt x="17370" y="21008"/>
                  </a:lnTo>
                  <a:lnTo>
                    <a:pt x="17400" y="20884"/>
                  </a:lnTo>
                  <a:lnTo>
                    <a:pt x="17445" y="20717"/>
                  </a:lnTo>
                  <a:lnTo>
                    <a:pt x="17483" y="20550"/>
                  </a:lnTo>
                  <a:lnTo>
                    <a:pt x="17520" y="20391"/>
                  </a:lnTo>
                  <a:lnTo>
                    <a:pt x="17550" y="20233"/>
                  </a:lnTo>
                  <a:lnTo>
                    <a:pt x="17573" y="20083"/>
                  </a:lnTo>
                  <a:lnTo>
                    <a:pt x="17588" y="19933"/>
                  </a:lnTo>
                  <a:lnTo>
                    <a:pt x="17603" y="19784"/>
                  </a:lnTo>
                  <a:lnTo>
                    <a:pt x="17603" y="19643"/>
                  </a:lnTo>
                  <a:lnTo>
                    <a:pt x="17610" y="19502"/>
                  </a:lnTo>
                  <a:lnTo>
                    <a:pt x="17603" y="19361"/>
                  </a:lnTo>
                  <a:lnTo>
                    <a:pt x="17595" y="19229"/>
                  </a:lnTo>
                  <a:lnTo>
                    <a:pt x="17573" y="19097"/>
                  </a:lnTo>
                  <a:lnTo>
                    <a:pt x="17558" y="18974"/>
                  </a:lnTo>
                  <a:lnTo>
                    <a:pt x="17528" y="18851"/>
                  </a:lnTo>
                  <a:lnTo>
                    <a:pt x="17498" y="18727"/>
                  </a:lnTo>
                  <a:lnTo>
                    <a:pt x="17453" y="18613"/>
                  </a:lnTo>
                  <a:lnTo>
                    <a:pt x="17408" y="18490"/>
                  </a:lnTo>
                  <a:lnTo>
                    <a:pt x="17363" y="18384"/>
                  </a:lnTo>
                  <a:lnTo>
                    <a:pt x="17303" y="18269"/>
                  </a:lnTo>
                  <a:lnTo>
                    <a:pt x="17243" y="18164"/>
                  </a:lnTo>
                  <a:lnTo>
                    <a:pt x="17175" y="18058"/>
                  </a:lnTo>
                  <a:lnTo>
                    <a:pt x="17100" y="17953"/>
                  </a:lnTo>
                  <a:lnTo>
                    <a:pt x="17025" y="17856"/>
                  </a:lnTo>
                  <a:lnTo>
                    <a:pt x="16943" y="17759"/>
                  </a:lnTo>
                  <a:lnTo>
                    <a:pt x="16853" y="17662"/>
                  </a:lnTo>
                  <a:lnTo>
                    <a:pt x="16755" y="17565"/>
                  </a:lnTo>
                  <a:lnTo>
                    <a:pt x="16650" y="17477"/>
                  </a:lnTo>
                  <a:lnTo>
                    <a:pt x="16545" y="17389"/>
                  </a:lnTo>
                  <a:lnTo>
                    <a:pt x="16433" y="17301"/>
                  </a:lnTo>
                  <a:lnTo>
                    <a:pt x="16313" y="17213"/>
                  </a:lnTo>
                  <a:lnTo>
                    <a:pt x="16185" y="17134"/>
                  </a:lnTo>
                  <a:lnTo>
                    <a:pt x="16050" y="17046"/>
                  </a:lnTo>
                  <a:lnTo>
                    <a:pt x="15960" y="16984"/>
                  </a:lnTo>
                  <a:lnTo>
                    <a:pt x="15870" y="16914"/>
                  </a:lnTo>
                  <a:lnTo>
                    <a:pt x="15780" y="16843"/>
                  </a:lnTo>
                  <a:lnTo>
                    <a:pt x="15705" y="16755"/>
                  </a:lnTo>
                  <a:lnTo>
                    <a:pt x="15638" y="16667"/>
                  </a:lnTo>
                  <a:lnTo>
                    <a:pt x="15570" y="16579"/>
                  </a:lnTo>
                  <a:lnTo>
                    <a:pt x="15518" y="16482"/>
                  </a:lnTo>
                  <a:lnTo>
                    <a:pt x="15465" y="16385"/>
                  </a:lnTo>
                  <a:lnTo>
                    <a:pt x="15420" y="16280"/>
                  </a:lnTo>
                  <a:lnTo>
                    <a:pt x="15383" y="16174"/>
                  </a:lnTo>
                  <a:lnTo>
                    <a:pt x="15353" y="16068"/>
                  </a:lnTo>
                  <a:lnTo>
                    <a:pt x="15330" y="15954"/>
                  </a:lnTo>
                  <a:lnTo>
                    <a:pt x="15308" y="15840"/>
                  </a:lnTo>
                  <a:lnTo>
                    <a:pt x="15300" y="15725"/>
                  </a:lnTo>
                  <a:lnTo>
                    <a:pt x="15293" y="15611"/>
                  </a:lnTo>
                  <a:lnTo>
                    <a:pt x="15293" y="15496"/>
                  </a:lnTo>
                  <a:lnTo>
                    <a:pt x="15300" y="15373"/>
                  </a:lnTo>
                  <a:lnTo>
                    <a:pt x="15315" y="15258"/>
                  </a:lnTo>
                  <a:lnTo>
                    <a:pt x="15330" y="15144"/>
                  </a:lnTo>
                  <a:lnTo>
                    <a:pt x="15360" y="15030"/>
                  </a:lnTo>
                  <a:lnTo>
                    <a:pt x="15390" y="14915"/>
                  </a:lnTo>
                  <a:lnTo>
                    <a:pt x="15435" y="14809"/>
                  </a:lnTo>
                  <a:lnTo>
                    <a:pt x="15480" y="14695"/>
                  </a:lnTo>
                  <a:lnTo>
                    <a:pt x="15525" y="14589"/>
                  </a:lnTo>
                  <a:lnTo>
                    <a:pt x="15585" y="14484"/>
                  </a:lnTo>
                  <a:lnTo>
                    <a:pt x="15653" y="14387"/>
                  </a:lnTo>
                  <a:lnTo>
                    <a:pt x="15720" y="14290"/>
                  </a:lnTo>
                  <a:lnTo>
                    <a:pt x="15795" y="14202"/>
                  </a:lnTo>
                  <a:lnTo>
                    <a:pt x="15878" y="14114"/>
                  </a:lnTo>
                  <a:lnTo>
                    <a:pt x="15968" y="14035"/>
                  </a:lnTo>
                  <a:lnTo>
                    <a:pt x="16065" y="13955"/>
                  </a:lnTo>
                  <a:lnTo>
                    <a:pt x="16163" y="13885"/>
                  </a:lnTo>
                  <a:lnTo>
                    <a:pt x="16283" y="13806"/>
                  </a:lnTo>
                  <a:lnTo>
                    <a:pt x="16403" y="13727"/>
                  </a:lnTo>
                  <a:lnTo>
                    <a:pt x="16515" y="13638"/>
                  </a:lnTo>
                  <a:lnTo>
                    <a:pt x="16620" y="13550"/>
                  </a:lnTo>
                  <a:lnTo>
                    <a:pt x="16718" y="13462"/>
                  </a:lnTo>
                  <a:lnTo>
                    <a:pt x="16815" y="13366"/>
                  </a:lnTo>
                  <a:lnTo>
                    <a:pt x="16905" y="13278"/>
                  </a:lnTo>
                  <a:lnTo>
                    <a:pt x="16988" y="13181"/>
                  </a:lnTo>
                  <a:lnTo>
                    <a:pt x="17063" y="13084"/>
                  </a:lnTo>
                  <a:lnTo>
                    <a:pt x="17138" y="12987"/>
                  </a:lnTo>
                  <a:lnTo>
                    <a:pt x="17205" y="12881"/>
                  </a:lnTo>
                  <a:lnTo>
                    <a:pt x="17265" y="12776"/>
                  </a:lnTo>
                  <a:lnTo>
                    <a:pt x="17325" y="12670"/>
                  </a:lnTo>
                  <a:lnTo>
                    <a:pt x="17378" y="12564"/>
                  </a:lnTo>
                  <a:lnTo>
                    <a:pt x="17423" y="12450"/>
                  </a:lnTo>
                  <a:lnTo>
                    <a:pt x="17468" y="12335"/>
                  </a:lnTo>
                  <a:lnTo>
                    <a:pt x="17498" y="12221"/>
                  </a:lnTo>
                  <a:lnTo>
                    <a:pt x="17535" y="12098"/>
                  </a:lnTo>
                  <a:lnTo>
                    <a:pt x="17558" y="11983"/>
                  </a:lnTo>
                  <a:lnTo>
                    <a:pt x="17580" y="11860"/>
                  </a:lnTo>
                  <a:lnTo>
                    <a:pt x="17595" y="11728"/>
                  </a:lnTo>
                  <a:lnTo>
                    <a:pt x="17610" y="11605"/>
                  </a:lnTo>
                  <a:lnTo>
                    <a:pt x="17618" y="11473"/>
                  </a:lnTo>
                  <a:lnTo>
                    <a:pt x="17618" y="11341"/>
                  </a:lnTo>
                  <a:lnTo>
                    <a:pt x="17618" y="11200"/>
                  </a:lnTo>
                  <a:lnTo>
                    <a:pt x="17603" y="11059"/>
                  </a:lnTo>
                  <a:lnTo>
                    <a:pt x="17595" y="10918"/>
                  </a:lnTo>
                  <a:lnTo>
                    <a:pt x="17580" y="10777"/>
                  </a:lnTo>
                  <a:lnTo>
                    <a:pt x="17558" y="10627"/>
                  </a:lnTo>
                  <a:lnTo>
                    <a:pt x="17528" y="10478"/>
                  </a:lnTo>
                  <a:lnTo>
                    <a:pt x="17498" y="10319"/>
                  </a:lnTo>
                  <a:lnTo>
                    <a:pt x="17460" y="10170"/>
                  </a:lnTo>
                  <a:lnTo>
                    <a:pt x="17438" y="10055"/>
                  </a:lnTo>
                  <a:lnTo>
                    <a:pt x="17423" y="9950"/>
                  </a:lnTo>
                  <a:lnTo>
                    <a:pt x="17415" y="9835"/>
                  </a:lnTo>
                  <a:lnTo>
                    <a:pt x="17408" y="9721"/>
                  </a:lnTo>
                  <a:lnTo>
                    <a:pt x="17415" y="9606"/>
                  </a:lnTo>
                  <a:lnTo>
                    <a:pt x="17423" y="9501"/>
                  </a:lnTo>
                  <a:lnTo>
                    <a:pt x="17438" y="9386"/>
                  </a:lnTo>
                  <a:lnTo>
                    <a:pt x="17453" y="9272"/>
                  </a:lnTo>
                  <a:lnTo>
                    <a:pt x="17483" y="9166"/>
                  </a:lnTo>
                  <a:lnTo>
                    <a:pt x="17513" y="9060"/>
                  </a:lnTo>
                  <a:lnTo>
                    <a:pt x="17543" y="8955"/>
                  </a:lnTo>
                  <a:lnTo>
                    <a:pt x="17588" y="8849"/>
                  </a:lnTo>
                  <a:lnTo>
                    <a:pt x="17633" y="8743"/>
                  </a:lnTo>
                  <a:lnTo>
                    <a:pt x="17678" y="8647"/>
                  </a:lnTo>
                  <a:lnTo>
                    <a:pt x="17730" y="8550"/>
                  </a:lnTo>
                  <a:lnTo>
                    <a:pt x="17783" y="8462"/>
                  </a:lnTo>
                  <a:lnTo>
                    <a:pt x="17843" y="8365"/>
                  </a:lnTo>
                  <a:lnTo>
                    <a:pt x="17903" y="8286"/>
                  </a:lnTo>
                  <a:lnTo>
                    <a:pt x="17970" y="8206"/>
                  </a:lnTo>
                  <a:lnTo>
                    <a:pt x="18038" y="8127"/>
                  </a:lnTo>
                  <a:lnTo>
                    <a:pt x="18113" y="8057"/>
                  </a:lnTo>
                  <a:lnTo>
                    <a:pt x="18188" y="7986"/>
                  </a:lnTo>
                  <a:lnTo>
                    <a:pt x="18263" y="7925"/>
                  </a:lnTo>
                  <a:lnTo>
                    <a:pt x="18338" y="7872"/>
                  </a:lnTo>
                  <a:lnTo>
                    <a:pt x="18420" y="7819"/>
                  </a:lnTo>
                  <a:lnTo>
                    <a:pt x="18495" y="7784"/>
                  </a:lnTo>
                  <a:lnTo>
                    <a:pt x="18578" y="7740"/>
                  </a:lnTo>
                  <a:lnTo>
                    <a:pt x="18660" y="7713"/>
                  </a:lnTo>
                  <a:lnTo>
                    <a:pt x="18743" y="7696"/>
                  </a:lnTo>
                  <a:lnTo>
                    <a:pt x="18833" y="7678"/>
                  </a:lnTo>
                  <a:lnTo>
                    <a:pt x="18915" y="7669"/>
                  </a:lnTo>
                  <a:lnTo>
                    <a:pt x="18998" y="7669"/>
                  </a:lnTo>
                  <a:lnTo>
                    <a:pt x="19178" y="7766"/>
                  </a:lnTo>
                  <a:lnTo>
                    <a:pt x="19343" y="7854"/>
                  </a:lnTo>
                  <a:lnTo>
                    <a:pt x="19515" y="7925"/>
                  </a:lnTo>
                  <a:lnTo>
                    <a:pt x="19673" y="7986"/>
                  </a:lnTo>
                  <a:lnTo>
                    <a:pt x="19830" y="8039"/>
                  </a:lnTo>
                  <a:lnTo>
                    <a:pt x="19980" y="8074"/>
                  </a:lnTo>
                  <a:lnTo>
                    <a:pt x="20130" y="8101"/>
                  </a:lnTo>
                  <a:lnTo>
                    <a:pt x="20273" y="8118"/>
                  </a:lnTo>
                  <a:lnTo>
                    <a:pt x="20415" y="8127"/>
                  </a:lnTo>
                  <a:lnTo>
                    <a:pt x="20550" y="8118"/>
                  </a:lnTo>
                  <a:lnTo>
                    <a:pt x="20685" y="8110"/>
                  </a:lnTo>
                  <a:lnTo>
                    <a:pt x="20813" y="8083"/>
                  </a:lnTo>
                  <a:lnTo>
                    <a:pt x="20940" y="8057"/>
                  </a:lnTo>
                  <a:lnTo>
                    <a:pt x="21068" y="8013"/>
                  </a:lnTo>
                  <a:lnTo>
                    <a:pt x="21188" y="7960"/>
                  </a:lnTo>
                  <a:lnTo>
                    <a:pt x="21308" y="7898"/>
                  </a:lnTo>
                  <a:lnTo>
                    <a:pt x="21420" y="7828"/>
                  </a:lnTo>
                  <a:lnTo>
                    <a:pt x="21533" y="7749"/>
                  </a:lnTo>
                  <a:lnTo>
                    <a:pt x="21645" y="7661"/>
                  </a:lnTo>
                  <a:lnTo>
                    <a:pt x="21750" y="7564"/>
                  </a:lnTo>
                  <a:lnTo>
                    <a:pt x="21855" y="7458"/>
                  </a:lnTo>
                  <a:lnTo>
                    <a:pt x="21960" y="7352"/>
                  </a:lnTo>
                  <a:lnTo>
                    <a:pt x="22065" y="7229"/>
                  </a:lnTo>
                  <a:lnTo>
                    <a:pt x="22163" y="7097"/>
                  </a:lnTo>
                  <a:lnTo>
                    <a:pt x="22260" y="6965"/>
                  </a:lnTo>
                  <a:lnTo>
                    <a:pt x="22365" y="6824"/>
                  </a:lnTo>
                  <a:lnTo>
                    <a:pt x="22455" y="6674"/>
                  </a:lnTo>
                  <a:lnTo>
                    <a:pt x="22553" y="6516"/>
                  </a:lnTo>
                  <a:lnTo>
                    <a:pt x="22740" y="6181"/>
                  </a:lnTo>
                  <a:lnTo>
                    <a:pt x="22928" y="5829"/>
                  </a:lnTo>
                  <a:lnTo>
                    <a:pt x="22973" y="5741"/>
                  </a:lnTo>
                  <a:lnTo>
                    <a:pt x="23025" y="5671"/>
                  </a:lnTo>
                  <a:lnTo>
                    <a:pt x="23078" y="5600"/>
                  </a:lnTo>
                  <a:lnTo>
                    <a:pt x="23138" y="5530"/>
                  </a:lnTo>
                  <a:lnTo>
                    <a:pt x="23198" y="5468"/>
                  </a:lnTo>
                  <a:lnTo>
                    <a:pt x="23265" y="5415"/>
                  </a:lnTo>
                  <a:lnTo>
                    <a:pt x="23340" y="5363"/>
                  </a:lnTo>
                  <a:lnTo>
                    <a:pt x="23415" y="5319"/>
                  </a:lnTo>
                  <a:lnTo>
                    <a:pt x="23490" y="5283"/>
                  </a:lnTo>
                  <a:lnTo>
                    <a:pt x="23565" y="5248"/>
                  </a:lnTo>
                  <a:lnTo>
                    <a:pt x="23648" y="5222"/>
                  </a:lnTo>
                  <a:lnTo>
                    <a:pt x="23730" y="5204"/>
                  </a:lnTo>
                  <a:lnTo>
                    <a:pt x="23813" y="5187"/>
                  </a:lnTo>
                  <a:lnTo>
                    <a:pt x="23903" y="5178"/>
                  </a:lnTo>
                  <a:lnTo>
                    <a:pt x="23985" y="5178"/>
                  </a:lnTo>
                  <a:lnTo>
                    <a:pt x="24075" y="5178"/>
                  </a:lnTo>
                  <a:lnTo>
                    <a:pt x="24165" y="5187"/>
                  </a:lnTo>
                  <a:lnTo>
                    <a:pt x="24255" y="5204"/>
                  </a:lnTo>
                  <a:lnTo>
                    <a:pt x="24338" y="5231"/>
                  </a:lnTo>
                  <a:lnTo>
                    <a:pt x="24428" y="5266"/>
                  </a:lnTo>
                  <a:lnTo>
                    <a:pt x="24518" y="5301"/>
                  </a:lnTo>
                  <a:lnTo>
                    <a:pt x="24600" y="5345"/>
                  </a:lnTo>
                  <a:lnTo>
                    <a:pt x="24683" y="5398"/>
                  </a:lnTo>
                  <a:lnTo>
                    <a:pt x="24765" y="5459"/>
                  </a:lnTo>
                  <a:lnTo>
                    <a:pt x="24840" y="5530"/>
                  </a:lnTo>
                  <a:lnTo>
                    <a:pt x="24923" y="5600"/>
                  </a:lnTo>
                  <a:lnTo>
                    <a:pt x="24998" y="5688"/>
                  </a:lnTo>
                  <a:lnTo>
                    <a:pt x="25065" y="5776"/>
                  </a:lnTo>
                  <a:lnTo>
                    <a:pt x="25133" y="5873"/>
                  </a:lnTo>
                  <a:lnTo>
                    <a:pt x="25200" y="5979"/>
                  </a:lnTo>
                  <a:lnTo>
                    <a:pt x="25260" y="6093"/>
                  </a:lnTo>
                  <a:lnTo>
                    <a:pt x="25313" y="6217"/>
                  </a:lnTo>
                  <a:lnTo>
                    <a:pt x="25380" y="6375"/>
                  </a:lnTo>
                  <a:lnTo>
                    <a:pt x="25455" y="6525"/>
                  </a:lnTo>
                  <a:lnTo>
                    <a:pt x="25530" y="6666"/>
                  </a:lnTo>
                  <a:lnTo>
                    <a:pt x="25605" y="6807"/>
                  </a:lnTo>
                  <a:lnTo>
                    <a:pt x="25680" y="6930"/>
                  </a:lnTo>
                  <a:lnTo>
                    <a:pt x="25755" y="7053"/>
                  </a:lnTo>
                  <a:lnTo>
                    <a:pt x="25838" y="7159"/>
                  </a:lnTo>
                  <a:lnTo>
                    <a:pt x="25920" y="7264"/>
                  </a:lnTo>
                  <a:lnTo>
                    <a:pt x="26003" y="7361"/>
                  </a:lnTo>
                  <a:lnTo>
                    <a:pt x="26093" y="7458"/>
                  </a:lnTo>
                  <a:lnTo>
                    <a:pt x="26183" y="7537"/>
                  </a:lnTo>
                  <a:lnTo>
                    <a:pt x="26273" y="7616"/>
                  </a:lnTo>
                  <a:lnTo>
                    <a:pt x="26363" y="7687"/>
                  </a:lnTo>
                  <a:lnTo>
                    <a:pt x="26460" y="7749"/>
                  </a:lnTo>
                  <a:lnTo>
                    <a:pt x="26558" y="7801"/>
                  </a:lnTo>
                  <a:lnTo>
                    <a:pt x="26655" y="7854"/>
                  </a:lnTo>
                  <a:lnTo>
                    <a:pt x="26760" y="7898"/>
                  </a:lnTo>
                  <a:lnTo>
                    <a:pt x="26858" y="7933"/>
                  </a:lnTo>
                  <a:lnTo>
                    <a:pt x="26970" y="7960"/>
                  </a:lnTo>
                  <a:lnTo>
                    <a:pt x="27075" y="7986"/>
                  </a:lnTo>
                  <a:lnTo>
                    <a:pt x="27188" y="8004"/>
                  </a:lnTo>
                  <a:lnTo>
                    <a:pt x="27300" y="8013"/>
                  </a:lnTo>
                  <a:lnTo>
                    <a:pt x="27420" y="8021"/>
                  </a:lnTo>
                  <a:lnTo>
                    <a:pt x="27533" y="8021"/>
                  </a:lnTo>
                  <a:lnTo>
                    <a:pt x="27653" y="8013"/>
                  </a:lnTo>
                  <a:lnTo>
                    <a:pt x="27780" y="7995"/>
                  </a:lnTo>
                  <a:lnTo>
                    <a:pt x="27908" y="7977"/>
                  </a:lnTo>
                  <a:lnTo>
                    <a:pt x="28035" y="7951"/>
                  </a:lnTo>
                  <a:lnTo>
                    <a:pt x="28163" y="7925"/>
                  </a:lnTo>
                  <a:lnTo>
                    <a:pt x="28298" y="7889"/>
                  </a:lnTo>
                  <a:lnTo>
                    <a:pt x="28433" y="7845"/>
                  </a:lnTo>
                  <a:lnTo>
                    <a:pt x="28575" y="7793"/>
                  </a:lnTo>
                  <a:lnTo>
                    <a:pt x="28680" y="7766"/>
                  </a:lnTo>
                  <a:lnTo>
                    <a:pt x="28785" y="7740"/>
                  </a:lnTo>
                  <a:lnTo>
                    <a:pt x="28890" y="7722"/>
                  </a:lnTo>
                  <a:lnTo>
                    <a:pt x="28995" y="7722"/>
                  </a:lnTo>
                  <a:lnTo>
                    <a:pt x="29100" y="7722"/>
                  </a:lnTo>
                  <a:lnTo>
                    <a:pt x="29205" y="7740"/>
                  </a:lnTo>
                  <a:lnTo>
                    <a:pt x="29310" y="7757"/>
                  </a:lnTo>
                  <a:lnTo>
                    <a:pt x="29408" y="7784"/>
                  </a:lnTo>
                  <a:lnTo>
                    <a:pt x="29505" y="7819"/>
                  </a:lnTo>
                  <a:lnTo>
                    <a:pt x="29595" y="7863"/>
                  </a:lnTo>
                  <a:lnTo>
                    <a:pt x="29693" y="7916"/>
                  </a:lnTo>
                  <a:lnTo>
                    <a:pt x="29783" y="7977"/>
                  </a:lnTo>
                  <a:lnTo>
                    <a:pt x="29865" y="8039"/>
                  </a:lnTo>
                  <a:lnTo>
                    <a:pt x="29948" y="8110"/>
                  </a:lnTo>
                  <a:lnTo>
                    <a:pt x="30030" y="8189"/>
                  </a:lnTo>
                  <a:lnTo>
                    <a:pt x="30098" y="8268"/>
                  </a:lnTo>
                  <a:lnTo>
                    <a:pt x="30173" y="8347"/>
                  </a:lnTo>
                  <a:lnTo>
                    <a:pt x="30233" y="8444"/>
                  </a:lnTo>
                  <a:lnTo>
                    <a:pt x="30293" y="8541"/>
                  </a:lnTo>
                  <a:lnTo>
                    <a:pt x="30353" y="8638"/>
                  </a:lnTo>
                  <a:lnTo>
                    <a:pt x="30398" y="8743"/>
                  </a:lnTo>
                  <a:lnTo>
                    <a:pt x="30443" y="8849"/>
                  </a:lnTo>
                  <a:lnTo>
                    <a:pt x="30480" y="8964"/>
                  </a:lnTo>
                  <a:lnTo>
                    <a:pt x="30510" y="9069"/>
                  </a:lnTo>
                  <a:lnTo>
                    <a:pt x="30533" y="9192"/>
                  </a:lnTo>
                  <a:lnTo>
                    <a:pt x="30548" y="9307"/>
                  </a:lnTo>
                  <a:lnTo>
                    <a:pt x="30555" y="9430"/>
                  </a:lnTo>
                  <a:lnTo>
                    <a:pt x="30563" y="9553"/>
                  </a:lnTo>
                  <a:lnTo>
                    <a:pt x="30555" y="9677"/>
                  </a:lnTo>
                  <a:lnTo>
                    <a:pt x="30540" y="9800"/>
                  </a:lnTo>
                  <a:lnTo>
                    <a:pt x="30518" y="9923"/>
                  </a:lnTo>
                  <a:lnTo>
                    <a:pt x="30488" y="10055"/>
                  </a:lnTo>
                  <a:lnTo>
                    <a:pt x="30443" y="10223"/>
                  </a:lnTo>
                  <a:lnTo>
                    <a:pt x="30398" y="10390"/>
                  </a:lnTo>
                  <a:lnTo>
                    <a:pt x="30368" y="10548"/>
                  </a:lnTo>
                  <a:lnTo>
                    <a:pt x="30338" y="10707"/>
                  </a:lnTo>
                  <a:lnTo>
                    <a:pt x="30315" y="10856"/>
                  </a:lnTo>
                  <a:lnTo>
                    <a:pt x="30300" y="11006"/>
                  </a:lnTo>
                  <a:lnTo>
                    <a:pt x="30285" y="11156"/>
                  </a:lnTo>
                  <a:lnTo>
                    <a:pt x="30278" y="11297"/>
                  </a:lnTo>
                  <a:lnTo>
                    <a:pt x="30278" y="11437"/>
                  </a:lnTo>
                  <a:lnTo>
                    <a:pt x="30285" y="11570"/>
                  </a:lnTo>
                  <a:lnTo>
                    <a:pt x="30300" y="11702"/>
                  </a:lnTo>
                  <a:lnTo>
                    <a:pt x="30315" y="11834"/>
                  </a:lnTo>
                  <a:lnTo>
                    <a:pt x="30338" y="11957"/>
                  </a:lnTo>
                  <a:lnTo>
                    <a:pt x="30368" y="12080"/>
                  </a:lnTo>
                  <a:lnTo>
                    <a:pt x="30405" y="12195"/>
                  </a:lnTo>
                  <a:lnTo>
                    <a:pt x="30443" y="12318"/>
                  </a:lnTo>
                  <a:lnTo>
                    <a:pt x="30488" y="12424"/>
                  </a:lnTo>
                  <a:lnTo>
                    <a:pt x="30540" y="12538"/>
                  </a:lnTo>
                  <a:lnTo>
                    <a:pt x="30600" y="12644"/>
                  </a:lnTo>
                  <a:lnTo>
                    <a:pt x="30660" y="12749"/>
                  </a:lnTo>
                  <a:lnTo>
                    <a:pt x="30728" y="12855"/>
                  </a:lnTo>
                  <a:lnTo>
                    <a:pt x="30803" y="12952"/>
                  </a:lnTo>
                  <a:lnTo>
                    <a:pt x="30885" y="13057"/>
                  </a:lnTo>
                  <a:lnTo>
                    <a:pt x="30968" y="13154"/>
                  </a:lnTo>
                  <a:lnTo>
                    <a:pt x="31058" y="13242"/>
                  </a:lnTo>
                  <a:lnTo>
                    <a:pt x="31148" y="13339"/>
                  </a:lnTo>
                  <a:lnTo>
                    <a:pt x="31253" y="13427"/>
                  </a:lnTo>
                  <a:lnTo>
                    <a:pt x="31358" y="13515"/>
                  </a:lnTo>
                  <a:lnTo>
                    <a:pt x="31470" y="13603"/>
                  </a:lnTo>
                  <a:lnTo>
                    <a:pt x="31583" y="13683"/>
                  </a:lnTo>
                  <a:lnTo>
                    <a:pt x="31703" y="13771"/>
                  </a:lnTo>
                  <a:lnTo>
                    <a:pt x="31830" y="13850"/>
                  </a:lnTo>
                  <a:lnTo>
                    <a:pt x="31935" y="13920"/>
                  </a:lnTo>
                  <a:lnTo>
                    <a:pt x="32033" y="13999"/>
                  </a:lnTo>
                  <a:lnTo>
                    <a:pt x="32130" y="14088"/>
                  </a:lnTo>
                  <a:lnTo>
                    <a:pt x="32213" y="14176"/>
                  </a:lnTo>
                  <a:lnTo>
                    <a:pt x="32288" y="14272"/>
                  </a:lnTo>
                  <a:lnTo>
                    <a:pt x="32363" y="14369"/>
                  </a:lnTo>
                  <a:lnTo>
                    <a:pt x="32423" y="14475"/>
                  </a:lnTo>
                  <a:lnTo>
                    <a:pt x="32483" y="14581"/>
                  </a:lnTo>
                  <a:lnTo>
                    <a:pt x="32535" y="14686"/>
                  </a:lnTo>
                  <a:lnTo>
                    <a:pt x="32573" y="14801"/>
                  </a:lnTo>
                  <a:lnTo>
                    <a:pt x="32610" y="14915"/>
                  </a:lnTo>
                  <a:lnTo>
                    <a:pt x="32640" y="15038"/>
                  </a:lnTo>
                  <a:lnTo>
                    <a:pt x="32663" y="15162"/>
                  </a:lnTo>
                  <a:lnTo>
                    <a:pt x="32685" y="15276"/>
                  </a:lnTo>
                  <a:lnTo>
                    <a:pt x="32693" y="15399"/>
                  </a:lnTo>
                  <a:lnTo>
                    <a:pt x="32693" y="15523"/>
                  </a:lnTo>
                  <a:lnTo>
                    <a:pt x="32685" y="15646"/>
                  </a:lnTo>
                  <a:lnTo>
                    <a:pt x="32678" y="15769"/>
                  </a:lnTo>
                  <a:lnTo>
                    <a:pt x="32655" y="15892"/>
                  </a:lnTo>
                  <a:lnTo>
                    <a:pt x="32633" y="16007"/>
                  </a:lnTo>
                  <a:lnTo>
                    <a:pt x="32603" y="16130"/>
                  </a:lnTo>
                  <a:lnTo>
                    <a:pt x="32565" y="16245"/>
                  </a:lnTo>
                  <a:lnTo>
                    <a:pt x="32513" y="16359"/>
                  </a:lnTo>
                  <a:lnTo>
                    <a:pt x="32460" y="16465"/>
                  </a:lnTo>
                  <a:lnTo>
                    <a:pt x="32408" y="16579"/>
                  </a:lnTo>
                  <a:lnTo>
                    <a:pt x="32340" y="16676"/>
                  </a:lnTo>
                  <a:lnTo>
                    <a:pt x="32265" y="16782"/>
                  </a:lnTo>
                  <a:lnTo>
                    <a:pt x="32183" y="16870"/>
                  </a:lnTo>
                  <a:lnTo>
                    <a:pt x="32100" y="16966"/>
                  </a:lnTo>
                  <a:lnTo>
                    <a:pt x="32003" y="17046"/>
                  </a:lnTo>
                  <a:lnTo>
                    <a:pt x="31905" y="17125"/>
                  </a:lnTo>
                  <a:lnTo>
                    <a:pt x="31793" y="17195"/>
                  </a:lnTo>
                  <a:close/>
                  <a:moveTo>
                    <a:pt x="26925" y="15558"/>
                  </a:moveTo>
                  <a:lnTo>
                    <a:pt x="26925" y="15751"/>
                  </a:lnTo>
                  <a:lnTo>
                    <a:pt x="26910" y="15936"/>
                  </a:lnTo>
                  <a:lnTo>
                    <a:pt x="26895" y="16121"/>
                  </a:lnTo>
                  <a:lnTo>
                    <a:pt x="26873" y="16306"/>
                  </a:lnTo>
                  <a:lnTo>
                    <a:pt x="26835" y="16482"/>
                  </a:lnTo>
                  <a:lnTo>
                    <a:pt x="26798" y="16658"/>
                  </a:lnTo>
                  <a:lnTo>
                    <a:pt x="26753" y="16826"/>
                  </a:lnTo>
                  <a:lnTo>
                    <a:pt x="26708" y="16984"/>
                  </a:lnTo>
                  <a:lnTo>
                    <a:pt x="26648" y="17151"/>
                  </a:lnTo>
                  <a:lnTo>
                    <a:pt x="26580" y="17301"/>
                  </a:lnTo>
                  <a:lnTo>
                    <a:pt x="26513" y="17451"/>
                  </a:lnTo>
                  <a:lnTo>
                    <a:pt x="26438" y="17600"/>
                  </a:lnTo>
                  <a:lnTo>
                    <a:pt x="26355" y="17741"/>
                  </a:lnTo>
                  <a:lnTo>
                    <a:pt x="26273" y="17873"/>
                  </a:lnTo>
                  <a:lnTo>
                    <a:pt x="26183" y="17997"/>
                  </a:lnTo>
                  <a:lnTo>
                    <a:pt x="26085" y="18120"/>
                  </a:lnTo>
                  <a:lnTo>
                    <a:pt x="25980" y="18243"/>
                  </a:lnTo>
                  <a:lnTo>
                    <a:pt x="25875" y="18349"/>
                  </a:lnTo>
                  <a:lnTo>
                    <a:pt x="25763" y="18454"/>
                  </a:lnTo>
                  <a:lnTo>
                    <a:pt x="25650" y="18551"/>
                  </a:lnTo>
                  <a:lnTo>
                    <a:pt x="25530" y="18639"/>
                  </a:lnTo>
                  <a:lnTo>
                    <a:pt x="25403" y="18727"/>
                  </a:lnTo>
                  <a:lnTo>
                    <a:pt x="25275" y="18798"/>
                  </a:lnTo>
                  <a:lnTo>
                    <a:pt x="25148" y="18868"/>
                  </a:lnTo>
                  <a:lnTo>
                    <a:pt x="25005" y="18930"/>
                  </a:lnTo>
                  <a:lnTo>
                    <a:pt x="24870" y="18983"/>
                  </a:lnTo>
                  <a:lnTo>
                    <a:pt x="24728" y="19027"/>
                  </a:lnTo>
                  <a:lnTo>
                    <a:pt x="24578" y="19062"/>
                  </a:lnTo>
                  <a:lnTo>
                    <a:pt x="24428" y="19097"/>
                  </a:lnTo>
                  <a:lnTo>
                    <a:pt x="24278" y="19115"/>
                  </a:lnTo>
                  <a:lnTo>
                    <a:pt x="24120" y="19123"/>
                  </a:lnTo>
                  <a:lnTo>
                    <a:pt x="23963" y="19132"/>
                  </a:lnTo>
                  <a:lnTo>
                    <a:pt x="23813" y="19123"/>
                  </a:lnTo>
                  <a:lnTo>
                    <a:pt x="23663" y="19106"/>
                  </a:lnTo>
                  <a:lnTo>
                    <a:pt x="23513" y="19088"/>
                  </a:lnTo>
                  <a:lnTo>
                    <a:pt x="23363" y="19053"/>
                  </a:lnTo>
                  <a:lnTo>
                    <a:pt x="23220" y="19009"/>
                  </a:lnTo>
                  <a:lnTo>
                    <a:pt x="23078" y="18956"/>
                  </a:lnTo>
                  <a:lnTo>
                    <a:pt x="22943" y="18895"/>
                  </a:lnTo>
                  <a:lnTo>
                    <a:pt x="22800" y="18824"/>
                  </a:lnTo>
                  <a:lnTo>
                    <a:pt x="22665" y="18754"/>
                  </a:lnTo>
                  <a:lnTo>
                    <a:pt x="22538" y="18666"/>
                  </a:lnTo>
                  <a:lnTo>
                    <a:pt x="22410" y="18578"/>
                  </a:lnTo>
                  <a:lnTo>
                    <a:pt x="22290" y="18481"/>
                  </a:lnTo>
                  <a:lnTo>
                    <a:pt x="22170" y="18375"/>
                  </a:lnTo>
                  <a:lnTo>
                    <a:pt x="22050" y="18261"/>
                  </a:lnTo>
                  <a:lnTo>
                    <a:pt x="21938" y="18146"/>
                  </a:lnTo>
                  <a:lnTo>
                    <a:pt x="21833" y="18023"/>
                  </a:lnTo>
                  <a:lnTo>
                    <a:pt x="21735" y="17900"/>
                  </a:lnTo>
                  <a:lnTo>
                    <a:pt x="21638" y="17768"/>
                  </a:lnTo>
                  <a:lnTo>
                    <a:pt x="21540" y="17627"/>
                  </a:lnTo>
                  <a:lnTo>
                    <a:pt x="21458" y="17486"/>
                  </a:lnTo>
                  <a:lnTo>
                    <a:pt x="21375" y="17336"/>
                  </a:lnTo>
                  <a:lnTo>
                    <a:pt x="21300" y="17187"/>
                  </a:lnTo>
                  <a:lnTo>
                    <a:pt x="21233" y="17037"/>
                  </a:lnTo>
                  <a:lnTo>
                    <a:pt x="21173" y="16878"/>
                  </a:lnTo>
                  <a:lnTo>
                    <a:pt x="21120" y="16711"/>
                  </a:lnTo>
                  <a:lnTo>
                    <a:pt x="21075" y="16553"/>
                  </a:lnTo>
                  <a:lnTo>
                    <a:pt x="21030" y="16385"/>
                  </a:lnTo>
                  <a:lnTo>
                    <a:pt x="21000" y="16209"/>
                  </a:lnTo>
                  <a:lnTo>
                    <a:pt x="20970" y="16042"/>
                  </a:lnTo>
                  <a:lnTo>
                    <a:pt x="20955" y="15866"/>
                  </a:lnTo>
                  <a:lnTo>
                    <a:pt x="20948" y="15699"/>
                  </a:lnTo>
                  <a:lnTo>
                    <a:pt x="20948" y="15523"/>
                  </a:lnTo>
                  <a:lnTo>
                    <a:pt x="20955" y="15338"/>
                  </a:lnTo>
                  <a:lnTo>
                    <a:pt x="20970" y="15153"/>
                  </a:lnTo>
                  <a:lnTo>
                    <a:pt x="20993" y="14977"/>
                  </a:lnTo>
                  <a:lnTo>
                    <a:pt x="21015" y="14801"/>
                  </a:lnTo>
                  <a:lnTo>
                    <a:pt x="21053" y="14633"/>
                  </a:lnTo>
                  <a:lnTo>
                    <a:pt x="21098" y="14466"/>
                  </a:lnTo>
                  <a:lnTo>
                    <a:pt x="21143" y="14308"/>
                  </a:lnTo>
                  <a:lnTo>
                    <a:pt x="21203" y="14149"/>
                  </a:lnTo>
                  <a:lnTo>
                    <a:pt x="21263" y="13999"/>
                  </a:lnTo>
                  <a:lnTo>
                    <a:pt x="21330" y="13850"/>
                  </a:lnTo>
                  <a:lnTo>
                    <a:pt x="21405" y="13709"/>
                  </a:lnTo>
                  <a:lnTo>
                    <a:pt x="21488" y="13577"/>
                  </a:lnTo>
                  <a:lnTo>
                    <a:pt x="21570" y="13445"/>
                  </a:lnTo>
                  <a:lnTo>
                    <a:pt x="21660" y="13313"/>
                  </a:lnTo>
                  <a:lnTo>
                    <a:pt x="21758" y="13189"/>
                  </a:lnTo>
                  <a:lnTo>
                    <a:pt x="21863" y="13075"/>
                  </a:lnTo>
                  <a:lnTo>
                    <a:pt x="21968" y="12969"/>
                  </a:lnTo>
                  <a:lnTo>
                    <a:pt x="22080" y="12864"/>
                  </a:lnTo>
                  <a:lnTo>
                    <a:pt x="22200" y="12767"/>
                  </a:lnTo>
                  <a:lnTo>
                    <a:pt x="22320" y="12679"/>
                  </a:lnTo>
                  <a:lnTo>
                    <a:pt x="22448" y="12591"/>
                  </a:lnTo>
                  <a:lnTo>
                    <a:pt x="22575" y="12520"/>
                  </a:lnTo>
                  <a:lnTo>
                    <a:pt x="22710" y="12450"/>
                  </a:lnTo>
                  <a:lnTo>
                    <a:pt x="22845" y="12380"/>
                  </a:lnTo>
                  <a:lnTo>
                    <a:pt x="22988" y="12327"/>
                  </a:lnTo>
                  <a:lnTo>
                    <a:pt x="23138" y="12283"/>
                  </a:lnTo>
                  <a:lnTo>
                    <a:pt x="23288" y="12239"/>
                  </a:lnTo>
                  <a:lnTo>
                    <a:pt x="23438" y="12203"/>
                  </a:lnTo>
                  <a:lnTo>
                    <a:pt x="23595" y="12177"/>
                  </a:lnTo>
                  <a:lnTo>
                    <a:pt x="23753" y="12159"/>
                  </a:lnTo>
                  <a:lnTo>
                    <a:pt x="23918" y="12151"/>
                  </a:lnTo>
                  <a:lnTo>
                    <a:pt x="24083" y="12151"/>
                  </a:lnTo>
                  <a:lnTo>
                    <a:pt x="24240" y="12159"/>
                  </a:lnTo>
                  <a:lnTo>
                    <a:pt x="24390" y="12168"/>
                  </a:lnTo>
                  <a:lnTo>
                    <a:pt x="24540" y="12195"/>
                  </a:lnTo>
                  <a:lnTo>
                    <a:pt x="24683" y="12221"/>
                  </a:lnTo>
                  <a:lnTo>
                    <a:pt x="24833" y="12256"/>
                  </a:lnTo>
                  <a:lnTo>
                    <a:pt x="24968" y="12300"/>
                  </a:lnTo>
                  <a:lnTo>
                    <a:pt x="25103" y="12353"/>
                  </a:lnTo>
                  <a:lnTo>
                    <a:pt x="25238" y="12415"/>
                  </a:lnTo>
                  <a:lnTo>
                    <a:pt x="25365" y="12476"/>
                  </a:lnTo>
                  <a:lnTo>
                    <a:pt x="25485" y="12556"/>
                  </a:lnTo>
                  <a:lnTo>
                    <a:pt x="25605" y="12626"/>
                  </a:lnTo>
                  <a:lnTo>
                    <a:pt x="25718" y="12714"/>
                  </a:lnTo>
                  <a:lnTo>
                    <a:pt x="25830" y="12802"/>
                  </a:lnTo>
                  <a:lnTo>
                    <a:pt x="25935" y="12908"/>
                  </a:lnTo>
                  <a:lnTo>
                    <a:pt x="26033" y="13005"/>
                  </a:lnTo>
                  <a:lnTo>
                    <a:pt x="26130" y="13119"/>
                  </a:lnTo>
                  <a:lnTo>
                    <a:pt x="26220" y="13234"/>
                  </a:lnTo>
                  <a:lnTo>
                    <a:pt x="26310" y="13357"/>
                  </a:lnTo>
                  <a:lnTo>
                    <a:pt x="26393" y="13480"/>
                  </a:lnTo>
                  <a:lnTo>
                    <a:pt x="26468" y="13612"/>
                  </a:lnTo>
                  <a:lnTo>
                    <a:pt x="26535" y="13744"/>
                  </a:lnTo>
                  <a:lnTo>
                    <a:pt x="26603" y="13885"/>
                  </a:lnTo>
                  <a:lnTo>
                    <a:pt x="26663" y="14035"/>
                  </a:lnTo>
                  <a:lnTo>
                    <a:pt x="26715" y="14184"/>
                  </a:lnTo>
                  <a:lnTo>
                    <a:pt x="26760" y="14343"/>
                  </a:lnTo>
                  <a:lnTo>
                    <a:pt x="26805" y="14501"/>
                  </a:lnTo>
                  <a:lnTo>
                    <a:pt x="26843" y="14669"/>
                  </a:lnTo>
                  <a:lnTo>
                    <a:pt x="26873" y="14836"/>
                  </a:lnTo>
                  <a:lnTo>
                    <a:pt x="26895" y="15012"/>
                  </a:lnTo>
                  <a:lnTo>
                    <a:pt x="26910" y="15188"/>
                  </a:lnTo>
                  <a:lnTo>
                    <a:pt x="26925" y="15373"/>
                  </a:lnTo>
                  <a:lnTo>
                    <a:pt x="26925" y="15558"/>
                  </a:lnTo>
                  <a:close/>
                  <a:moveTo>
                    <a:pt x="17963" y="32787"/>
                  </a:moveTo>
                  <a:lnTo>
                    <a:pt x="17955" y="32955"/>
                  </a:lnTo>
                  <a:lnTo>
                    <a:pt x="17948" y="33131"/>
                  </a:lnTo>
                  <a:lnTo>
                    <a:pt x="17925" y="33298"/>
                  </a:lnTo>
                  <a:lnTo>
                    <a:pt x="17895" y="33465"/>
                  </a:lnTo>
                  <a:lnTo>
                    <a:pt x="17858" y="33633"/>
                  </a:lnTo>
                  <a:lnTo>
                    <a:pt x="17813" y="33800"/>
                  </a:lnTo>
                  <a:lnTo>
                    <a:pt x="17760" y="33967"/>
                  </a:lnTo>
                  <a:lnTo>
                    <a:pt x="17700" y="34126"/>
                  </a:lnTo>
                  <a:lnTo>
                    <a:pt x="17640" y="34275"/>
                  </a:lnTo>
                  <a:lnTo>
                    <a:pt x="17565" y="34434"/>
                  </a:lnTo>
                  <a:lnTo>
                    <a:pt x="17490" y="34583"/>
                  </a:lnTo>
                  <a:lnTo>
                    <a:pt x="17408" y="34724"/>
                  </a:lnTo>
                  <a:lnTo>
                    <a:pt x="17318" y="34865"/>
                  </a:lnTo>
                  <a:lnTo>
                    <a:pt x="17220" y="35006"/>
                  </a:lnTo>
                  <a:lnTo>
                    <a:pt x="17123" y="35138"/>
                  </a:lnTo>
                  <a:lnTo>
                    <a:pt x="17018" y="35261"/>
                  </a:lnTo>
                  <a:lnTo>
                    <a:pt x="16905" y="35385"/>
                  </a:lnTo>
                  <a:lnTo>
                    <a:pt x="16793" y="35499"/>
                  </a:lnTo>
                  <a:lnTo>
                    <a:pt x="16673" y="35614"/>
                  </a:lnTo>
                  <a:lnTo>
                    <a:pt x="16553" y="35710"/>
                  </a:lnTo>
                  <a:lnTo>
                    <a:pt x="16425" y="35807"/>
                  </a:lnTo>
                  <a:lnTo>
                    <a:pt x="16298" y="35904"/>
                  </a:lnTo>
                  <a:lnTo>
                    <a:pt x="16170" y="35983"/>
                  </a:lnTo>
                  <a:lnTo>
                    <a:pt x="16035" y="36054"/>
                  </a:lnTo>
                  <a:lnTo>
                    <a:pt x="15893" y="36124"/>
                  </a:lnTo>
                  <a:lnTo>
                    <a:pt x="15750" y="36186"/>
                  </a:lnTo>
                  <a:lnTo>
                    <a:pt x="15615" y="36239"/>
                  </a:lnTo>
                  <a:lnTo>
                    <a:pt x="15465" y="36274"/>
                  </a:lnTo>
                  <a:lnTo>
                    <a:pt x="15323" y="36309"/>
                  </a:lnTo>
                  <a:lnTo>
                    <a:pt x="15173" y="36335"/>
                  </a:lnTo>
                  <a:lnTo>
                    <a:pt x="15030" y="36344"/>
                  </a:lnTo>
                  <a:lnTo>
                    <a:pt x="14880" y="36353"/>
                  </a:lnTo>
                  <a:lnTo>
                    <a:pt x="14730" y="36344"/>
                  </a:lnTo>
                  <a:lnTo>
                    <a:pt x="14580" y="36335"/>
                  </a:lnTo>
                  <a:lnTo>
                    <a:pt x="14438" y="36309"/>
                  </a:lnTo>
                  <a:lnTo>
                    <a:pt x="14288" y="36274"/>
                  </a:lnTo>
                  <a:lnTo>
                    <a:pt x="14145" y="36230"/>
                  </a:lnTo>
                  <a:lnTo>
                    <a:pt x="14003" y="36177"/>
                  </a:lnTo>
                  <a:lnTo>
                    <a:pt x="13860" y="36115"/>
                  </a:lnTo>
                  <a:lnTo>
                    <a:pt x="13725" y="36054"/>
                  </a:lnTo>
                  <a:lnTo>
                    <a:pt x="13590" y="35975"/>
                  </a:lnTo>
                  <a:lnTo>
                    <a:pt x="13463" y="35886"/>
                  </a:lnTo>
                  <a:lnTo>
                    <a:pt x="13335" y="35798"/>
                  </a:lnTo>
                  <a:lnTo>
                    <a:pt x="13208" y="35702"/>
                  </a:lnTo>
                  <a:lnTo>
                    <a:pt x="13088" y="35596"/>
                  </a:lnTo>
                  <a:lnTo>
                    <a:pt x="12968" y="35490"/>
                  </a:lnTo>
                  <a:lnTo>
                    <a:pt x="12855" y="35367"/>
                  </a:lnTo>
                  <a:lnTo>
                    <a:pt x="12750" y="35253"/>
                  </a:lnTo>
                  <a:lnTo>
                    <a:pt x="12645" y="35121"/>
                  </a:lnTo>
                  <a:lnTo>
                    <a:pt x="12548" y="34988"/>
                  </a:lnTo>
                  <a:lnTo>
                    <a:pt x="12450" y="34848"/>
                  </a:lnTo>
                  <a:lnTo>
                    <a:pt x="12360" y="34707"/>
                  </a:lnTo>
                  <a:lnTo>
                    <a:pt x="12278" y="34566"/>
                  </a:lnTo>
                  <a:lnTo>
                    <a:pt x="12203" y="34416"/>
                  </a:lnTo>
                  <a:lnTo>
                    <a:pt x="12135" y="34258"/>
                  </a:lnTo>
                  <a:lnTo>
                    <a:pt x="12068" y="34099"/>
                  </a:lnTo>
                  <a:lnTo>
                    <a:pt x="12015" y="33941"/>
                  </a:lnTo>
                  <a:lnTo>
                    <a:pt x="11963" y="33773"/>
                  </a:lnTo>
                  <a:lnTo>
                    <a:pt x="11918" y="33615"/>
                  </a:lnTo>
                  <a:lnTo>
                    <a:pt x="11880" y="33439"/>
                  </a:lnTo>
                  <a:lnTo>
                    <a:pt x="11858" y="33272"/>
                  </a:lnTo>
                  <a:lnTo>
                    <a:pt x="11835" y="33104"/>
                  </a:lnTo>
                  <a:lnTo>
                    <a:pt x="11828" y="32928"/>
                  </a:lnTo>
                  <a:lnTo>
                    <a:pt x="11820" y="32752"/>
                  </a:lnTo>
                  <a:lnTo>
                    <a:pt x="11828" y="32585"/>
                  </a:lnTo>
                  <a:lnTo>
                    <a:pt x="11843" y="32418"/>
                  </a:lnTo>
                  <a:lnTo>
                    <a:pt x="11865" y="32250"/>
                  </a:lnTo>
                  <a:lnTo>
                    <a:pt x="11895" y="32083"/>
                  </a:lnTo>
                  <a:lnTo>
                    <a:pt x="11933" y="31916"/>
                  </a:lnTo>
                  <a:lnTo>
                    <a:pt x="11978" y="31749"/>
                  </a:lnTo>
                  <a:lnTo>
                    <a:pt x="12030" y="31590"/>
                  </a:lnTo>
                  <a:lnTo>
                    <a:pt x="12090" y="31432"/>
                  </a:lnTo>
                  <a:lnTo>
                    <a:pt x="12158" y="31273"/>
                  </a:lnTo>
                  <a:lnTo>
                    <a:pt x="12233" y="31115"/>
                  </a:lnTo>
                  <a:lnTo>
                    <a:pt x="12315" y="30965"/>
                  </a:lnTo>
                  <a:lnTo>
                    <a:pt x="12398" y="30815"/>
                  </a:lnTo>
                  <a:lnTo>
                    <a:pt x="12495" y="30674"/>
                  </a:lnTo>
                  <a:lnTo>
                    <a:pt x="12585" y="30534"/>
                  </a:lnTo>
                  <a:lnTo>
                    <a:pt x="12690" y="30402"/>
                  </a:lnTo>
                  <a:lnTo>
                    <a:pt x="12795" y="30269"/>
                  </a:lnTo>
                  <a:lnTo>
                    <a:pt x="12908" y="30146"/>
                  </a:lnTo>
                  <a:lnTo>
                    <a:pt x="13020" y="30023"/>
                  </a:lnTo>
                  <a:lnTo>
                    <a:pt x="13140" y="29917"/>
                  </a:lnTo>
                  <a:lnTo>
                    <a:pt x="13260" y="29803"/>
                  </a:lnTo>
                  <a:lnTo>
                    <a:pt x="13388" y="29706"/>
                  </a:lnTo>
                  <a:lnTo>
                    <a:pt x="13515" y="29618"/>
                  </a:lnTo>
                  <a:lnTo>
                    <a:pt x="13650" y="29530"/>
                  </a:lnTo>
                  <a:lnTo>
                    <a:pt x="13785" y="29451"/>
                  </a:lnTo>
                  <a:lnTo>
                    <a:pt x="13920" y="29380"/>
                  </a:lnTo>
                  <a:lnTo>
                    <a:pt x="14055" y="29319"/>
                  </a:lnTo>
                  <a:lnTo>
                    <a:pt x="14190" y="29266"/>
                  </a:lnTo>
                  <a:lnTo>
                    <a:pt x="14333" y="29222"/>
                  </a:lnTo>
                  <a:lnTo>
                    <a:pt x="14475" y="29187"/>
                  </a:lnTo>
                  <a:lnTo>
                    <a:pt x="14618" y="29169"/>
                  </a:lnTo>
                  <a:lnTo>
                    <a:pt x="14760" y="29151"/>
                  </a:lnTo>
                  <a:lnTo>
                    <a:pt x="14903" y="29151"/>
                  </a:lnTo>
                  <a:lnTo>
                    <a:pt x="15045" y="29151"/>
                  </a:lnTo>
                  <a:lnTo>
                    <a:pt x="15188" y="29169"/>
                  </a:lnTo>
                  <a:lnTo>
                    <a:pt x="15338" y="29195"/>
                  </a:lnTo>
                  <a:lnTo>
                    <a:pt x="15480" y="29231"/>
                  </a:lnTo>
                  <a:lnTo>
                    <a:pt x="15623" y="29275"/>
                  </a:lnTo>
                  <a:lnTo>
                    <a:pt x="15758" y="29327"/>
                  </a:lnTo>
                  <a:lnTo>
                    <a:pt x="15900" y="29398"/>
                  </a:lnTo>
                  <a:lnTo>
                    <a:pt x="16035" y="29468"/>
                  </a:lnTo>
                  <a:lnTo>
                    <a:pt x="16170" y="29539"/>
                  </a:lnTo>
                  <a:lnTo>
                    <a:pt x="16298" y="29627"/>
                  </a:lnTo>
                  <a:lnTo>
                    <a:pt x="16425" y="29724"/>
                  </a:lnTo>
                  <a:lnTo>
                    <a:pt x="16553" y="29820"/>
                  </a:lnTo>
                  <a:lnTo>
                    <a:pt x="16673" y="29926"/>
                  </a:lnTo>
                  <a:lnTo>
                    <a:pt x="16793" y="30041"/>
                  </a:lnTo>
                  <a:lnTo>
                    <a:pt x="16905" y="30164"/>
                  </a:lnTo>
                  <a:lnTo>
                    <a:pt x="17010" y="30287"/>
                  </a:lnTo>
                  <a:lnTo>
                    <a:pt x="17115" y="30410"/>
                  </a:lnTo>
                  <a:lnTo>
                    <a:pt x="17213" y="30551"/>
                  </a:lnTo>
                  <a:lnTo>
                    <a:pt x="17310" y="30692"/>
                  </a:lnTo>
                  <a:lnTo>
                    <a:pt x="17400" y="30833"/>
                  </a:lnTo>
                  <a:lnTo>
                    <a:pt x="17483" y="30983"/>
                  </a:lnTo>
                  <a:lnTo>
                    <a:pt x="17565" y="31132"/>
                  </a:lnTo>
                  <a:lnTo>
                    <a:pt x="17633" y="31291"/>
                  </a:lnTo>
                  <a:lnTo>
                    <a:pt x="17700" y="31449"/>
                  </a:lnTo>
                  <a:lnTo>
                    <a:pt x="17760" y="31608"/>
                  </a:lnTo>
                  <a:lnTo>
                    <a:pt x="17813" y="31766"/>
                  </a:lnTo>
                  <a:lnTo>
                    <a:pt x="17858" y="31933"/>
                  </a:lnTo>
                  <a:lnTo>
                    <a:pt x="17895" y="32101"/>
                  </a:lnTo>
                  <a:lnTo>
                    <a:pt x="17925" y="32277"/>
                  </a:lnTo>
                  <a:lnTo>
                    <a:pt x="17940" y="32444"/>
                  </a:lnTo>
                  <a:lnTo>
                    <a:pt x="17955" y="32611"/>
                  </a:lnTo>
                  <a:lnTo>
                    <a:pt x="17963" y="32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51"/>
          <p:cNvGrpSpPr/>
          <p:nvPr/>
        </p:nvGrpSpPr>
        <p:grpSpPr>
          <a:xfrm>
            <a:off x="998785" y="3152783"/>
            <a:ext cx="680388" cy="583191"/>
            <a:chOff x="104250" y="82525"/>
            <a:chExt cx="2799950" cy="2817350"/>
          </a:xfrm>
        </p:grpSpPr>
        <p:sp>
          <p:nvSpPr>
            <p:cNvPr id="339" name="Google Shape;339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51"/>
            <p:cNvSpPr/>
            <p:nvPr/>
          </p:nvSpPr>
          <p:spPr>
            <a:xfrm>
              <a:off x="714175" y="348625"/>
              <a:ext cx="1580275" cy="1841850"/>
            </a:xfrm>
            <a:custGeom>
              <a:avLst/>
              <a:gdLst/>
              <a:ahLst/>
              <a:cxnLst/>
              <a:rect l="l" t="t" r="r" b="b"/>
              <a:pathLst>
                <a:path w="63211" h="73674" extrusionOk="0">
                  <a:moveTo>
                    <a:pt x="31816" y="1"/>
                  </a:moveTo>
                  <a:lnTo>
                    <a:pt x="31118" y="10"/>
                  </a:lnTo>
                  <a:lnTo>
                    <a:pt x="30421" y="36"/>
                  </a:lnTo>
                  <a:lnTo>
                    <a:pt x="29723" y="106"/>
                  </a:lnTo>
                  <a:lnTo>
                    <a:pt x="29033" y="194"/>
                  </a:lnTo>
                  <a:lnTo>
                    <a:pt x="28343" y="318"/>
                  </a:lnTo>
                  <a:lnTo>
                    <a:pt x="27661" y="459"/>
                  </a:lnTo>
                  <a:lnTo>
                    <a:pt x="26978" y="643"/>
                  </a:lnTo>
                  <a:lnTo>
                    <a:pt x="26303" y="846"/>
                  </a:lnTo>
                  <a:lnTo>
                    <a:pt x="25636" y="1084"/>
                  </a:lnTo>
                  <a:lnTo>
                    <a:pt x="24976" y="1339"/>
                  </a:lnTo>
                  <a:lnTo>
                    <a:pt x="24331" y="1629"/>
                  </a:lnTo>
                  <a:lnTo>
                    <a:pt x="23686" y="1955"/>
                  </a:lnTo>
                  <a:lnTo>
                    <a:pt x="23056" y="2299"/>
                  </a:lnTo>
                  <a:lnTo>
                    <a:pt x="22441" y="2677"/>
                  </a:lnTo>
                  <a:lnTo>
                    <a:pt x="21833" y="3082"/>
                  </a:lnTo>
                  <a:lnTo>
                    <a:pt x="21241" y="3514"/>
                  </a:lnTo>
                  <a:lnTo>
                    <a:pt x="20656" y="3971"/>
                  </a:lnTo>
                  <a:lnTo>
                    <a:pt x="20093" y="4464"/>
                  </a:lnTo>
                  <a:lnTo>
                    <a:pt x="19553" y="4975"/>
                  </a:lnTo>
                  <a:lnTo>
                    <a:pt x="19028" y="5486"/>
                  </a:lnTo>
                  <a:lnTo>
                    <a:pt x="18526" y="6014"/>
                  </a:lnTo>
                  <a:lnTo>
                    <a:pt x="18038" y="6551"/>
                  </a:lnTo>
                  <a:lnTo>
                    <a:pt x="17573" y="7106"/>
                  </a:lnTo>
                  <a:lnTo>
                    <a:pt x="17131" y="7660"/>
                  </a:lnTo>
                  <a:lnTo>
                    <a:pt x="16703" y="8233"/>
                  </a:lnTo>
                  <a:lnTo>
                    <a:pt x="16298" y="8805"/>
                  </a:lnTo>
                  <a:lnTo>
                    <a:pt x="15908" y="9395"/>
                  </a:lnTo>
                  <a:lnTo>
                    <a:pt x="15548" y="9993"/>
                  </a:lnTo>
                  <a:lnTo>
                    <a:pt x="15196" y="10610"/>
                  </a:lnTo>
                  <a:lnTo>
                    <a:pt x="14873" y="11226"/>
                  </a:lnTo>
                  <a:lnTo>
                    <a:pt x="14566" y="11860"/>
                  </a:lnTo>
                  <a:lnTo>
                    <a:pt x="14281" y="12503"/>
                  </a:lnTo>
                  <a:lnTo>
                    <a:pt x="14011" y="13154"/>
                  </a:lnTo>
                  <a:lnTo>
                    <a:pt x="13763" y="13814"/>
                  </a:lnTo>
                  <a:lnTo>
                    <a:pt x="13531" y="14483"/>
                  </a:lnTo>
                  <a:lnTo>
                    <a:pt x="13328" y="15170"/>
                  </a:lnTo>
                  <a:lnTo>
                    <a:pt x="13133" y="15866"/>
                  </a:lnTo>
                  <a:lnTo>
                    <a:pt x="12968" y="16570"/>
                  </a:lnTo>
                  <a:lnTo>
                    <a:pt x="12818" y="17283"/>
                  </a:lnTo>
                  <a:lnTo>
                    <a:pt x="12683" y="18014"/>
                  </a:lnTo>
                  <a:lnTo>
                    <a:pt x="12571" y="18753"/>
                  </a:lnTo>
                  <a:lnTo>
                    <a:pt x="12481" y="19502"/>
                  </a:lnTo>
                  <a:lnTo>
                    <a:pt x="12413" y="20259"/>
                  </a:lnTo>
                  <a:lnTo>
                    <a:pt x="12361" y="21025"/>
                  </a:lnTo>
                  <a:lnTo>
                    <a:pt x="12323" y="21808"/>
                  </a:lnTo>
                  <a:lnTo>
                    <a:pt x="12308" y="22601"/>
                  </a:lnTo>
                  <a:lnTo>
                    <a:pt x="12316" y="23402"/>
                  </a:lnTo>
                  <a:lnTo>
                    <a:pt x="12338" y="24212"/>
                  </a:lnTo>
                  <a:lnTo>
                    <a:pt x="12383" y="25040"/>
                  </a:lnTo>
                  <a:lnTo>
                    <a:pt x="12451" y="25876"/>
                  </a:lnTo>
                  <a:lnTo>
                    <a:pt x="12758" y="25797"/>
                  </a:lnTo>
                  <a:lnTo>
                    <a:pt x="13043" y="25718"/>
                  </a:lnTo>
                  <a:lnTo>
                    <a:pt x="13321" y="25638"/>
                  </a:lnTo>
                  <a:lnTo>
                    <a:pt x="13576" y="25568"/>
                  </a:lnTo>
                  <a:lnTo>
                    <a:pt x="13823" y="25506"/>
                  </a:lnTo>
                  <a:lnTo>
                    <a:pt x="14063" y="25453"/>
                  </a:lnTo>
                  <a:lnTo>
                    <a:pt x="14183" y="25436"/>
                  </a:lnTo>
                  <a:lnTo>
                    <a:pt x="14296" y="25427"/>
                  </a:lnTo>
                  <a:lnTo>
                    <a:pt x="14416" y="25418"/>
                  </a:lnTo>
                  <a:lnTo>
                    <a:pt x="14528" y="25418"/>
                  </a:lnTo>
                  <a:lnTo>
                    <a:pt x="15196" y="25427"/>
                  </a:lnTo>
                  <a:lnTo>
                    <a:pt x="15871" y="25436"/>
                  </a:lnTo>
                  <a:lnTo>
                    <a:pt x="16538" y="25445"/>
                  </a:lnTo>
                  <a:lnTo>
                    <a:pt x="17206" y="25445"/>
                  </a:lnTo>
                  <a:lnTo>
                    <a:pt x="17881" y="25453"/>
                  </a:lnTo>
                  <a:lnTo>
                    <a:pt x="18548" y="25462"/>
                  </a:lnTo>
                  <a:lnTo>
                    <a:pt x="19216" y="25471"/>
                  </a:lnTo>
                  <a:lnTo>
                    <a:pt x="19891" y="25489"/>
                  </a:lnTo>
                  <a:lnTo>
                    <a:pt x="20558" y="25506"/>
                  </a:lnTo>
                  <a:lnTo>
                    <a:pt x="21226" y="25524"/>
                  </a:lnTo>
                  <a:lnTo>
                    <a:pt x="21901" y="25559"/>
                  </a:lnTo>
                  <a:lnTo>
                    <a:pt x="22568" y="25585"/>
                  </a:lnTo>
                  <a:lnTo>
                    <a:pt x="23236" y="25629"/>
                  </a:lnTo>
                  <a:lnTo>
                    <a:pt x="23903" y="25682"/>
                  </a:lnTo>
                  <a:lnTo>
                    <a:pt x="24571" y="25735"/>
                  </a:lnTo>
                  <a:lnTo>
                    <a:pt x="25238" y="25806"/>
                  </a:lnTo>
                  <a:lnTo>
                    <a:pt x="25681" y="25841"/>
                  </a:lnTo>
                  <a:lnTo>
                    <a:pt x="26266" y="25876"/>
                  </a:lnTo>
                  <a:lnTo>
                    <a:pt x="26971" y="25902"/>
                  </a:lnTo>
                  <a:lnTo>
                    <a:pt x="27773" y="25929"/>
                  </a:lnTo>
                  <a:lnTo>
                    <a:pt x="28658" y="25946"/>
                  </a:lnTo>
                  <a:lnTo>
                    <a:pt x="29603" y="25955"/>
                  </a:lnTo>
                  <a:lnTo>
                    <a:pt x="30586" y="25964"/>
                  </a:lnTo>
                  <a:lnTo>
                    <a:pt x="32588" y="25964"/>
                  </a:lnTo>
                  <a:lnTo>
                    <a:pt x="33578" y="25955"/>
                  </a:lnTo>
                  <a:lnTo>
                    <a:pt x="34523" y="25946"/>
                  </a:lnTo>
                  <a:lnTo>
                    <a:pt x="35416" y="25920"/>
                  </a:lnTo>
                  <a:lnTo>
                    <a:pt x="36226" y="25902"/>
                  </a:lnTo>
                  <a:lnTo>
                    <a:pt x="36938" y="25867"/>
                  </a:lnTo>
                  <a:lnTo>
                    <a:pt x="37531" y="25832"/>
                  </a:lnTo>
                  <a:lnTo>
                    <a:pt x="37988" y="25788"/>
                  </a:lnTo>
                  <a:lnTo>
                    <a:pt x="38768" y="25700"/>
                  </a:lnTo>
                  <a:lnTo>
                    <a:pt x="39556" y="25612"/>
                  </a:lnTo>
                  <a:lnTo>
                    <a:pt x="40336" y="25541"/>
                  </a:lnTo>
                  <a:lnTo>
                    <a:pt x="41123" y="25471"/>
                  </a:lnTo>
                  <a:lnTo>
                    <a:pt x="41911" y="25418"/>
                  </a:lnTo>
                  <a:lnTo>
                    <a:pt x="42698" y="25357"/>
                  </a:lnTo>
                  <a:lnTo>
                    <a:pt x="43493" y="25304"/>
                  </a:lnTo>
                  <a:lnTo>
                    <a:pt x="44288" y="25260"/>
                  </a:lnTo>
                  <a:lnTo>
                    <a:pt x="45083" y="25207"/>
                  </a:lnTo>
                  <a:lnTo>
                    <a:pt x="45886" y="25163"/>
                  </a:lnTo>
                  <a:lnTo>
                    <a:pt x="46696" y="25119"/>
                  </a:lnTo>
                  <a:lnTo>
                    <a:pt x="47506" y="25084"/>
                  </a:lnTo>
                  <a:lnTo>
                    <a:pt x="48323" y="25031"/>
                  </a:lnTo>
                  <a:lnTo>
                    <a:pt x="49141" y="24987"/>
                  </a:lnTo>
                  <a:lnTo>
                    <a:pt x="49966" y="24943"/>
                  </a:lnTo>
                  <a:lnTo>
                    <a:pt x="50798" y="24890"/>
                  </a:lnTo>
                  <a:lnTo>
                    <a:pt x="50873" y="24062"/>
                  </a:lnTo>
                  <a:lnTo>
                    <a:pt x="50918" y="23244"/>
                  </a:lnTo>
                  <a:lnTo>
                    <a:pt x="50933" y="22425"/>
                  </a:lnTo>
                  <a:lnTo>
                    <a:pt x="50926" y="21615"/>
                  </a:lnTo>
                  <a:lnTo>
                    <a:pt x="50896" y="20805"/>
                  </a:lnTo>
                  <a:lnTo>
                    <a:pt x="50836" y="20004"/>
                  </a:lnTo>
                  <a:lnTo>
                    <a:pt x="50753" y="19202"/>
                  </a:lnTo>
                  <a:lnTo>
                    <a:pt x="50641" y="18410"/>
                  </a:lnTo>
                  <a:lnTo>
                    <a:pt x="50513" y="17627"/>
                  </a:lnTo>
                  <a:lnTo>
                    <a:pt x="50356" y="16852"/>
                  </a:lnTo>
                  <a:lnTo>
                    <a:pt x="50176" y="16077"/>
                  </a:lnTo>
                  <a:lnTo>
                    <a:pt x="49966" y="15320"/>
                  </a:lnTo>
                  <a:lnTo>
                    <a:pt x="49741" y="14572"/>
                  </a:lnTo>
                  <a:lnTo>
                    <a:pt x="49486" y="13832"/>
                  </a:lnTo>
                  <a:lnTo>
                    <a:pt x="49216" y="13101"/>
                  </a:lnTo>
                  <a:lnTo>
                    <a:pt x="48916" y="12379"/>
                  </a:lnTo>
                  <a:lnTo>
                    <a:pt x="48593" y="11675"/>
                  </a:lnTo>
                  <a:lnTo>
                    <a:pt x="48248" y="10979"/>
                  </a:lnTo>
                  <a:lnTo>
                    <a:pt x="47881" y="10302"/>
                  </a:lnTo>
                  <a:lnTo>
                    <a:pt x="47491" y="9632"/>
                  </a:lnTo>
                  <a:lnTo>
                    <a:pt x="47078" y="8981"/>
                  </a:lnTo>
                  <a:lnTo>
                    <a:pt x="46651" y="8347"/>
                  </a:lnTo>
                  <a:lnTo>
                    <a:pt x="46193" y="7722"/>
                  </a:lnTo>
                  <a:lnTo>
                    <a:pt x="45721" y="7114"/>
                  </a:lnTo>
                  <a:lnTo>
                    <a:pt x="45218" y="6533"/>
                  </a:lnTo>
                  <a:lnTo>
                    <a:pt x="44701" y="5961"/>
                  </a:lnTo>
                  <a:lnTo>
                    <a:pt x="44161" y="5406"/>
                  </a:lnTo>
                  <a:lnTo>
                    <a:pt x="43606" y="4869"/>
                  </a:lnTo>
                  <a:lnTo>
                    <a:pt x="43021" y="4359"/>
                  </a:lnTo>
                  <a:lnTo>
                    <a:pt x="42421" y="3866"/>
                  </a:lnTo>
                  <a:lnTo>
                    <a:pt x="41806" y="3390"/>
                  </a:lnTo>
                  <a:lnTo>
                    <a:pt x="41161" y="2941"/>
                  </a:lnTo>
                  <a:lnTo>
                    <a:pt x="40546" y="2545"/>
                  </a:lnTo>
                  <a:lnTo>
                    <a:pt x="39923" y="2175"/>
                  </a:lnTo>
                  <a:lnTo>
                    <a:pt x="39286" y="1832"/>
                  </a:lnTo>
                  <a:lnTo>
                    <a:pt x="38641" y="1524"/>
                  </a:lnTo>
                  <a:lnTo>
                    <a:pt x="37981" y="1242"/>
                  </a:lnTo>
                  <a:lnTo>
                    <a:pt x="37321" y="987"/>
                  </a:lnTo>
                  <a:lnTo>
                    <a:pt x="36646" y="767"/>
                  </a:lnTo>
                  <a:lnTo>
                    <a:pt x="35971" y="564"/>
                  </a:lnTo>
                  <a:lnTo>
                    <a:pt x="35288" y="406"/>
                  </a:lnTo>
                  <a:lnTo>
                    <a:pt x="34598" y="265"/>
                  </a:lnTo>
                  <a:lnTo>
                    <a:pt x="33908" y="150"/>
                  </a:lnTo>
                  <a:lnTo>
                    <a:pt x="33211" y="71"/>
                  </a:lnTo>
                  <a:lnTo>
                    <a:pt x="32513" y="18"/>
                  </a:lnTo>
                  <a:lnTo>
                    <a:pt x="31816" y="1"/>
                  </a:lnTo>
                  <a:close/>
                  <a:moveTo>
                    <a:pt x="19231" y="28051"/>
                  </a:moveTo>
                  <a:lnTo>
                    <a:pt x="18743" y="28068"/>
                  </a:lnTo>
                  <a:lnTo>
                    <a:pt x="18248" y="28095"/>
                  </a:lnTo>
                  <a:lnTo>
                    <a:pt x="17753" y="28147"/>
                  </a:lnTo>
                  <a:lnTo>
                    <a:pt x="17258" y="28209"/>
                  </a:lnTo>
                  <a:lnTo>
                    <a:pt x="16763" y="28297"/>
                  </a:lnTo>
                  <a:lnTo>
                    <a:pt x="16261" y="28394"/>
                  </a:lnTo>
                  <a:lnTo>
                    <a:pt x="15758" y="28517"/>
                  </a:lnTo>
                  <a:lnTo>
                    <a:pt x="15256" y="28658"/>
                  </a:lnTo>
                  <a:lnTo>
                    <a:pt x="14753" y="28808"/>
                  </a:lnTo>
                  <a:lnTo>
                    <a:pt x="14243" y="28984"/>
                  </a:lnTo>
                  <a:lnTo>
                    <a:pt x="13733" y="29178"/>
                  </a:lnTo>
                  <a:lnTo>
                    <a:pt x="13216" y="29389"/>
                  </a:lnTo>
                  <a:lnTo>
                    <a:pt x="13373" y="29970"/>
                  </a:lnTo>
                  <a:lnTo>
                    <a:pt x="13546" y="30533"/>
                  </a:lnTo>
                  <a:lnTo>
                    <a:pt x="13718" y="31088"/>
                  </a:lnTo>
                  <a:lnTo>
                    <a:pt x="13906" y="31634"/>
                  </a:lnTo>
                  <a:lnTo>
                    <a:pt x="14101" y="32162"/>
                  </a:lnTo>
                  <a:lnTo>
                    <a:pt x="14303" y="32690"/>
                  </a:lnTo>
                  <a:lnTo>
                    <a:pt x="14513" y="33201"/>
                  </a:lnTo>
                  <a:lnTo>
                    <a:pt x="14731" y="33703"/>
                  </a:lnTo>
                  <a:lnTo>
                    <a:pt x="14963" y="34196"/>
                  </a:lnTo>
                  <a:lnTo>
                    <a:pt x="15196" y="34680"/>
                  </a:lnTo>
                  <a:lnTo>
                    <a:pt x="15443" y="35147"/>
                  </a:lnTo>
                  <a:lnTo>
                    <a:pt x="15698" y="35613"/>
                  </a:lnTo>
                  <a:lnTo>
                    <a:pt x="15961" y="36062"/>
                  </a:lnTo>
                  <a:lnTo>
                    <a:pt x="16223" y="36494"/>
                  </a:lnTo>
                  <a:lnTo>
                    <a:pt x="16501" y="36925"/>
                  </a:lnTo>
                  <a:lnTo>
                    <a:pt x="16786" y="37339"/>
                  </a:lnTo>
                  <a:lnTo>
                    <a:pt x="17078" y="37744"/>
                  </a:lnTo>
                  <a:lnTo>
                    <a:pt x="17378" y="38140"/>
                  </a:lnTo>
                  <a:lnTo>
                    <a:pt x="17686" y="38519"/>
                  </a:lnTo>
                  <a:lnTo>
                    <a:pt x="18001" y="38897"/>
                  </a:lnTo>
                  <a:lnTo>
                    <a:pt x="18323" y="39258"/>
                  </a:lnTo>
                  <a:lnTo>
                    <a:pt x="18653" y="39602"/>
                  </a:lnTo>
                  <a:lnTo>
                    <a:pt x="18983" y="39936"/>
                  </a:lnTo>
                  <a:lnTo>
                    <a:pt x="19328" y="40262"/>
                  </a:lnTo>
                  <a:lnTo>
                    <a:pt x="19681" y="40579"/>
                  </a:lnTo>
                  <a:lnTo>
                    <a:pt x="20033" y="40878"/>
                  </a:lnTo>
                  <a:lnTo>
                    <a:pt x="20393" y="41169"/>
                  </a:lnTo>
                  <a:lnTo>
                    <a:pt x="20768" y="41450"/>
                  </a:lnTo>
                  <a:lnTo>
                    <a:pt x="21143" y="41715"/>
                  </a:lnTo>
                  <a:lnTo>
                    <a:pt x="21526" y="41970"/>
                  </a:lnTo>
                  <a:lnTo>
                    <a:pt x="21908" y="42208"/>
                  </a:lnTo>
                  <a:lnTo>
                    <a:pt x="22306" y="42437"/>
                  </a:lnTo>
                  <a:lnTo>
                    <a:pt x="22703" y="41723"/>
                  </a:lnTo>
                  <a:lnTo>
                    <a:pt x="23108" y="41001"/>
                  </a:lnTo>
                  <a:lnTo>
                    <a:pt x="23506" y="40288"/>
                  </a:lnTo>
                  <a:lnTo>
                    <a:pt x="23903" y="39575"/>
                  </a:lnTo>
                  <a:lnTo>
                    <a:pt x="24301" y="38862"/>
                  </a:lnTo>
                  <a:lnTo>
                    <a:pt x="24698" y="38140"/>
                  </a:lnTo>
                  <a:lnTo>
                    <a:pt x="25096" y="37427"/>
                  </a:lnTo>
                  <a:lnTo>
                    <a:pt x="25501" y="36714"/>
                  </a:lnTo>
                  <a:lnTo>
                    <a:pt x="25898" y="36001"/>
                  </a:lnTo>
                  <a:lnTo>
                    <a:pt x="26296" y="35288"/>
                  </a:lnTo>
                  <a:lnTo>
                    <a:pt x="26693" y="34566"/>
                  </a:lnTo>
                  <a:lnTo>
                    <a:pt x="27098" y="33853"/>
                  </a:lnTo>
                  <a:lnTo>
                    <a:pt x="27496" y="33131"/>
                  </a:lnTo>
                  <a:lnTo>
                    <a:pt x="27893" y="32417"/>
                  </a:lnTo>
                  <a:lnTo>
                    <a:pt x="28298" y="31696"/>
                  </a:lnTo>
                  <a:lnTo>
                    <a:pt x="28696" y="30982"/>
                  </a:lnTo>
                  <a:lnTo>
                    <a:pt x="28238" y="30701"/>
                  </a:lnTo>
                  <a:lnTo>
                    <a:pt x="27781" y="30437"/>
                  </a:lnTo>
                  <a:lnTo>
                    <a:pt x="27316" y="30181"/>
                  </a:lnTo>
                  <a:lnTo>
                    <a:pt x="26851" y="29943"/>
                  </a:lnTo>
                  <a:lnTo>
                    <a:pt x="26386" y="29715"/>
                  </a:lnTo>
                  <a:lnTo>
                    <a:pt x="25921" y="29503"/>
                  </a:lnTo>
                  <a:lnTo>
                    <a:pt x="25456" y="29301"/>
                  </a:lnTo>
                  <a:lnTo>
                    <a:pt x="24983" y="29116"/>
                  </a:lnTo>
                  <a:lnTo>
                    <a:pt x="24518" y="28940"/>
                  </a:lnTo>
                  <a:lnTo>
                    <a:pt x="24046" y="28790"/>
                  </a:lnTo>
                  <a:lnTo>
                    <a:pt x="23573" y="28640"/>
                  </a:lnTo>
                  <a:lnTo>
                    <a:pt x="23093" y="28517"/>
                  </a:lnTo>
                  <a:lnTo>
                    <a:pt x="22621" y="28403"/>
                  </a:lnTo>
                  <a:lnTo>
                    <a:pt x="22141" y="28306"/>
                  </a:lnTo>
                  <a:lnTo>
                    <a:pt x="21661" y="28227"/>
                  </a:lnTo>
                  <a:lnTo>
                    <a:pt x="21181" y="28156"/>
                  </a:lnTo>
                  <a:lnTo>
                    <a:pt x="20693" y="28103"/>
                  </a:lnTo>
                  <a:lnTo>
                    <a:pt x="20213" y="28068"/>
                  </a:lnTo>
                  <a:lnTo>
                    <a:pt x="19726" y="28051"/>
                  </a:lnTo>
                  <a:close/>
                  <a:moveTo>
                    <a:pt x="43463" y="28077"/>
                  </a:moveTo>
                  <a:lnTo>
                    <a:pt x="42923" y="28086"/>
                  </a:lnTo>
                  <a:lnTo>
                    <a:pt x="42391" y="28121"/>
                  </a:lnTo>
                  <a:lnTo>
                    <a:pt x="41858" y="28165"/>
                  </a:lnTo>
                  <a:lnTo>
                    <a:pt x="41326" y="28235"/>
                  </a:lnTo>
                  <a:lnTo>
                    <a:pt x="40801" y="28315"/>
                  </a:lnTo>
                  <a:lnTo>
                    <a:pt x="40291" y="28420"/>
                  </a:lnTo>
                  <a:lnTo>
                    <a:pt x="39781" y="28535"/>
                  </a:lnTo>
                  <a:lnTo>
                    <a:pt x="39278" y="28676"/>
                  </a:lnTo>
                  <a:lnTo>
                    <a:pt x="38791" y="28825"/>
                  </a:lnTo>
                  <a:lnTo>
                    <a:pt x="38311" y="28993"/>
                  </a:lnTo>
                  <a:lnTo>
                    <a:pt x="37846" y="29178"/>
                  </a:lnTo>
                  <a:lnTo>
                    <a:pt x="37396" y="29380"/>
                  </a:lnTo>
                  <a:lnTo>
                    <a:pt x="36961" y="29600"/>
                  </a:lnTo>
                  <a:lnTo>
                    <a:pt x="36541" y="29829"/>
                  </a:lnTo>
                  <a:lnTo>
                    <a:pt x="36143" y="30076"/>
                  </a:lnTo>
                  <a:lnTo>
                    <a:pt x="35761" y="30340"/>
                  </a:lnTo>
                  <a:lnTo>
                    <a:pt x="35401" y="30621"/>
                  </a:lnTo>
                  <a:lnTo>
                    <a:pt x="35056" y="30921"/>
                  </a:lnTo>
                  <a:lnTo>
                    <a:pt x="34741" y="31229"/>
                  </a:lnTo>
                  <a:lnTo>
                    <a:pt x="35123" y="31916"/>
                  </a:lnTo>
                  <a:lnTo>
                    <a:pt x="35513" y="32611"/>
                  </a:lnTo>
                  <a:lnTo>
                    <a:pt x="35896" y="33298"/>
                  </a:lnTo>
                  <a:lnTo>
                    <a:pt x="36286" y="33993"/>
                  </a:lnTo>
                  <a:lnTo>
                    <a:pt x="36668" y="34689"/>
                  </a:lnTo>
                  <a:lnTo>
                    <a:pt x="37058" y="35384"/>
                  </a:lnTo>
                  <a:lnTo>
                    <a:pt x="37448" y="36080"/>
                  </a:lnTo>
                  <a:lnTo>
                    <a:pt x="37838" y="36775"/>
                  </a:lnTo>
                  <a:lnTo>
                    <a:pt x="38228" y="37480"/>
                  </a:lnTo>
                  <a:lnTo>
                    <a:pt x="38626" y="38184"/>
                  </a:lnTo>
                  <a:lnTo>
                    <a:pt x="39016" y="38897"/>
                  </a:lnTo>
                  <a:lnTo>
                    <a:pt x="39421" y="39610"/>
                  </a:lnTo>
                  <a:lnTo>
                    <a:pt x="39818" y="40332"/>
                  </a:lnTo>
                  <a:lnTo>
                    <a:pt x="40223" y="41063"/>
                  </a:lnTo>
                  <a:lnTo>
                    <a:pt x="40636" y="41794"/>
                  </a:lnTo>
                  <a:lnTo>
                    <a:pt x="41048" y="42533"/>
                  </a:lnTo>
                  <a:lnTo>
                    <a:pt x="41446" y="42269"/>
                  </a:lnTo>
                  <a:lnTo>
                    <a:pt x="41843" y="41996"/>
                  </a:lnTo>
                  <a:lnTo>
                    <a:pt x="42233" y="41706"/>
                  </a:lnTo>
                  <a:lnTo>
                    <a:pt x="42616" y="41415"/>
                  </a:lnTo>
                  <a:lnTo>
                    <a:pt x="42983" y="41116"/>
                  </a:lnTo>
                  <a:lnTo>
                    <a:pt x="43351" y="40799"/>
                  </a:lnTo>
                  <a:lnTo>
                    <a:pt x="43711" y="40482"/>
                  </a:lnTo>
                  <a:lnTo>
                    <a:pt x="44056" y="40156"/>
                  </a:lnTo>
                  <a:lnTo>
                    <a:pt x="44393" y="39813"/>
                  </a:lnTo>
                  <a:lnTo>
                    <a:pt x="44731" y="39470"/>
                  </a:lnTo>
                  <a:lnTo>
                    <a:pt x="45053" y="39109"/>
                  </a:lnTo>
                  <a:lnTo>
                    <a:pt x="45376" y="38748"/>
                  </a:lnTo>
                  <a:lnTo>
                    <a:pt x="45683" y="38378"/>
                  </a:lnTo>
                  <a:lnTo>
                    <a:pt x="45983" y="37990"/>
                  </a:lnTo>
                  <a:lnTo>
                    <a:pt x="46276" y="37603"/>
                  </a:lnTo>
                  <a:lnTo>
                    <a:pt x="46561" y="37198"/>
                  </a:lnTo>
                  <a:lnTo>
                    <a:pt x="46838" y="36793"/>
                  </a:lnTo>
                  <a:lnTo>
                    <a:pt x="47108" y="36379"/>
                  </a:lnTo>
                  <a:lnTo>
                    <a:pt x="47371" y="35957"/>
                  </a:lnTo>
                  <a:lnTo>
                    <a:pt x="47626" y="35516"/>
                  </a:lnTo>
                  <a:lnTo>
                    <a:pt x="47873" y="35076"/>
                  </a:lnTo>
                  <a:lnTo>
                    <a:pt x="48113" y="34627"/>
                  </a:lnTo>
                  <a:lnTo>
                    <a:pt x="48338" y="34169"/>
                  </a:lnTo>
                  <a:lnTo>
                    <a:pt x="48563" y="33703"/>
                  </a:lnTo>
                  <a:lnTo>
                    <a:pt x="48781" y="33227"/>
                  </a:lnTo>
                  <a:lnTo>
                    <a:pt x="48983" y="32743"/>
                  </a:lnTo>
                  <a:lnTo>
                    <a:pt x="49186" y="32250"/>
                  </a:lnTo>
                  <a:lnTo>
                    <a:pt x="49373" y="31748"/>
                  </a:lnTo>
                  <a:lnTo>
                    <a:pt x="49553" y="31238"/>
                  </a:lnTo>
                  <a:lnTo>
                    <a:pt x="49733" y="30727"/>
                  </a:lnTo>
                  <a:lnTo>
                    <a:pt x="49898" y="30199"/>
                  </a:lnTo>
                  <a:lnTo>
                    <a:pt x="50056" y="29662"/>
                  </a:lnTo>
                  <a:lnTo>
                    <a:pt x="49606" y="29424"/>
                  </a:lnTo>
                  <a:lnTo>
                    <a:pt x="49141" y="29204"/>
                  </a:lnTo>
                  <a:lnTo>
                    <a:pt x="48668" y="29001"/>
                  </a:lnTo>
                  <a:lnTo>
                    <a:pt x="48181" y="28817"/>
                  </a:lnTo>
                  <a:lnTo>
                    <a:pt x="47678" y="28658"/>
                  </a:lnTo>
                  <a:lnTo>
                    <a:pt x="47176" y="28517"/>
                  </a:lnTo>
                  <a:lnTo>
                    <a:pt x="46658" y="28394"/>
                  </a:lnTo>
                  <a:lnTo>
                    <a:pt x="46133" y="28297"/>
                  </a:lnTo>
                  <a:lnTo>
                    <a:pt x="45608" y="28209"/>
                  </a:lnTo>
                  <a:lnTo>
                    <a:pt x="45076" y="28147"/>
                  </a:lnTo>
                  <a:lnTo>
                    <a:pt x="44536" y="28103"/>
                  </a:lnTo>
                  <a:lnTo>
                    <a:pt x="44003" y="28077"/>
                  </a:lnTo>
                  <a:close/>
                  <a:moveTo>
                    <a:pt x="31028" y="33122"/>
                  </a:moveTo>
                  <a:lnTo>
                    <a:pt x="30653" y="33791"/>
                  </a:lnTo>
                  <a:lnTo>
                    <a:pt x="30271" y="34451"/>
                  </a:lnTo>
                  <a:lnTo>
                    <a:pt x="29896" y="35120"/>
                  </a:lnTo>
                  <a:lnTo>
                    <a:pt x="29513" y="35789"/>
                  </a:lnTo>
                  <a:lnTo>
                    <a:pt x="29131" y="36450"/>
                  </a:lnTo>
                  <a:lnTo>
                    <a:pt x="28756" y="37128"/>
                  </a:lnTo>
                  <a:lnTo>
                    <a:pt x="28373" y="37797"/>
                  </a:lnTo>
                  <a:lnTo>
                    <a:pt x="27983" y="38466"/>
                  </a:lnTo>
                  <a:lnTo>
                    <a:pt x="27601" y="39144"/>
                  </a:lnTo>
                  <a:lnTo>
                    <a:pt x="27211" y="39830"/>
                  </a:lnTo>
                  <a:lnTo>
                    <a:pt x="26821" y="40508"/>
                  </a:lnTo>
                  <a:lnTo>
                    <a:pt x="26431" y="41204"/>
                  </a:lnTo>
                  <a:lnTo>
                    <a:pt x="26033" y="41891"/>
                  </a:lnTo>
                  <a:lnTo>
                    <a:pt x="25636" y="42586"/>
                  </a:lnTo>
                  <a:lnTo>
                    <a:pt x="25238" y="43291"/>
                  </a:lnTo>
                  <a:lnTo>
                    <a:pt x="24841" y="43995"/>
                  </a:lnTo>
                  <a:lnTo>
                    <a:pt x="25291" y="44180"/>
                  </a:lnTo>
                  <a:lnTo>
                    <a:pt x="25733" y="44347"/>
                  </a:lnTo>
                  <a:lnTo>
                    <a:pt x="26176" y="44497"/>
                  </a:lnTo>
                  <a:lnTo>
                    <a:pt x="26618" y="44646"/>
                  </a:lnTo>
                  <a:lnTo>
                    <a:pt x="27053" y="44778"/>
                  </a:lnTo>
                  <a:lnTo>
                    <a:pt x="27481" y="44902"/>
                  </a:lnTo>
                  <a:lnTo>
                    <a:pt x="27916" y="45016"/>
                  </a:lnTo>
                  <a:lnTo>
                    <a:pt x="28336" y="45113"/>
                  </a:lnTo>
                  <a:lnTo>
                    <a:pt x="28763" y="45201"/>
                  </a:lnTo>
                  <a:lnTo>
                    <a:pt x="29183" y="45280"/>
                  </a:lnTo>
                  <a:lnTo>
                    <a:pt x="29603" y="45351"/>
                  </a:lnTo>
                  <a:lnTo>
                    <a:pt x="30023" y="45403"/>
                  </a:lnTo>
                  <a:lnTo>
                    <a:pt x="30443" y="45448"/>
                  </a:lnTo>
                  <a:lnTo>
                    <a:pt x="30856" y="45474"/>
                  </a:lnTo>
                  <a:lnTo>
                    <a:pt x="31276" y="45492"/>
                  </a:lnTo>
                  <a:lnTo>
                    <a:pt x="31688" y="45500"/>
                  </a:lnTo>
                  <a:lnTo>
                    <a:pt x="32101" y="45500"/>
                  </a:lnTo>
                  <a:lnTo>
                    <a:pt x="32513" y="45474"/>
                  </a:lnTo>
                  <a:lnTo>
                    <a:pt x="32933" y="45448"/>
                  </a:lnTo>
                  <a:lnTo>
                    <a:pt x="33346" y="45403"/>
                  </a:lnTo>
                  <a:lnTo>
                    <a:pt x="33758" y="45351"/>
                  </a:lnTo>
                  <a:lnTo>
                    <a:pt x="34178" y="45280"/>
                  </a:lnTo>
                  <a:lnTo>
                    <a:pt x="34591" y="45201"/>
                  </a:lnTo>
                  <a:lnTo>
                    <a:pt x="35011" y="45104"/>
                  </a:lnTo>
                  <a:lnTo>
                    <a:pt x="35431" y="44999"/>
                  </a:lnTo>
                  <a:lnTo>
                    <a:pt x="35851" y="44884"/>
                  </a:lnTo>
                  <a:lnTo>
                    <a:pt x="36271" y="44743"/>
                  </a:lnTo>
                  <a:lnTo>
                    <a:pt x="36698" y="44602"/>
                  </a:lnTo>
                  <a:lnTo>
                    <a:pt x="37126" y="44444"/>
                  </a:lnTo>
                  <a:lnTo>
                    <a:pt x="37561" y="44268"/>
                  </a:lnTo>
                  <a:lnTo>
                    <a:pt x="37996" y="44083"/>
                  </a:lnTo>
                  <a:lnTo>
                    <a:pt x="38431" y="43880"/>
                  </a:lnTo>
                  <a:lnTo>
                    <a:pt x="38018" y="43176"/>
                  </a:lnTo>
                  <a:lnTo>
                    <a:pt x="37613" y="42472"/>
                  </a:lnTo>
                  <a:lnTo>
                    <a:pt x="37208" y="41776"/>
                  </a:lnTo>
                  <a:lnTo>
                    <a:pt x="36803" y="41089"/>
                  </a:lnTo>
                  <a:lnTo>
                    <a:pt x="36406" y="40412"/>
                  </a:lnTo>
                  <a:lnTo>
                    <a:pt x="36016" y="39734"/>
                  </a:lnTo>
                  <a:lnTo>
                    <a:pt x="35618" y="39056"/>
                  </a:lnTo>
                  <a:lnTo>
                    <a:pt x="35228" y="38387"/>
                  </a:lnTo>
                  <a:lnTo>
                    <a:pt x="34846" y="37726"/>
                  </a:lnTo>
                  <a:lnTo>
                    <a:pt x="34456" y="37057"/>
                  </a:lnTo>
                  <a:lnTo>
                    <a:pt x="34073" y="36397"/>
                  </a:lnTo>
                  <a:lnTo>
                    <a:pt x="33691" y="35745"/>
                  </a:lnTo>
                  <a:lnTo>
                    <a:pt x="33308" y="35085"/>
                  </a:lnTo>
                  <a:lnTo>
                    <a:pt x="32926" y="34434"/>
                  </a:lnTo>
                  <a:lnTo>
                    <a:pt x="32551" y="33782"/>
                  </a:lnTo>
                  <a:lnTo>
                    <a:pt x="32168" y="33122"/>
                  </a:lnTo>
                  <a:close/>
                  <a:moveTo>
                    <a:pt x="24796" y="48335"/>
                  </a:moveTo>
                  <a:lnTo>
                    <a:pt x="24661" y="48881"/>
                  </a:lnTo>
                  <a:lnTo>
                    <a:pt x="24548" y="49453"/>
                  </a:lnTo>
                  <a:lnTo>
                    <a:pt x="24466" y="50043"/>
                  </a:lnTo>
                  <a:lnTo>
                    <a:pt x="24406" y="50660"/>
                  </a:lnTo>
                  <a:lnTo>
                    <a:pt x="24383" y="51293"/>
                  </a:lnTo>
                  <a:lnTo>
                    <a:pt x="24376" y="51945"/>
                  </a:lnTo>
                  <a:lnTo>
                    <a:pt x="24406" y="52605"/>
                  </a:lnTo>
                  <a:lnTo>
                    <a:pt x="24458" y="53283"/>
                  </a:lnTo>
                  <a:lnTo>
                    <a:pt x="24533" y="53970"/>
                  </a:lnTo>
                  <a:lnTo>
                    <a:pt x="24631" y="54665"/>
                  </a:lnTo>
                  <a:lnTo>
                    <a:pt x="24758" y="55370"/>
                  </a:lnTo>
                  <a:lnTo>
                    <a:pt x="24901" y="56074"/>
                  </a:lnTo>
                  <a:lnTo>
                    <a:pt x="25073" y="56787"/>
                  </a:lnTo>
                  <a:lnTo>
                    <a:pt x="25268" y="57500"/>
                  </a:lnTo>
                  <a:lnTo>
                    <a:pt x="25478" y="58205"/>
                  </a:lnTo>
                  <a:lnTo>
                    <a:pt x="25711" y="58918"/>
                  </a:lnTo>
                  <a:lnTo>
                    <a:pt x="25966" y="59613"/>
                  </a:lnTo>
                  <a:lnTo>
                    <a:pt x="26236" y="60309"/>
                  </a:lnTo>
                  <a:lnTo>
                    <a:pt x="26528" y="60996"/>
                  </a:lnTo>
                  <a:lnTo>
                    <a:pt x="26836" y="61673"/>
                  </a:lnTo>
                  <a:lnTo>
                    <a:pt x="27158" y="62334"/>
                  </a:lnTo>
                  <a:lnTo>
                    <a:pt x="27503" y="62977"/>
                  </a:lnTo>
                  <a:lnTo>
                    <a:pt x="27863" y="63602"/>
                  </a:lnTo>
                  <a:lnTo>
                    <a:pt x="28238" y="64218"/>
                  </a:lnTo>
                  <a:lnTo>
                    <a:pt x="28628" y="64808"/>
                  </a:lnTo>
                  <a:lnTo>
                    <a:pt x="29026" y="65371"/>
                  </a:lnTo>
                  <a:lnTo>
                    <a:pt x="29446" y="65908"/>
                  </a:lnTo>
                  <a:lnTo>
                    <a:pt x="29873" y="66419"/>
                  </a:lnTo>
                  <a:lnTo>
                    <a:pt x="30316" y="66903"/>
                  </a:lnTo>
                  <a:lnTo>
                    <a:pt x="30773" y="67361"/>
                  </a:lnTo>
                  <a:lnTo>
                    <a:pt x="31238" y="67775"/>
                  </a:lnTo>
                  <a:lnTo>
                    <a:pt x="31711" y="68162"/>
                  </a:lnTo>
                  <a:lnTo>
                    <a:pt x="32198" y="67696"/>
                  </a:lnTo>
                  <a:lnTo>
                    <a:pt x="32678" y="67194"/>
                  </a:lnTo>
                  <a:lnTo>
                    <a:pt x="33143" y="66665"/>
                  </a:lnTo>
                  <a:lnTo>
                    <a:pt x="33601" y="66111"/>
                  </a:lnTo>
                  <a:lnTo>
                    <a:pt x="34036" y="65538"/>
                  </a:lnTo>
                  <a:lnTo>
                    <a:pt x="34463" y="64940"/>
                  </a:lnTo>
                  <a:lnTo>
                    <a:pt x="34868" y="64324"/>
                  </a:lnTo>
                  <a:lnTo>
                    <a:pt x="35258" y="63690"/>
                  </a:lnTo>
                  <a:lnTo>
                    <a:pt x="35633" y="63038"/>
                  </a:lnTo>
                  <a:lnTo>
                    <a:pt x="35993" y="62369"/>
                  </a:lnTo>
                  <a:lnTo>
                    <a:pt x="36331" y="61700"/>
                  </a:lnTo>
                  <a:lnTo>
                    <a:pt x="36653" y="61013"/>
                  </a:lnTo>
                  <a:lnTo>
                    <a:pt x="36961" y="60318"/>
                  </a:lnTo>
                  <a:lnTo>
                    <a:pt x="37246" y="59622"/>
                  </a:lnTo>
                  <a:lnTo>
                    <a:pt x="37508" y="58918"/>
                  </a:lnTo>
                  <a:lnTo>
                    <a:pt x="37748" y="58213"/>
                  </a:lnTo>
                  <a:lnTo>
                    <a:pt x="37973" y="57509"/>
                  </a:lnTo>
                  <a:lnTo>
                    <a:pt x="38176" y="56805"/>
                  </a:lnTo>
                  <a:lnTo>
                    <a:pt x="38348" y="56109"/>
                  </a:lnTo>
                  <a:lnTo>
                    <a:pt x="38506" y="55414"/>
                  </a:lnTo>
                  <a:lnTo>
                    <a:pt x="38641" y="54736"/>
                  </a:lnTo>
                  <a:lnTo>
                    <a:pt x="38746" y="54058"/>
                  </a:lnTo>
                  <a:lnTo>
                    <a:pt x="38828" y="53398"/>
                  </a:lnTo>
                  <a:lnTo>
                    <a:pt x="38888" y="52755"/>
                  </a:lnTo>
                  <a:lnTo>
                    <a:pt x="38918" y="52121"/>
                  </a:lnTo>
                  <a:lnTo>
                    <a:pt x="38926" y="51514"/>
                  </a:lnTo>
                  <a:lnTo>
                    <a:pt x="38903" y="50924"/>
                  </a:lnTo>
                  <a:lnTo>
                    <a:pt x="38858" y="50351"/>
                  </a:lnTo>
                  <a:lnTo>
                    <a:pt x="38776" y="49806"/>
                  </a:lnTo>
                  <a:lnTo>
                    <a:pt x="38671" y="49286"/>
                  </a:lnTo>
                  <a:lnTo>
                    <a:pt x="38536" y="48802"/>
                  </a:lnTo>
                  <a:lnTo>
                    <a:pt x="38371" y="48335"/>
                  </a:lnTo>
                  <a:close/>
                  <a:moveTo>
                    <a:pt x="53071" y="31070"/>
                  </a:moveTo>
                  <a:lnTo>
                    <a:pt x="52793" y="31599"/>
                  </a:lnTo>
                  <a:lnTo>
                    <a:pt x="52531" y="32127"/>
                  </a:lnTo>
                  <a:lnTo>
                    <a:pt x="52268" y="32664"/>
                  </a:lnTo>
                  <a:lnTo>
                    <a:pt x="52006" y="33201"/>
                  </a:lnTo>
                  <a:lnTo>
                    <a:pt x="51743" y="33738"/>
                  </a:lnTo>
                  <a:lnTo>
                    <a:pt x="51488" y="34275"/>
                  </a:lnTo>
                  <a:lnTo>
                    <a:pt x="51226" y="34812"/>
                  </a:lnTo>
                  <a:lnTo>
                    <a:pt x="50963" y="35349"/>
                  </a:lnTo>
                  <a:lnTo>
                    <a:pt x="50693" y="35877"/>
                  </a:lnTo>
                  <a:lnTo>
                    <a:pt x="50423" y="36406"/>
                  </a:lnTo>
                  <a:lnTo>
                    <a:pt x="50138" y="36916"/>
                  </a:lnTo>
                  <a:lnTo>
                    <a:pt x="49853" y="37427"/>
                  </a:lnTo>
                  <a:lnTo>
                    <a:pt x="49553" y="37920"/>
                  </a:lnTo>
                  <a:lnTo>
                    <a:pt x="49246" y="38404"/>
                  </a:lnTo>
                  <a:lnTo>
                    <a:pt x="49088" y="38642"/>
                  </a:lnTo>
                  <a:lnTo>
                    <a:pt x="48923" y="38880"/>
                  </a:lnTo>
                  <a:lnTo>
                    <a:pt x="48758" y="39109"/>
                  </a:lnTo>
                  <a:lnTo>
                    <a:pt x="48586" y="39337"/>
                  </a:lnTo>
                  <a:lnTo>
                    <a:pt x="48406" y="39566"/>
                  </a:lnTo>
                  <a:lnTo>
                    <a:pt x="48226" y="39795"/>
                  </a:lnTo>
                  <a:lnTo>
                    <a:pt x="48038" y="40015"/>
                  </a:lnTo>
                  <a:lnTo>
                    <a:pt x="47851" y="40235"/>
                  </a:lnTo>
                  <a:lnTo>
                    <a:pt x="47461" y="40667"/>
                  </a:lnTo>
                  <a:lnTo>
                    <a:pt x="47063" y="41081"/>
                  </a:lnTo>
                  <a:lnTo>
                    <a:pt x="46658" y="41486"/>
                  </a:lnTo>
                  <a:lnTo>
                    <a:pt x="46238" y="41891"/>
                  </a:lnTo>
                  <a:lnTo>
                    <a:pt x="45818" y="42287"/>
                  </a:lnTo>
                  <a:lnTo>
                    <a:pt x="45391" y="42674"/>
                  </a:lnTo>
                  <a:lnTo>
                    <a:pt x="44963" y="43053"/>
                  </a:lnTo>
                  <a:lnTo>
                    <a:pt x="44528" y="43440"/>
                  </a:lnTo>
                  <a:lnTo>
                    <a:pt x="44093" y="43819"/>
                  </a:lnTo>
                  <a:lnTo>
                    <a:pt x="43658" y="44206"/>
                  </a:lnTo>
                  <a:lnTo>
                    <a:pt x="43231" y="44585"/>
                  </a:lnTo>
                  <a:lnTo>
                    <a:pt x="42803" y="44981"/>
                  </a:lnTo>
                  <a:lnTo>
                    <a:pt x="42376" y="45377"/>
                  </a:lnTo>
                  <a:lnTo>
                    <a:pt x="41963" y="45773"/>
                  </a:lnTo>
                  <a:lnTo>
                    <a:pt x="41896" y="45844"/>
                  </a:lnTo>
                  <a:lnTo>
                    <a:pt x="41836" y="45923"/>
                  </a:lnTo>
                  <a:lnTo>
                    <a:pt x="41776" y="46011"/>
                  </a:lnTo>
                  <a:lnTo>
                    <a:pt x="41716" y="46099"/>
                  </a:lnTo>
                  <a:lnTo>
                    <a:pt x="41663" y="46205"/>
                  </a:lnTo>
                  <a:lnTo>
                    <a:pt x="41618" y="46310"/>
                  </a:lnTo>
                  <a:lnTo>
                    <a:pt x="41573" y="46416"/>
                  </a:lnTo>
                  <a:lnTo>
                    <a:pt x="41528" y="46530"/>
                  </a:lnTo>
                  <a:lnTo>
                    <a:pt x="41491" y="46645"/>
                  </a:lnTo>
                  <a:lnTo>
                    <a:pt x="41461" y="46759"/>
                  </a:lnTo>
                  <a:lnTo>
                    <a:pt x="41431" y="46874"/>
                  </a:lnTo>
                  <a:lnTo>
                    <a:pt x="41416" y="46988"/>
                  </a:lnTo>
                  <a:lnTo>
                    <a:pt x="41401" y="47103"/>
                  </a:lnTo>
                  <a:lnTo>
                    <a:pt x="41393" y="47208"/>
                  </a:lnTo>
                  <a:lnTo>
                    <a:pt x="41393" y="47314"/>
                  </a:lnTo>
                  <a:lnTo>
                    <a:pt x="41401" y="47420"/>
                  </a:lnTo>
                  <a:lnTo>
                    <a:pt x="41476" y="48256"/>
                  </a:lnTo>
                  <a:lnTo>
                    <a:pt x="41536" y="49092"/>
                  </a:lnTo>
                  <a:lnTo>
                    <a:pt x="41573" y="49911"/>
                  </a:lnTo>
                  <a:lnTo>
                    <a:pt x="41588" y="50721"/>
                  </a:lnTo>
                  <a:lnTo>
                    <a:pt x="41588" y="51531"/>
                  </a:lnTo>
                  <a:lnTo>
                    <a:pt x="41566" y="52324"/>
                  </a:lnTo>
                  <a:lnTo>
                    <a:pt x="41521" y="53107"/>
                  </a:lnTo>
                  <a:lnTo>
                    <a:pt x="41461" y="53891"/>
                  </a:lnTo>
                  <a:lnTo>
                    <a:pt x="41371" y="54657"/>
                  </a:lnTo>
                  <a:lnTo>
                    <a:pt x="41273" y="55423"/>
                  </a:lnTo>
                  <a:lnTo>
                    <a:pt x="41146" y="56171"/>
                  </a:lnTo>
                  <a:lnTo>
                    <a:pt x="41003" y="56919"/>
                  </a:lnTo>
                  <a:lnTo>
                    <a:pt x="40846" y="57659"/>
                  </a:lnTo>
                  <a:lnTo>
                    <a:pt x="40666" y="58390"/>
                  </a:lnTo>
                  <a:lnTo>
                    <a:pt x="40463" y="59111"/>
                  </a:lnTo>
                  <a:lnTo>
                    <a:pt x="40238" y="59825"/>
                  </a:lnTo>
                  <a:lnTo>
                    <a:pt x="40006" y="60529"/>
                  </a:lnTo>
                  <a:lnTo>
                    <a:pt x="39743" y="61233"/>
                  </a:lnTo>
                  <a:lnTo>
                    <a:pt x="39466" y="61920"/>
                  </a:lnTo>
                  <a:lnTo>
                    <a:pt x="39173" y="62607"/>
                  </a:lnTo>
                  <a:lnTo>
                    <a:pt x="38858" y="63285"/>
                  </a:lnTo>
                  <a:lnTo>
                    <a:pt x="38528" y="63954"/>
                  </a:lnTo>
                  <a:lnTo>
                    <a:pt x="38176" y="64614"/>
                  </a:lnTo>
                  <a:lnTo>
                    <a:pt x="37808" y="65266"/>
                  </a:lnTo>
                  <a:lnTo>
                    <a:pt x="37418" y="65917"/>
                  </a:lnTo>
                  <a:lnTo>
                    <a:pt x="37013" y="66560"/>
                  </a:lnTo>
                  <a:lnTo>
                    <a:pt x="36593" y="67194"/>
                  </a:lnTo>
                  <a:lnTo>
                    <a:pt x="36151" y="67819"/>
                  </a:lnTo>
                  <a:lnTo>
                    <a:pt x="35693" y="68444"/>
                  </a:lnTo>
                  <a:lnTo>
                    <a:pt x="35221" y="69060"/>
                  </a:lnTo>
                  <a:lnTo>
                    <a:pt x="34726" y="69668"/>
                  </a:lnTo>
                  <a:lnTo>
                    <a:pt x="34216" y="70266"/>
                  </a:lnTo>
                  <a:lnTo>
                    <a:pt x="35048" y="70874"/>
                  </a:lnTo>
                  <a:lnTo>
                    <a:pt x="35896" y="71411"/>
                  </a:lnTo>
                  <a:lnTo>
                    <a:pt x="36766" y="71886"/>
                  </a:lnTo>
                  <a:lnTo>
                    <a:pt x="37643" y="72309"/>
                  </a:lnTo>
                  <a:lnTo>
                    <a:pt x="38543" y="72661"/>
                  </a:lnTo>
                  <a:lnTo>
                    <a:pt x="39451" y="72960"/>
                  </a:lnTo>
                  <a:lnTo>
                    <a:pt x="40366" y="73198"/>
                  </a:lnTo>
                  <a:lnTo>
                    <a:pt x="41296" y="73383"/>
                  </a:lnTo>
                  <a:lnTo>
                    <a:pt x="42226" y="73497"/>
                  </a:lnTo>
                  <a:lnTo>
                    <a:pt x="43163" y="73568"/>
                  </a:lnTo>
                  <a:lnTo>
                    <a:pt x="44101" y="73577"/>
                  </a:lnTo>
                  <a:lnTo>
                    <a:pt x="45038" y="73533"/>
                  </a:lnTo>
                  <a:lnTo>
                    <a:pt x="45976" y="73427"/>
                  </a:lnTo>
                  <a:lnTo>
                    <a:pt x="46906" y="73277"/>
                  </a:lnTo>
                  <a:lnTo>
                    <a:pt x="47836" y="73066"/>
                  </a:lnTo>
                  <a:lnTo>
                    <a:pt x="48751" y="72802"/>
                  </a:lnTo>
                  <a:lnTo>
                    <a:pt x="49666" y="72494"/>
                  </a:lnTo>
                  <a:lnTo>
                    <a:pt x="50558" y="72124"/>
                  </a:lnTo>
                  <a:lnTo>
                    <a:pt x="51443" y="71710"/>
                  </a:lnTo>
                  <a:lnTo>
                    <a:pt x="52306" y="71244"/>
                  </a:lnTo>
                  <a:lnTo>
                    <a:pt x="53161" y="70724"/>
                  </a:lnTo>
                  <a:lnTo>
                    <a:pt x="53986" y="70161"/>
                  </a:lnTo>
                  <a:lnTo>
                    <a:pt x="54796" y="69553"/>
                  </a:lnTo>
                  <a:lnTo>
                    <a:pt x="55583" y="68893"/>
                  </a:lnTo>
                  <a:lnTo>
                    <a:pt x="56341" y="68180"/>
                  </a:lnTo>
                  <a:lnTo>
                    <a:pt x="57068" y="67423"/>
                  </a:lnTo>
                  <a:lnTo>
                    <a:pt x="57773" y="66630"/>
                  </a:lnTo>
                  <a:lnTo>
                    <a:pt x="58441" y="65785"/>
                  </a:lnTo>
                  <a:lnTo>
                    <a:pt x="59078" y="64896"/>
                  </a:lnTo>
                  <a:lnTo>
                    <a:pt x="59678" y="63963"/>
                  </a:lnTo>
                  <a:lnTo>
                    <a:pt x="60241" y="62985"/>
                  </a:lnTo>
                  <a:lnTo>
                    <a:pt x="60766" y="61964"/>
                  </a:lnTo>
                  <a:lnTo>
                    <a:pt x="61238" y="60925"/>
                  </a:lnTo>
                  <a:lnTo>
                    <a:pt x="61658" y="59869"/>
                  </a:lnTo>
                  <a:lnTo>
                    <a:pt x="62026" y="58795"/>
                  </a:lnTo>
                  <a:lnTo>
                    <a:pt x="62341" y="57703"/>
                  </a:lnTo>
                  <a:lnTo>
                    <a:pt x="62611" y="56594"/>
                  </a:lnTo>
                  <a:lnTo>
                    <a:pt x="62828" y="55484"/>
                  </a:lnTo>
                  <a:lnTo>
                    <a:pt x="62993" y="54357"/>
                  </a:lnTo>
                  <a:lnTo>
                    <a:pt x="63113" y="53230"/>
                  </a:lnTo>
                  <a:lnTo>
                    <a:pt x="63188" y="52103"/>
                  </a:lnTo>
                  <a:lnTo>
                    <a:pt x="63211" y="50968"/>
                  </a:lnTo>
                  <a:lnTo>
                    <a:pt x="63188" y="49841"/>
                  </a:lnTo>
                  <a:lnTo>
                    <a:pt x="63113" y="48714"/>
                  </a:lnTo>
                  <a:lnTo>
                    <a:pt x="63001" y="47605"/>
                  </a:lnTo>
                  <a:lnTo>
                    <a:pt x="62843" y="46495"/>
                  </a:lnTo>
                  <a:lnTo>
                    <a:pt x="62641" y="45403"/>
                  </a:lnTo>
                  <a:lnTo>
                    <a:pt x="62393" y="44321"/>
                  </a:lnTo>
                  <a:lnTo>
                    <a:pt x="62101" y="43255"/>
                  </a:lnTo>
                  <a:lnTo>
                    <a:pt x="61771" y="42216"/>
                  </a:lnTo>
                  <a:lnTo>
                    <a:pt x="61403" y="41195"/>
                  </a:lnTo>
                  <a:lnTo>
                    <a:pt x="60983" y="40200"/>
                  </a:lnTo>
                  <a:lnTo>
                    <a:pt x="60533" y="39232"/>
                  </a:lnTo>
                  <a:lnTo>
                    <a:pt x="60038" y="38290"/>
                  </a:lnTo>
                  <a:lnTo>
                    <a:pt x="59506" y="37383"/>
                  </a:lnTo>
                  <a:lnTo>
                    <a:pt x="58936" y="36511"/>
                  </a:lnTo>
                  <a:lnTo>
                    <a:pt x="58328" y="35675"/>
                  </a:lnTo>
                  <a:lnTo>
                    <a:pt x="57683" y="34874"/>
                  </a:lnTo>
                  <a:lnTo>
                    <a:pt x="57001" y="34125"/>
                  </a:lnTo>
                  <a:lnTo>
                    <a:pt x="56281" y="33412"/>
                  </a:lnTo>
                  <a:lnTo>
                    <a:pt x="55531" y="32752"/>
                  </a:lnTo>
                  <a:lnTo>
                    <a:pt x="54743" y="32136"/>
                  </a:lnTo>
                  <a:lnTo>
                    <a:pt x="53926" y="31572"/>
                  </a:lnTo>
                  <a:lnTo>
                    <a:pt x="53071" y="31070"/>
                  </a:lnTo>
                  <a:close/>
                  <a:moveTo>
                    <a:pt x="10036" y="31088"/>
                  </a:moveTo>
                  <a:lnTo>
                    <a:pt x="9166" y="31651"/>
                  </a:lnTo>
                  <a:lnTo>
                    <a:pt x="8318" y="32277"/>
                  </a:lnTo>
                  <a:lnTo>
                    <a:pt x="7516" y="32937"/>
                  </a:lnTo>
                  <a:lnTo>
                    <a:pt x="6751" y="33650"/>
                  </a:lnTo>
                  <a:lnTo>
                    <a:pt x="6023" y="34407"/>
                  </a:lnTo>
                  <a:lnTo>
                    <a:pt x="5333" y="35200"/>
                  </a:lnTo>
                  <a:lnTo>
                    <a:pt x="4681" y="36027"/>
                  </a:lnTo>
                  <a:lnTo>
                    <a:pt x="4073" y="36899"/>
                  </a:lnTo>
                  <a:lnTo>
                    <a:pt x="3503" y="37797"/>
                  </a:lnTo>
                  <a:lnTo>
                    <a:pt x="2971" y="38730"/>
                  </a:lnTo>
                  <a:lnTo>
                    <a:pt x="2483" y="39690"/>
                  </a:lnTo>
                  <a:lnTo>
                    <a:pt x="2041" y="40676"/>
                  </a:lnTo>
                  <a:lnTo>
                    <a:pt x="1636" y="41688"/>
                  </a:lnTo>
                  <a:lnTo>
                    <a:pt x="1276" y="42727"/>
                  </a:lnTo>
                  <a:lnTo>
                    <a:pt x="961" y="43775"/>
                  </a:lnTo>
                  <a:lnTo>
                    <a:pt x="683" y="44849"/>
                  </a:lnTo>
                  <a:lnTo>
                    <a:pt x="458" y="45941"/>
                  </a:lnTo>
                  <a:lnTo>
                    <a:pt x="278" y="47032"/>
                  </a:lnTo>
                  <a:lnTo>
                    <a:pt x="136" y="48150"/>
                  </a:lnTo>
                  <a:lnTo>
                    <a:pt x="46" y="49269"/>
                  </a:lnTo>
                  <a:lnTo>
                    <a:pt x="1" y="50395"/>
                  </a:lnTo>
                  <a:lnTo>
                    <a:pt x="8" y="51522"/>
                  </a:lnTo>
                  <a:lnTo>
                    <a:pt x="61" y="52658"/>
                  </a:lnTo>
                  <a:lnTo>
                    <a:pt x="158" y="53785"/>
                  </a:lnTo>
                  <a:lnTo>
                    <a:pt x="316" y="54912"/>
                  </a:lnTo>
                  <a:lnTo>
                    <a:pt x="511" y="56039"/>
                  </a:lnTo>
                  <a:lnTo>
                    <a:pt x="766" y="57157"/>
                  </a:lnTo>
                  <a:lnTo>
                    <a:pt x="1066" y="58266"/>
                  </a:lnTo>
                  <a:lnTo>
                    <a:pt x="1418" y="59358"/>
                  </a:lnTo>
                  <a:lnTo>
                    <a:pt x="1823" y="60441"/>
                  </a:lnTo>
                  <a:lnTo>
                    <a:pt x="2281" y="61506"/>
                  </a:lnTo>
                  <a:lnTo>
                    <a:pt x="2791" y="62545"/>
                  </a:lnTo>
                  <a:lnTo>
                    <a:pt x="3331" y="63540"/>
                  </a:lnTo>
                  <a:lnTo>
                    <a:pt x="3916" y="64482"/>
                  </a:lnTo>
                  <a:lnTo>
                    <a:pt x="4531" y="65389"/>
                  </a:lnTo>
                  <a:lnTo>
                    <a:pt x="5183" y="66243"/>
                  </a:lnTo>
                  <a:lnTo>
                    <a:pt x="5866" y="67062"/>
                  </a:lnTo>
                  <a:lnTo>
                    <a:pt x="6578" y="67836"/>
                  </a:lnTo>
                  <a:lnTo>
                    <a:pt x="7313" y="68558"/>
                  </a:lnTo>
                  <a:lnTo>
                    <a:pt x="8086" y="69245"/>
                  </a:lnTo>
                  <a:lnTo>
                    <a:pt x="8873" y="69879"/>
                  </a:lnTo>
                  <a:lnTo>
                    <a:pt x="9683" y="70460"/>
                  </a:lnTo>
                  <a:lnTo>
                    <a:pt x="10516" y="71006"/>
                  </a:lnTo>
                  <a:lnTo>
                    <a:pt x="11363" y="71499"/>
                  </a:lnTo>
                  <a:lnTo>
                    <a:pt x="12226" y="71939"/>
                  </a:lnTo>
                  <a:lnTo>
                    <a:pt x="13111" y="72335"/>
                  </a:lnTo>
                  <a:lnTo>
                    <a:pt x="13996" y="72679"/>
                  </a:lnTo>
                  <a:lnTo>
                    <a:pt x="14896" y="72978"/>
                  </a:lnTo>
                  <a:lnTo>
                    <a:pt x="15803" y="73224"/>
                  </a:lnTo>
                  <a:lnTo>
                    <a:pt x="16718" y="73409"/>
                  </a:lnTo>
                  <a:lnTo>
                    <a:pt x="17633" y="73550"/>
                  </a:lnTo>
                  <a:lnTo>
                    <a:pt x="18548" y="73638"/>
                  </a:lnTo>
                  <a:lnTo>
                    <a:pt x="19463" y="73673"/>
                  </a:lnTo>
                  <a:lnTo>
                    <a:pt x="20378" y="73656"/>
                  </a:lnTo>
                  <a:lnTo>
                    <a:pt x="21286" y="73577"/>
                  </a:lnTo>
                  <a:lnTo>
                    <a:pt x="22193" y="73445"/>
                  </a:lnTo>
                  <a:lnTo>
                    <a:pt x="23086" y="73260"/>
                  </a:lnTo>
                  <a:lnTo>
                    <a:pt x="23963" y="73013"/>
                  </a:lnTo>
                  <a:lnTo>
                    <a:pt x="24833" y="72714"/>
                  </a:lnTo>
                  <a:lnTo>
                    <a:pt x="25688" y="72362"/>
                  </a:lnTo>
                  <a:lnTo>
                    <a:pt x="26528" y="71939"/>
                  </a:lnTo>
                  <a:lnTo>
                    <a:pt x="27346" y="71472"/>
                  </a:lnTo>
                  <a:lnTo>
                    <a:pt x="28141" y="70935"/>
                  </a:lnTo>
                  <a:lnTo>
                    <a:pt x="28921" y="70337"/>
                  </a:lnTo>
                  <a:lnTo>
                    <a:pt x="28433" y="69641"/>
                  </a:lnTo>
                  <a:lnTo>
                    <a:pt x="27968" y="68963"/>
                  </a:lnTo>
                  <a:lnTo>
                    <a:pt x="27526" y="68321"/>
                  </a:lnTo>
                  <a:lnTo>
                    <a:pt x="27113" y="67696"/>
                  </a:lnTo>
                  <a:lnTo>
                    <a:pt x="26716" y="67106"/>
                  </a:lnTo>
                  <a:lnTo>
                    <a:pt x="26348" y="66525"/>
                  </a:lnTo>
                  <a:lnTo>
                    <a:pt x="25996" y="65970"/>
                  </a:lnTo>
                  <a:lnTo>
                    <a:pt x="25658" y="65433"/>
                  </a:lnTo>
                  <a:lnTo>
                    <a:pt x="25351" y="64913"/>
                  </a:lnTo>
                  <a:lnTo>
                    <a:pt x="25051" y="64412"/>
                  </a:lnTo>
                  <a:lnTo>
                    <a:pt x="24773" y="63919"/>
                  </a:lnTo>
                  <a:lnTo>
                    <a:pt x="24518" y="63434"/>
                  </a:lnTo>
                  <a:lnTo>
                    <a:pt x="24271" y="62968"/>
                  </a:lnTo>
                  <a:lnTo>
                    <a:pt x="24046" y="62501"/>
                  </a:lnTo>
                  <a:lnTo>
                    <a:pt x="23836" y="62043"/>
                  </a:lnTo>
                  <a:lnTo>
                    <a:pt x="23633" y="61594"/>
                  </a:lnTo>
                  <a:lnTo>
                    <a:pt x="23453" y="61136"/>
                  </a:lnTo>
                  <a:lnTo>
                    <a:pt x="23281" y="60687"/>
                  </a:lnTo>
                  <a:lnTo>
                    <a:pt x="23116" y="60238"/>
                  </a:lnTo>
                  <a:lnTo>
                    <a:pt x="22966" y="59789"/>
                  </a:lnTo>
                  <a:lnTo>
                    <a:pt x="22831" y="59332"/>
                  </a:lnTo>
                  <a:lnTo>
                    <a:pt x="22703" y="58874"/>
                  </a:lnTo>
                  <a:lnTo>
                    <a:pt x="22583" y="58398"/>
                  </a:lnTo>
                  <a:lnTo>
                    <a:pt x="22471" y="57923"/>
                  </a:lnTo>
                  <a:lnTo>
                    <a:pt x="22366" y="57430"/>
                  </a:lnTo>
                  <a:lnTo>
                    <a:pt x="22268" y="56928"/>
                  </a:lnTo>
                  <a:lnTo>
                    <a:pt x="22178" y="56409"/>
                  </a:lnTo>
                  <a:lnTo>
                    <a:pt x="22088" y="55880"/>
                  </a:lnTo>
                  <a:lnTo>
                    <a:pt x="22006" y="55326"/>
                  </a:lnTo>
                  <a:lnTo>
                    <a:pt x="21931" y="54753"/>
                  </a:lnTo>
                  <a:lnTo>
                    <a:pt x="21856" y="54164"/>
                  </a:lnTo>
                  <a:lnTo>
                    <a:pt x="21781" y="53547"/>
                  </a:lnTo>
                  <a:lnTo>
                    <a:pt x="21728" y="53116"/>
                  </a:lnTo>
                  <a:lnTo>
                    <a:pt x="21668" y="52684"/>
                  </a:lnTo>
                  <a:lnTo>
                    <a:pt x="21608" y="52262"/>
                  </a:lnTo>
                  <a:lnTo>
                    <a:pt x="21533" y="51848"/>
                  </a:lnTo>
                  <a:lnTo>
                    <a:pt x="21458" y="51443"/>
                  </a:lnTo>
                  <a:lnTo>
                    <a:pt x="21376" y="51038"/>
                  </a:lnTo>
                  <a:lnTo>
                    <a:pt x="21278" y="50642"/>
                  </a:lnTo>
                  <a:lnTo>
                    <a:pt x="21181" y="50246"/>
                  </a:lnTo>
                  <a:lnTo>
                    <a:pt x="21083" y="49858"/>
                  </a:lnTo>
                  <a:lnTo>
                    <a:pt x="20971" y="49471"/>
                  </a:lnTo>
                  <a:lnTo>
                    <a:pt x="20851" y="49092"/>
                  </a:lnTo>
                  <a:lnTo>
                    <a:pt x="20723" y="48714"/>
                  </a:lnTo>
                  <a:lnTo>
                    <a:pt x="20596" y="48353"/>
                  </a:lnTo>
                  <a:lnTo>
                    <a:pt x="20453" y="47983"/>
                  </a:lnTo>
                  <a:lnTo>
                    <a:pt x="20311" y="47622"/>
                  </a:lnTo>
                  <a:lnTo>
                    <a:pt x="20161" y="47261"/>
                  </a:lnTo>
                  <a:lnTo>
                    <a:pt x="19996" y="46909"/>
                  </a:lnTo>
                  <a:lnTo>
                    <a:pt x="19831" y="46566"/>
                  </a:lnTo>
                  <a:lnTo>
                    <a:pt x="19658" y="46213"/>
                  </a:lnTo>
                  <a:lnTo>
                    <a:pt x="19471" y="45879"/>
                  </a:lnTo>
                  <a:lnTo>
                    <a:pt x="19283" y="45536"/>
                  </a:lnTo>
                  <a:lnTo>
                    <a:pt x="19088" y="45201"/>
                  </a:lnTo>
                  <a:lnTo>
                    <a:pt x="18886" y="44866"/>
                  </a:lnTo>
                  <a:lnTo>
                    <a:pt x="18676" y="44541"/>
                  </a:lnTo>
                  <a:lnTo>
                    <a:pt x="18451" y="44215"/>
                  </a:lnTo>
                  <a:lnTo>
                    <a:pt x="18226" y="43889"/>
                  </a:lnTo>
                  <a:lnTo>
                    <a:pt x="17993" y="43572"/>
                  </a:lnTo>
                  <a:lnTo>
                    <a:pt x="17753" y="43255"/>
                  </a:lnTo>
                  <a:lnTo>
                    <a:pt x="17498" y="42938"/>
                  </a:lnTo>
                  <a:lnTo>
                    <a:pt x="17243" y="42621"/>
                  </a:lnTo>
                  <a:lnTo>
                    <a:pt x="16973" y="42313"/>
                  </a:lnTo>
                  <a:lnTo>
                    <a:pt x="16703" y="41996"/>
                  </a:lnTo>
                  <a:lnTo>
                    <a:pt x="16523" y="41811"/>
                  </a:lnTo>
                  <a:lnTo>
                    <a:pt x="16343" y="41618"/>
                  </a:lnTo>
                  <a:lnTo>
                    <a:pt x="16163" y="41424"/>
                  </a:lnTo>
                  <a:lnTo>
                    <a:pt x="15983" y="41230"/>
                  </a:lnTo>
                  <a:lnTo>
                    <a:pt x="15811" y="41028"/>
                  </a:lnTo>
                  <a:lnTo>
                    <a:pt x="15646" y="40825"/>
                  </a:lnTo>
                  <a:lnTo>
                    <a:pt x="15563" y="40720"/>
                  </a:lnTo>
                  <a:lnTo>
                    <a:pt x="15488" y="40614"/>
                  </a:lnTo>
                  <a:lnTo>
                    <a:pt x="15413" y="40500"/>
                  </a:lnTo>
                  <a:lnTo>
                    <a:pt x="15346" y="40394"/>
                  </a:lnTo>
                  <a:lnTo>
                    <a:pt x="15008" y="39813"/>
                  </a:lnTo>
                  <a:lnTo>
                    <a:pt x="14678" y="39232"/>
                  </a:lnTo>
                  <a:lnTo>
                    <a:pt x="14341" y="38660"/>
                  </a:lnTo>
                  <a:lnTo>
                    <a:pt x="14011" y="38078"/>
                  </a:lnTo>
                  <a:lnTo>
                    <a:pt x="13681" y="37497"/>
                  </a:lnTo>
                  <a:lnTo>
                    <a:pt x="13351" y="36916"/>
                  </a:lnTo>
                  <a:lnTo>
                    <a:pt x="13013" y="36335"/>
                  </a:lnTo>
                  <a:lnTo>
                    <a:pt x="12683" y="35754"/>
                  </a:lnTo>
                  <a:lnTo>
                    <a:pt x="12353" y="35173"/>
                  </a:lnTo>
                  <a:lnTo>
                    <a:pt x="12023" y="34592"/>
                  </a:lnTo>
                  <a:lnTo>
                    <a:pt x="11693" y="34011"/>
                  </a:lnTo>
                  <a:lnTo>
                    <a:pt x="11363" y="33421"/>
                  </a:lnTo>
                  <a:lnTo>
                    <a:pt x="11033" y="32840"/>
                  </a:lnTo>
                  <a:lnTo>
                    <a:pt x="10703" y="32259"/>
                  </a:lnTo>
                  <a:lnTo>
                    <a:pt x="10373" y="31669"/>
                  </a:lnTo>
                  <a:lnTo>
                    <a:pt x="10036" y="31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51"/>
            <p:cNvSpPr/>
            <p:nvPr/>
          </p:nvSpPr>
          <p:spPr>
            <a:xfrm>
              <a:off x="1021875" y="348625"/>
              <a:ext cx="965625" cy="649125"/>
            </a:xfrm>
            <a:custGeom>
              <a:avLst/>
              <a:gdLst/>
              <a:ahLst/>
              <a:cxnLst/>
              <a:rect l="l" t="t" r="r" b="b"/>
              <a:pathLst>
                <a:path w="38625" h="25965" extrusionOk="0">
                  <a:moveTo>
                    <a:pt x="38490" y="24890"/>
                  </a:moveTo>
                  <a:lnTo>
                    <a:pt x="37658" y="24943"/>
                  </a:lnTo>
                  <a:lnTo>
                    <a:pt x="36833" y="24987"/>
                  </a:lnTo>
                  <a:lnTo>
                    <a:pt x="36015" y="25031"/>
                  </a:lnTo>
                  <a:lnTo>
                    <a:pt x="35198" y="25084"/>
                  </a:lnTo>
                  <a:lnTo>
                    <a:pt x="34388" y="25119"/>
                  </a:lnTo>
                  <a:lnTo>
                    <a:pt x="33578" y="25163"/>
                  </a:lnTo>
                  <a:lnTo>
                    <a:pt x="32775" y="25207"/>
                  </a:lnTo>
                  <a:lnTo>
                    <a:pt x="31980" y="25260"/>
                  </a:lnTo>
                  <a:lnTo>
                    <a:pt x="31185" y="25304"/>
                  </a:lnTo>
                  <a:lnTo>
                    <a:pt x="30390" y="25357"/>
                  </a:lnTo>
                  <a:lnTo>
                    <a:pt x="29603" y="25418"/>
                  </a:lnTo>
                  <a:lnTo>
                    <a:pt x="28815" y="25471"/>
                  </a:lnTo>
                  <a:lnTo>
                    <a:pt x="28028" y="25541"/>
                  </a:lnTo>
                  <a:lnTo>
                    <a:pt x="27248" y="25612"/>
                  </a:lnTo>
                  <a:lnTo>
                    <a:pt x="26460" y="25700"/>
                  </a:lnTo>
                  <a:lnTo>
                    <a:pt x="25680" y="25788"/>
                  </a:lnTo>
                  <a:lnTo>
                    <a:pt x="25223" y="25832"/>
                  </a:lnTo>
                  <a:lnTo>
                    <a:pt x="24630" y="25867"/>
                  </a:lnTo>
                  <a:lnTo>
                    <a:pt x="23918" y="25902"/>
                  </a:lnTo>
                  <a:lnTo>
                    <a:pt x="23108" y="25920"/>
                  </a:lnTo>
                  <a:lnTo>
                    <a:pt x="22215" y="25946"/>
                  </a:lnTo>
                  <a:lnTo>
                    <a:pt x="21270" y="25955"/>
                  </a:lnTo>
                  <a:lnTo>
                    <a:pt x="20280" y="25964"/>
                  </a:lnTo>
                  <a:lnTo>
                    <a:pt x="19283" y="25964"/>
                  </a:lnTo>
                  <a:lnTo>
                    <a:pt x="18278" y="25964"/>
                  </a:lnTo>
                  <a:lnTo>
                    <a:pt x="17295" y="25955"/>
                  </a:lnTo>
                  <a:lnTo>
                    <a:pt x="16350" y="25946"/>
                  </a:lnTo>
                  <a:lnTo>
                    <a:pt x="15465" y="25929"/>
                  </a:lnTo>
                  <a:lnTo>
                    <a:pt x="14663" y="25902"/>
                  </a:lnTo>
                  <a:lnTo>
                    <a:pt x="13958" y="25876"/>
                  </a:lnTo>
                  <a:lnTo>
                    <a:pt x="13373" y="25841"/>
                  </a:lnTo>
                  <a:lnTo>
                    <a:pt x="12930" y="25806"/>
                  </a:lnTo>
                  <a:lnTo>
                    <a:pt x="12263" y="25735"/>
                  </a:lnTo>
                  <a:lnTo>
                    <a:pt x="11595" y="25682"/>
                  </a:lnTo>
                  <a:lnTo>
                    <a:pt x="10928" y="25629"/>
                  </a:lnTo>
                  <a:lnTo>
                    <a:pt x="10260" y="25585"/>
                  </a:lnTo>
                  <a:lnTo>
                    <a:pt x="9593" y="25559"/>
                  </a:lnTo>
                  <a:lnTo>
                    <a:pt x="8918" y="25524"/>
                  </a:lnTo>
                  <a:lnTo>
                    <a:pt x="8250" y="25506"/>
                  </a:lnTo>
                  <a:lnTo>
                    <a:pt x="7583" y="25489"/>
                  </a:lnTo>
                  <a:lnTo>
                    <a:pt x="6908" y="25471"/>
                  </a:lnTo>
                  <a:lnTo>
                    <a:pt x="6240" y="25462"/>
                  </a:lnTo>
                  <a:lnTo>
                    <a:pt x="5573" y="25453"/>
                  </a:lnTo>
                  <a:lnTo>
                    <a:pt x="4898" y="25445"/>
                  </a:lnTo>
                  <a:lnTo>
                    <a:pt x="4230" y="25445"/>
                  </a:lnTo>
                  <a:lnTo>
                    <a:pt x="3563" y="25436"/>
                  </a:lnTo>
                  <a:lnTo>
                    <a:pt x="2888" y="25427"/>
                  </a:lnTo>
                  <a:lnTo>
                    <a:pt x="2220" y="25418"/>
                  </a:lnTo>
                  <a:lnTo>
                    <a:pt x="2108" y="25418"/>
                  </a:lnTo>
                  <a:lnTo>
                    <a:pt x="1988" y="25427"/>
                  </a:lnTo>
                  <a:lnTo>
                    <a:pt x="1875" y="25436"/>
                  </a:lnTo>
                  <a:lnTo>
                    <a:pt x="1755" y="25453"/>
                  </a:lnTo>
                  <a:lnTo>
                    <a:pt x="1515" y="25506"/>
                  </a:lnTo>
                  <a:lnTo>
                    <a:pt x="1268" y="25568"/>
                  </a:lnTo>
                  <a:lnTo>
                    <a:pt x="1013" y="25638"/>
                  </a:lnTo>
                  <a:lnTo>
                    <a:pt x="735" y="25718"/>
                  </a:lnTo>
                  <a:lnTo>
                    <a:pt x="450" y="25797"/>
                  </a:lnTo>
                  <a:lnTo>
                    <a:pt x="143" y="25876"/>
                  </a:lnTo>
                  <a:lnTo>
                    <a:pt x="75" y="25040"/>
                  </a:lnTo>
                  <a:lnTo>
                    <a:pt x="30" y="24212"/>
                  </a:lnTo>
                  <a:lnTo>
                    <a:pt x="8" y="23402"/>
                  </a:lnTo>
                  <a:lnTo>
                    <a:pt x="0" y="22601"/>
                  </a:lnTo>
                  <a:lnTo>
                    <a:pt x="15" y="21808"/>
                  </a:lnTo>
                  <a:lnTo>
                    <a:pt x="53" y="21025"/>
                  </a:lnTo>
                  <a:lnTo>
                    <a:pt x="105" y="20259"/>
                  </a:lnTo>
                  <a:lnTo>
                    <a:pt x="173" y="19502"/>
                  </a:lnTo>
                  <a:lnTo>
                    <a:pt x="263" y="18753"/>
                  </a:lnTo>
                  <a:lnTo>
                    <a:pt x="375" y="18014"/>
                  </a:lnTo>
                  <a:lnTo>
                    <a:pt x="510" y="17283"/>
                  </a:lnTo>
                  <a:lnTo>
                    <a:pt x="660" y="16570"/>
                  </a:lnTo>
                  <a:lnTo>
                    <a:pt x="825" y="15866"/>
                  </a:lnTo>
                  <a:lnTo>
                    <a:pt x="1020" y="15170"/>
                  </a:lnTo>
                  <a:lnTo>
                    <a:pt x="1223" y="14483"/>
                  </a:lnTo>
                  <a:lnTo>
                    <a:pt x="1455" y="13814"/>
                  </a:lnTo>
                  <a:lnTo>
                    <a:pt x="1703" y="13154"/>
                  </a:lnTo>
                  <a:lnTo>
                    <a:pt x="1973" y="12503"/>
                  </a:lnTo>
                  <a:lnTo>
                    <a:pt x="2258" y="11860"/>
                  </a:lnTo>
                  <a:lnTo>
                    <a:pt x="2565" y="11226"/>
                  </a:lnTo>
                  <a:lnTo>
                    <a:pt x="2888" y="10610"/>
                  </a:lnTo>
                  <a:lnTo>
                    <a:pt x="3240" y="9993"/>
                  </a:lnTo>
                  <a:lnTo>
                    <a:pt x="3600" y="9395"/>
                  </a:lnTo>
                  <a:lnTo>
                    <a:pt x="3990" y="8805"/>
                  </a:lnTo>
                  <a:lnTo>
                    <a:pt x="4395" y="8233"/>
                  </a:lnTo>
                  <a:lnTo>
                    <a:pt x="4823" y="7660"/>
                  </a:lnTo>
                  <a:lnTo>
                    <a:pt x="5265" y="7106"/>
                  </a:lnTo>
                  <a:lnTo>
                    <a:pt x="5730" y="6551"/>
                  </a:lnTo>
                  <a:lnTo>
                    <a:pt x="6218" y="6014"/>
                  </a:lnTo>
                  <a:lnTo>
                    <a:pt x="6720" y="5486"/>
                  </a:lnTo>
                  <a:lnTo>
                    <a:pt x="7245" y="4975"/>
                  </a:lnTo>
                  <a:lnTo>
                    <a:pt x="7785" y="4464"/>
                  </a:lnTo>
                  <a:lnTo>
                    <a:pt x="8348" y="3971"/>
                  </a:lnTo>
                  <a:lnTo>
                    <a:pt x="8933" y="3514"/>
                  </a:lnTo>
                  <a:lnTo>
                    <a:pt x="9525" y="3082"/>
                  </a:lnTo>
                  <a:lnTo>
                    <a:pt x="10133" y="2677"/>
                  </a:lnTo>
                  <a:lnTo>
                    <a:pt x="10748" y="2299"/>
                  </a:lnTo>
                  <a:lnTo>
                    <a:pt x="11378" y="1955"/>
                  </a:lnTo>
                  <a:lnTo>
                    <a:pt x="12023" y="1629"/>
                  </a:lnTo>
                  <a:lnTo>
                    <a:pt x="12668" y="1339"/>
                  </a:lnTo>
                  <a:lnTo>
                    <a:pt x="13328" y="1084"/>
                  </a:lnTo>
                  <a:lnTo>
                    <a:pt x="13995" y="846"/>
                  </a:lnTo>
                  <a:lnTo>
                    <a:pt x="14670" y="643"/>
                  </a:lnTo>
                  <a:lnTo>
                    <a:pt x="15353" y="459"/>
                  </a:lnTo>
                  <a:lnTo>
                    <a:pt x="16035" y="318"/>
                  </a:lnTo>
                  <a:lnTo>
                    <a:pt x="16725" y="194"/>
                  </a:lnTo>
                  <a:lnTo>
                    <a:pt x="17415" y="106"/>
                  </a:lnTo>
                  <a:lnTo>
                    <a:pt x="18113" y="36"/>
                  </a:lnTo>
                  <a:lnTo>
                    <a:pt x="18810" y="10"/>
                  </a:lnTo>
                  <a:lnTo>
                    <a:pt x="19508" y="1"/>
                  </a:lnTo>
                  <a:lnTo>
                    <a:pt x="20205" y="18"/>
                  </a:lnTo>
                  <a:lnTo>
                    <a:pt x="20903" y="71"/>
                  </a:lnTo>
                  <a:lnTo>
                    <a:pt x="21600" y="150"/>
                  </a:lnTo>
                  <a:lnTo>
                    <a:pt x="22290" y="265"/>
                  </a:lnTo>
                  <a:lnTo>
                    <a:pt x="22980" y="406"/>
                  </a:lnTo>
                  <a:lnTo>
                    <a:pt x="23663" y="564"/>
                  </a:lnTo>
                  <a:lnTo>
                    <a:pt x="24338" y="767"/>
                  </a:lnTo>
                  <a:lnTo>
                    <a:pt x="25013" y="987"/>
                  </a:lnTo>
                  <a:lnTo>
                    <a:pt x="25673" y="1242"/>
                  </a:lnTo>
                  <a:lnTo>
                    <a:pt x="26333" y="1524"/>
                  </a:lnTo>
                  <a:lnTo>
                    <a:pt x="26978" y="1832"/>
                  </a:lnTo>
                  <a:lnTo>
                    <a:pt x="27615" y="2175"/>
                  </a:lnTo>
                  <a:lnTo>
                    <a:pt x="28238" y="2545"/>
                  </a:lnTo>
                  <a:lnTo>
                    <a:pt x="28853" y="2941"/>
                  </a:lnTo>
                  <a:lnTo>
                    <a:pt x="29498" y="3390"/>
                  </a:lnTo>
                  <a:lnTo>
                    <a:pt x="30113" y="3866"/>
                  </a:lnTo>
                  <a:lnTo>
                    <a:pt x="30713" y="4359"/>
                  </a:lnTo>
                  <a:lnTo>
                    <a:pt x="31298" y="4869"/>
                  </a:lnTo>
                  <a:lnTo>
                    <a:pt x="31853" y="5406"/>
                  </a:lnTo>
                  <a:lnTo>
                    <a:pt x="32393" y="5961"/>
                  </a:lnTo>
                  <a:lnTo>
                    <a:pt x="32910" y="6533"/>
                  </a:lnTo>
                  <a:lnTo>
                    <a:pt x="33413" y="7114"/>
                  </a:lnTo>
                  <a:lnTo>
                    <a:pt x="33885" y="7722"/>
                  </a:lnTo>
                  <a:lnTo>
                    <a:pt x="34343" y="8347"/>
                  </a:lnTo>
                  <a:lnTo>
                    <a:pt x="34770" y="8981"/>
                  </a:lnTo>
                  <a:lnTo>
                    <a:pt x="35183" y="9632"/>
                  </a:lnTo>
                  <a:lnTo>
                    <a:pt x="35573" y="10302"/>
                  </a:lnTo>
                  <a:lnTo>
                    <a:pt x="35940" y="10979"/>
                  </a:lnTo>
                  <a:lnTo>
                    <a:pt x="36285" y="11675"/>
                  </a:lnTo>
                  <a:lnTo>
                    <a:pt x="36608" y="12379"/>
                  </a:lnTo>
                  <a:lnTo>
                    <a:pt x="36908" y="13101"/>
                  </a:lnTo>
                  <a:lnTo>
                    <a:pt x="37178" y="13832"/>
                  </a:lnTo>
                  <a:lnTo>
                    <a:pt x="37433" y="14572"/>
                  </a:lnTo>
                  <a:lnTo>
                    <a:pt x="37658" y="15320"/>
                  </a:lnTo>
                  <a:lnTo>
                    <a:pt x="37868" y="16077"/>
                  </a:lnTo>
                  <a:lnTo>
                    <a:pt x="38048" y="16852"/>
                  </a:lnTo>
                  <a:lnTo>
                    <a:pt x="38205" y="17627"/>
                  </a:lnTo>
                  <a:lnTo>
                    <a:pt x="38333" y="18410"/>
                  </a:lnTo>
                  <a:lnTo>
                    <a:pt x="38445" y="19202"/>
                  </a:lnTo>
                  <a:lnTo>
                    <a:pt x="38528" y="20004"/>
                  </a:lnTo>
                  <a:lnTo>
                    <a:pt x="38588" y="20805"/>
                  </a:lnTo>
                  <a:lnTo>
                    <a:pt x="38618" y="21615"/>
                  </a:lnTo>
                  <a:lnTo>
                    <a:pt x="38625" y="22425"/>
                  </a:lnTo>
                  <a:lnTo>
                    <a:pt x="38610" y="23244"/>
                  </a:lnTo>
                  <a:lnTo>
                    <a:pt x="38565" y="24062"/>
                  </a:lnTo>
                  <a:lnTo>
                    <a:pt x="38490" y="24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51"/>
            <p:cNvSpPr/>
            <p:nvPr/>
          </p:nvSpPr>
          <p:spPr>
            <a:xfrm>
              <a:off x="714175" y="1125825"/>
              <a:ext cx="723025" cy="1064650"/>
            </a:xfrm>
            <a:custGeom>
              <a:avLst/>
              <a:gdLst/>
              <a:ahLst/>
              <a:cxnLst/>
              <a:rect l="l" t="t" r="r" b="b"/>
              <a:pathLst>
                <a:path w="28921" h="42586" extrusionOk="0">
                  <a:moveTo>
                    <a:pt x="28921" y="39249"/>
                  </a:moveTo>
                  <a:lnTo>
                    <a:pt x="28141" y="39847"/>
                  </a:lnTo>
                  <a:lnTo>
                    <a:pt x="27346" y="40384"/>
                  </a:lnTo>
                  <a:lnTo>
                    <a:pt x="26528" y="40851"/>
                  </a:lnTo>
                  <a:lnTo>
                    <a:pt x="25688" y="41274"/>
                  </a:lnTo>
                  <a:lnTo>
                    <a:pt x="24833" y="41626"/>
                  </a:lnTo>
                  <a:lnTo>
                    <a:pt x="23963" y="41925"/>
                  </a:lnTo>
                  <a:lnTo>
                    <a:pt x="23086" y="42172"/>
                  </a:lnTo>
                  <a:lnTo>
                    <a:pt x="22193" y="42357"/>
                  </a:lnTo>
                  <a:lnTo>
                    <a:pt x="21286" y="42489"/>
                  </a:lnTo>
                  <a:lnTo>
                    <a:pt x="20378" y="42568"/>
                  </a:lnTo>
                  <a:lnTo>
                    <a:pt x="19463" y="42585"/>
                  </a:lnTo>
                  <a:lnTo>
                    <a:pt x="18548" y="42550"/>
                  </a:lnTo>
                  <a:lnTo>
                    <a:pt x="17633" y="42462"/>
                  </a:lnTo>
                  <a:lnTo>
                    <a:pt x="16718" y="42321"/>
                  </a:lnTo>
                  <a:lnTo>
                    <a:pt x="15803" y="42136"/>
                  </a:lnTo>
                  <a:lnTo>
                    <a:pt x="14896" y="41890"/>
                  </a:lnTo>
                  <a:lnTo>
                    <a:pt x="13996" y="41591"/>
                  </a:lnTo>
                  <a:lnTo>
                    <a:pt x="13111" y="41247"/>
                  </a:lnTo>
                  <a:lnTo>
                    <a:pt x="12226" y="40851"/>
                  </a:lnTo>
                  <a:lnTo>
                    <a:pt x="11363" y="40411"/>
                  </a:lnTo>
                  <a:lnTo>
                    <a:pt x="10516" y="39918"/>
                  </a:lnTo>
                  <a:lnTo>
                    <a:pt x="9683" y="39372"/>
                  </a:lnTo>
                  <a:lnTo>
                    <a:pt x="8873" y="38791"/>
                  </a:lnTo>
                  <a:lnTo>
                    <a:pt x="8086" y="38157"/>
                  </a:lnTo>
                  <a:lnTo>
                    <a:pt x="7313" y="37470"/>
                  </a:lnTo>
                  <a:lnTo>
                    <a:pt x="6578" y="36748"/>
                  </a:lnTo>
                  <a:lnTo>
                    <a:pt x="5866" y="35974"/>
                  </a:lnTo>
                  <a:lnTo>
                    <a:pt x="5183" y="35155"/>
                  </a:lnTo>
                  <a:lnTo>
                    <a:pt x="4531" y="34301"/>
                  </a:lnTo>
                  <a:lnTo>
                    <a:pt x="3916" y="33394"/>
                  </a:lnTo>
                  <a:lnTo>
                    <a:pt x="3331" y="32452"/>
                  </a:lnTo>
                  <a:lnTo>
                    <a:pt x="2791" y="31457"/>
                  </a:lnTo>
                  <a:lnTo>
                    <a:pt x="2281" y="30418"/>
                  </a:lnTo>
                  <a:lnTo>
                    <a:pt x="1823" y="29353"/>
                  </a:lnTo>
                  <a:lnTo>
                    <a:pt x="1418" y="28270"/>
                  </a:lnTo>
                  <a:lnTo>
                    <a:pt x="1066" y="27178"/>
                  </a:lnTo>
                  <a:lnTo>
                    <a:pt x="766" y="26069"/>
                  </a:lnTo>
                  <a:lnTo>
                    <a:pt x="511" y="24951"/>
                  </a:lnTo>
                  <a:lnTo>
                    <a:pt x="316" y="23824"/>
                  </a:lnTo>
                  <a:lnTo>
                    <a:pt x="158" y="22697"/>
                  </a:lnTo>
                  <a:lnTo>
                    <a:pt x="61" y="21570"/>
                  </a:lnTo>
                  <a:lnTo>
                    <a:pt x="8" y="20434"/>
                  </a:lnTo>
                  <a:lnTo>
                    <a:pt x="1" y="19307"/>
                  </a:lnTo>
                  <a:lnTo>
                    <a:pt x="46" y="18181"/>
                  </a:lnTo>
                  <a:lnTo>
                    <a:pt x="136" y="17062"/>
                  </a:lnTo>
                  <a:lnTo>
                    <a:pt x="278" y="15944"/>
                  </a:lnTo>
                  <a:lnTo>
                    <a:pt x="458" y="14853"/>
                  </a:lnTo>
                  <a:lnTo>
                    <a:pt x="683" y="13761"/>
                  </a:lnTo>
                  <a:lnTo>
                    <a:pt x="961" y="12687"/>
                  </a:lnTo>
                  <a:lnTo>
                    <a:pt x="1276" y="11639"/>
                  </a:lnTo>
                  <a:lnTo>
                    <a:pt x="1636" y="10600"/>
                  </a:lnTo>
                  <a:lnTo>
                    <a:pt x="2041" y="9588"/>
                  </a:lnTo>
                  <a:lnTo>
                    <a:pt x="2483" y="8602"/>
                  </a:lnTo>
                  <a:lnTo>
                    <a:pt x="2971" y="7642"/>
                  </a:lnTo>
                  <a:lnTo>
                    <a:pt x="3503" y="6709"/>
                  </a:lnTo>
                  <a:lnTo>
                    <a:pt x="4073" y="5811"/>
                  </a:lnTo>
                  <a:lnTo>
                    <a:pt x="4681" y="4939"/>
                  </a:lnTo>
                  <a:lnTo>
                    <a:pt x="5333" y="4112"/>
                  </a:lnTo>
                  <a:lnTo>
                    <a:pt x="6023" y="3319"/>
                  </a:lnTo>
                  <a:lnTo>
                    <a:pt x="6751" y="2562"/>
                  </a:lnTo>
                  <a:lnTo>
                    <a:pt x="7516" y="1849"/>
                  </a:lnTo>
                  <a:lnTo>
                    <a:pt x="8318" y="1189"/>
                  </a:lnTo>
                  <a:lnTo>
                    <a:pt x="9166" y="563"/>
                  </a:lnTo>
                  <a:lnTo>
                    <a:pt x="10036" y="0"/>
                  </a:lnTo>
                  <a:lnTo>
                    <a:pt x="10373" y="581"/>
                  </a:lnTo>
                  <a:lnTo>
                    <a:pt x="10703" y="1171"/>
                  </a:lnTo>
                  <a:lnTo>
                    <a:pt x="11033" y="1752"/>
                  </a:lnTo>
                  <a:lnTo>
                    <a:pt x="11363" y="2333"/>
                  </a:lnTo>
                  <a:lnTo>
                    <a:pt x="11693" y="2923"/>
                  </a:lnTo>
                  <a:lnTo>
                    <a:pt x="12023" y="3504"/>
                  </a:lnTo>
                  <a:lnTo>
                    <a:pt x="12353" y="4085"/>
                  </a:lnTo>
                  <a:lnTo>
                    <a:pt x="12683" y="4666"/>
                  </a:lnTo>
                  <a:lnTo>
                    <a:pt x="13013" y="5247"/>
                  </a:lnTo>
                  <a:lnTo>
                    <a:pt x="13351" y="5828"/>
                  </a:lnTo>
                  <a:lnTo>
                    <a:pt x="13681" y="6409"/>
                  </a:lnTo>
                  <a:lnTo>
                    <a:pt x="14011" y="6990"/>
                  </a:lnTo>
                  <a:lnTo>
                    <a:pt x="14341" y="7572"/>
                  </a:lnTo>
                  <a:lnTo>
                    <a:pt x="14678" y="8144"/>
                  </a:lnTo>
                  <a:lnTo>
                    <a:pt x="15008" y="8725"/>
                  </a:lnTo>
                  <a:lnTo>
                    <a:pt x="15346" y="9306"/>
                  </a:lnTo>
                  <a:lnTo>
                    <a:pt x="15413" y="9412"/>
                  </a:lnTo>
                  <a:lnTo>
                    <a:pt x="15488" y="9526"/>
                  </a:lnTo>
                  <a:lnTo>
                    <a:pt x="15563" y="9632"/>
                  </a:lnTo>
                  <a:lnTo>
                    <a:pt x="15646" y="9737"/>
                  </a:lnTo>
                  <a:lnTo>
                    <a:pt x="15811" y="9940"/>
                  </a:lnTo>
                  <a:lnTo>
                    <a:pt x="15983" y="10142"/>
                  </a:lnTo>
                  <a:lnTo>
                    <a:pt x="16163" y="10336"/>
                  </a:lnTo>
                  <a:lnTo>
                    <a:pt x="16343" y="10530"/>
                  </a:lnTo>
                  <a:lnTo>
                    <a:pt x="16523" y="10723"/>
                  </a:lnTo>
                  <a:lnTo>
                    <a:pt x="16703" y="10908"/>
                  </a:lnTo>
                  <a:lnTo>
                    <a:pt x="16973" y="11225"/>
                  </a:lnTo>
                  <a:lnTo>
                    <a:pt x="17243" y="11533"/>
                  </a:lnTo>
                  <a:lnTo>
                    <a:pt x="17498" y="11850"/>
                  </a:lnTo>
                  <a:lnTo>
                    <a:pt x="17753" y="12167"/>
                  </a:lnTo>
                  <a:lnTo>
                    <a:pt x="17993" y="12484"/>
                  </a:lnTo>
                  <a:lnTo>
                    <a:pt x="18226" y="12801"/>
                  </a:lnTo>
                  <a:lnTo>
                    <a:pt x="18451" y="13127"/>
                  </a:lnTo>
                  <a:lnTo>
                    <a:pt x="18676" y="13453"/>
                  </a:lnTo>
                  <a:lnTo>
                    <a:pt x="18886" y="13778"/>
                  </a:lnTo>
                  <a:lnTo>
                    <a:pt x="19088" y="14113"/>
                  </a:lnTo>
                  <a:lnTo>
                    <a:pt x="19283" y="14448"/>
                  </a:lnTo>
                  <a:lnTo>
                    <a:pt x="19471" y="14791"/>
                  </a:lnTo>
                  <a:lnTo>
                    <a:pt x="19658" y="15125"/>
                  </a:lnTo>
                  <a:lnTo>
                    <a:pt x="19831" y="15478"/>
                  </a:lnTo>
                  <a:lnTo>
                    <a:pt x="19996" y="15821"/>
                  </a:lnTo>
                  <a:lnTo>
                    <a:pt x="20161" y="16173"/>
                  </a:lnTo>
                  <a:lnTo>
                    <a:pt x="20311" y="16534"/>
                  </a:lnTo>
                  <a:lnTo>
                    <a:pt x="20453" y="16895"/>
                  </a:lnTo>
                  <a:lnTo>
                    <a:pt x="20596" y="17265"/>
                  </a:lnTo>
                  <a:lnTo>
                    <a:pt x="20723" y="17626"/>
                  </a:lnTo>
                  <a:lnTo>
                    <a:pt x="20851" y="18004"/>
                  </a:lnTo>
                  <a:lnTo>
                    <a:pt x="20971" y="18383"/>
                  </a:lnTo>
                  <a:lnTo>
                    <a:pt x="21083" y="18770"/>
                  </a:lnTo>
                  <a:lnTo>
                    <a:pt x="21181" y="19158"/>
                  </a:lnTo>
                  <a:lnTo>
                    <a:pt x="21278" y="19554"/>
                  </a:lnTo>
                  <a:lnTo>
                    <a:pt x="21376" y="19950"/>
                  </a:lnTo>
                  <a:lnTo>
                    <a:pt x="21458" y="20355"/>
                  </a:lnTo>
                  <a:lnTo>
                    <a:pt x="21533" y="20760"/>
                  </a:lnTo>
                  <a:lnTo>
                    <a:pt x="21608" y="21174"/>
                  </a:lnTo>
                  <a:lnTo>
                    <a:pt x="21668" y="21596"/>
                  </a:lnTo>
                  <a:lnTo>
                    <a:pt x="21728" y="22028"/>
                  </a:lnTo>
                  <a:lnTo>
                    <a:pt x="21781" y="22459"/>
                  </a:lnTo>
                  <a:lnTo>
                    <a:pt x="21856" y="23076"/>
                  </a:lnTo>
                  <a:lnTo>
                    <a:pt x="21931" y="23665"/>
                  </a:lnTo>
                  <a:lnTo>
                    <a:pt x="22006" y="24238"/>
                  </a:lnTo>
                  <a:lnTo>
                    <a:pt x="22088" y="24792"/>
                  </a:lnTo>
                  <a:lnTo>
                    <a:pt x="22178" y="25321"/>
                  </a:lnTo>
                  <a:lnTo>
                    <a:pt x="22268" y="25840"/>
                  </a:lnTo>
                  <a:lnTo>
                    <a:pt x="22366" y="26342"/>
                  </a:lnTo>
                  <a:lnTo>
                    <a:pt x="22471" y="26835"/>
                  </a:lnTo>
                  <a:lnTo>
                    <a:pt x="22583" y="27310"/>
                  </a:lnTo>
                  <a:lnTo>
                    <a:pt x="22703" y="27786"/>
                  </a:lnTo>
                  <a:lnTo>
                    <a:pt x="22831" y="28244"/>
                  </a:lnTo>
                  <a:lnTo>
                    <a:pt x="22966" y="28701"/>
                  </a:lnTo>
                  <a:lnTo>
                    <a:pt x="23116" y="29150"/>
                  </a:lnTo>
                  <a:lnTo>
                    <a:pt x="23281" y="29599"/>
                  </a:lnTo>
                  <a:lnTo>
                    <a:pt x="23453" y="30048"/>
                  </a:lnTo>
                  <a:lnTo>
                    <a:pt x="23633" y="30506"/>
                  </a:lnTo>
                  <a:lnTo>
                    <a:pt x="23836" y="30955"/>
                  </a:lnTo>
                  <a:lnTo>
                    <a:pt x="24046" y="31413"/>
                  </a:lnTo>
                  <a:lnTo>
                    <a:pt x="24271" y="31880"/>
                  </a:lnTo>
                  <a:lnTo>
                    <a:pt x="24518" y="32346"/>
                  </a:lnTo>
                  <a:lnTo>
                    <a:pt x="24773" y="32831"/>
                  </a:lnTo>
                  <a:lnTo>
                    <a:pt x="25051" y="33324"/>
                  </a:lnTo>
                  <a:lnTo>
                    <a:pt x="25351" y="33825"/>
                  </a:lnTo>
                  <a:lnTo>
                    <a:pt x="25658" y="34345"/>
                  </a:lnTo>
                  <a:lnTo>
                    <a:pt x="25996" y="34882"/>
                  </a:lnTo>
                  <a:lnTo>
                    <a:pt x="26348" y="35437"/>
                  </a:lnTo>
                  <a:lnTo>
                    <a:pt x="26716" y="36018"/>
                  </a:lnTo>
                  <a:lnTo>
                    <a:pt x="27113" y="36608"/>
                  </a:lnTo>
                  <a:lnTo>
                    <a:pt x="27526" y="37233"/>
                  </a:lnTo>
                  <a:lnTo>
                    <a:pt x="27968" y="37875"/>
                  </a:lnTo>
                  <a:lnTo>
                    <a:pt x="28433" y="38553"/>
                  </a:lnTo>
                  <a:lnTo>
                    <a:pt x="28921" y="392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51"/>
            <p:cNvSpPr/>
            <p:nvPr/>
          </p:nvSpPr>
          <p:spPr>
            <a:xfrm>
              <a:off x="1569550" y="1125375"/>
              <a:ext cx="724900" cy="1062675"/>
            </a:xfrm>
            <a:custGeom>
              <a:avLst/>
              <a:gdLst/>
              <a:ahLst/>
              <a:cxnLst/>
              <a:rect l="l" t="t" r="r" b="b"/>
              <a:pathLst>
                <a:path w="28996" h="42507" extrusionOk="0">
                  <a:moveTo>
                    <a:pt x="1" y="39196"/>
                  </a:moveTo>
                  <a:lnTo>
                    <a:pt x="511" y="38598"/>
                  </a:lnTo>
                  <a:lnTo>
                    <a:pt x="1006" y="37990"/>
                  </a:lnTo>
                  <a:lnTo>
                    <a:pt x="1478" y="37374"/>
                  </a:lnTo>
                  <a:lnTo>
                    <a:pt x="1936" y="36749"/>
                  </a:lnTo>
                  <a:lnTo>
                    <a:pt x="2378" y="36124"/>
                  </a:lnTo>
                  <a:lnTo>
                    <a:pt x="2798" y="35490"/>
                  </a:lnTo>
                  <a:lnTo>
                    <a:pt x="3203" y="34847"/>
                  </a:lnTo>
                  <a:lnTo>
                    <a:pt x="3593" y="34196"/>
                  </a:lnTo>
                  <a:lnTo>
                    <a:pt x="3961" y="33544"/>
                  </a:lnTo>
                  <a:lnTo>
                    <a:pt x="4313" y="32884"/>
                  </a:lnTo>
                  <a:lnTo>
                    <a:pt x="4643" y="32215"/>
                  </a:lnTo>
                  <a:lnTo>
                    <a:pt x="4958" y="31537"/>
                  </a:lnTo>
                  <a:lnTo>
                    <a:pt x="5251" y="30850"/>
                  </a:lnTo>
                  <a:lnTo>
                    <a:pt x="5528" y="30163"/>
                  </a:lnTo>
                  <a:lnTo>
                    <a:pt x="5791" y="29459"/>
                  </a:lnTo>
                  <a:lnTo>
                    <a:pt x="6023" y="28755"/>
                  </a:lnTo>
                  <a:lnTo>
                    <a:pt x="6248" y="28041"/>
                  </a:lnTo>
                  <a:lnTo>
                    <a:pt x="6451" y="27320"/>
                  </a:lnTo>
                  <a:lnTo>
                    <a:pt x="6631" y="26589"/>
                  </a:lnTo>
                  <a:lnTo>
                    <a:pt x="6788" y="25849"/>
                  </a:lnTo>
                  <a:lnTo>
                    <a:pt x="6931" y="25101"/>
                  </a:lnTo>
                  <a:lnTo>
                    <a:pt x="7058" y="24353"/>
                  </a:lnTo>
                  <a:lnTo>
                    <a:pt x="7156" y="23587"/>
                  </a:lnTo>
                  <a:lnTo>
                    <a:pt x="7246" y="22821"/>
                  </a:lnTo>
                  <a:lnTo>
                    <a:pt x="7306" y="22037"/>
                  </a:lnTo>
                  <a:lnTo>
                    <a:pt x="7351" y="21254"/>
                  </a:lnTo>
                  <a:lnTo>
                    <a:pt x="7373" y="20461"/>
                  </a:lnTo>
                  <a:lnTo>
                    <a:pt x="7373" y="19651"/>
                  </a:lnTo>
                  <a:lnTo>
                    <a:pt x="7358" y="18841"/>
                  </a:lnTo>
                  <a:lnTo>
                    <a:pt x="7321" y="18022"/>
                  </a:lnTo>
                  <a:lnTo>
                    <a:pt x="7261" y="17186"/>
                  </a:lnTo>
                  <a:lnTo>
                    <a:pt x="7186" y="16350"/>
                  </a:lnTo>
                  <a:lnTo>
                    <a:pt x="7178" y="16244"/>
                  </a:lnTo>
                  <a:lnTo>
                    <a:pt x="7178" y="16138"/>
                  </a:lnTo>
                  <a:lnTo>
                    <a:pt x="7186" y="16033"/>
                  </a:lnTo>
                  <a:lnTo>
                    <a:pt x="7201" y="15918"/>
                  </a:lnTo>
                  <a:lnTo>
                    <a:pt x="7216" y="15804"/>
                  </a:lnTo>
                  <a:lnTo>
                    <a:pt x="7246" y="15689"/>
                  </a:lnTo>
                  <a:lnTo>
                    <a:pt x="7276" y="15575"/>
                  </a:lnTo>
                  <a:lnTo>
                    <a:pt x="7313" y="15460"/>
                  </a:lnTo>
                  <a:lnTo>
                    <a:pt x="7358" y="15346"/>
                  </a:lnTo>
                  <a:lnTo>
                    <a:pt x="7403" y="15240"/>
                  </a:lnTo>
                  <a:lnTo>
                    <a:pt x="7448" y="15135"/>
                  </a:lnTo>
                  <a:lnTo>
                    <a:pt x="7501" y="15029"/>
                  </a:lnTo>
                  <a:lnTo>
                    <a:pt x="7561" y="14941"/>
                  </a:lnTo>
                  <a:lnTo>
                    <a:pt x="7621" y="14853"/>
                  </a:lnTo>
                  <a:lnTo>
                    <a:pt x="7681" y="14774"/>
                  </a:lnTo>
                  <a:lnTo>
                    <a:pt x="7748" y="14703"/>
                  </a:lnTo>
                  <a:lnTo>
                    <a:pt x="8161" y="14307"/>
                  </a:lnTo>
                  <a:lnTo>
                    <a:pt x="8588" y="13911"/>
                  </a:lnTo>
                  <a:lnTo>
                    <a:pt x="9016" y="13515"/>
                  </a:lnTo>
                  <a:lnTo>
                    <a:pt x="9443" y="13136"/>
                  </a:lnTo>
                  <a:lnTo>
                    <a:pt x="9878" y="12749"/>
                  </a:lnTo>
                  <a:lnTo>
                    <a:pt x="10313" y="12370"/>
                  </a:lnTo>
                  <a:lnTo>
                    <a:pt x="10748" y="11983"/>
                  </a:lnTo>
                  <a:lnTo>
                    <a:pt x="11176" y="11604"/>
                  </a:lnTo>
                  <a:lnTo>
                    <a:pt x="11603" y="11217"/>
                  </a:lnTo>
                  <a:lnTo>
                    <a:pt x="12023" y="10821"/>
                  </a:lnTo>
                  <a:lnTo>
                    <a:pt x="12443" y="10416"/>
                  </a:lnTo>
                  <a:lnTo>
                    <a:pt x="12848" y="10011"/>
                  </a:lnTo>
                  <a:lnTo>
                    <a:pt x="13246" y="9597"/>
                  </a:lnTo>
                  <a:lnTo>
                    <a:pt x="13636" y="9165"/>
                  </a:lnTo>
                  <a:lnTo>
                    <a:pt x="13823" y="8945"/>
                  </a:lnTo>
                  <a:lnTo>
                    <a:pt x="14011" y="8725"/>
                  </a:lnTo>
                  <a:lnTo>
                    <a:pt x="14191" y="8496"/>
                  </a:lnTo>
                  <a:lnTo>
                    <a:pt x="14371" y="8267"/>
                  </a:lnTo>
                  <a:lnTo>
                    <a:pt x="14543" y="8039"/>
                  </a:lnTo>
                  <a:lnTo>
                    <a:pt x="14708" y="7810"/>
                  </a:lnTo>
                  <a:lnTo>
                    <a:pt x="14873" y="7572"/>
                  </a:lnTo>
                  <a:lnTo>
                    <a:pt x="15031" y="7334"/>
                  </a:lnTo>
                  <a:lnTo>
                    <a:pt x="15338" y="6850"/>
                  </a:lnTo>
                  <a:lnTo>
                    <a:pt x="15638" y="6357"/>
                  </a:lnTo>
                  <a:lnTo>
                    <a:pt x="15923" y="5846"/>
                  </a:lnTo>
                  <a:lnTo>
                    <a:pt x="16208" y="5336"/>
                  </a:lnTo>
                  <a:lnTo>
                    <a:pt x="16478" y="4807"/>
                  </a:lnTo>
                  <a:lnTo>
                    <a:pt x="16748" y="4279"/>
                  </a:lnTo>
                  <a:lnTo>
                    <a:pt x="17011" y="3742"/>
                  </a:lnTo>
                  <a:lnTo>
                    <a:pt x="17273" y="3205"/>
                  </a:lnTo>
                  <a:lnTo>
                    <a:pt x="17528" y="2668"/>
                  </a:lnTo>
                  <a:lnTo>
                    <a:pt x="17791" y="2131"/>
                  </a:lnTo>
                  <a:lnTo>
                    <a:pt x="18053" y="1594"/>
                  </a:lnTo>
                  <a:lnTo>
                    <a:pt x="18316" y="1057"/>
                  </a:lnTo>
                  <a:lnTo>
                    <a:pt x="18578" y="529"/>
                  </a:lnTo>
                  <a:lnTo>
                    <a:pt x="18856" y="0"/>
                  </a:lnTo>
                  <a:lnTo>
                    <a:pt x="19711" y="502"/>
                  </a:lnTo>
                  <a:lnTo>
                    <a:pt x="20528" y="1066"/>
                  </a:lnTo>
                  <a:lnTo>
                    <a:pt x="21316" y="1682"/>
                  </a:lnTo>
                  <a:lnTo>
                    <a:pt x="22066" y="2342"/>
                  </a:lnTo>
                  <a:lnTo>
                    <a:pt x="22786" y="3055"/>
                  </a:lnTo>
                  <a:lnTo>
                    <a:pt x="23468" y="3804"/>
                  </a:lnTo>
                  <a:lnTo>
                    <a:pt x="24113" y="4605"/>
                  </a:lnTo>
                  <a:lnTo>
                    <a:pt x="24721" y="5441"/>
                  </a:lnTo>
                  <a:lnTo>
                    <a:pt x="25291" y="6313"/>
                  </a:lnTo>
                  <a:lnTo>
                    <a:pt x="25823" y="7220"/>
                  </a:lnTo>
                  <a:lnTo>
                    <a:pt x="26318" y="8162"/>
                  </a:lnTo>
                  <a:lnTo>
                    <a:pt x="26768" y="9130"/>
                  </a:lnTo>
                  <a:lnTo>
                    <a:pt x="27188" y="10125"/>
                  </a:lnTo>
                  <a:lnTo>
                    <a:pt x="27556" y="11146"/>
                  </a:lnTo>
                  <a:lnTo>
                    <a:pt x="27886" y="12185"/>
                  </a:lnTo>
                  <a:lnTo>
                    <a:pt x="28178" y="13251"/>
                  </a:lnTo>
                  <a:lnTo>
                    <a:pt x="28426" y="14333"/>
                  </a:lnTo>
                  <a:lnTo>
                    <a:pt x="28628" y="15425"/>
                  </a:lnTo>
                  <a:lnTo>
                    <a:pt x="28786" y="16535"/>
                  </a:lnTo>
                  <a:lnTo>
                    <a:pt x="28898" y="17644"/>
                  </a:lnTo>
                  <a:lnTo>
                    <a:pt x="28973" y="18771"/>
                  </a:lnTo>
                  <a:lnTo>
                    <a:pt x="28996" y="19898"/>
                  </a:lnTo>
                  <a:lnTo>
                    <a:pt x="28973" y="21033"/>
                  </a:lnTo>
                  <a:lnTo>
                    <a:pt x="28898" y="22160"/>
                  </a:lnTo>
                  <a:lnTo>
                    <a:pt x="28778" y="23287"/>
                  </a:lnTo>
                  <a:lnTo>
                    <a:pt x="28613" y="24414"/>
                  </a:lnTo>
                  <a:lnTo>
                    <a:pt x="28396" y="25524"/>
                  </a:lnTo>
                  <a:lnTo>
                    <a:pt x="28126" y="26633"/>
                  </a:lnTo>
                  <a:lnTo>
                    <a:pt x="27811" y="27725"/>
                  </a:lnTo>
                  <a:lnTo>
                    <a:pt x="27443" y="28799"/>
                  </a:lnTo>
                  <a:lnTo>
                    <a:pt x="27023" y="29855"/>
                  </a:lnTo>
                  <a:lnTo>
                    <a:pt x="26551" y="30894"/>
                  </a:lnTo>
                  <a:lnTo>
                    <a:pt x="26026" y="31915"/>
                  </a:lnTo>
                  <a:lnTo>
                    <a:pt x="25463" y="32893"/>
                  </a:lnTo>
                  <a:lnTo>
                    <a:pt x="24863" y="33826"/>
                  </a:lnTo>
                  <a:lnTo>
                    <a:pt x="24226" y="34715"/>
                  </a:lnTo>
                  <a:lnTo>
                    <a:pt x="23558" y="35560"/>
                  </a:lnTo>
                  <a:lnTo>
                    <a:pt x="22853" y="36353"/>
                  </a:lnTo>
                  <a:lnTo>
                    <a:pt x="22126" y="37110"/>
                  </a:lnTo>
                  <a:lnTo>
                    <a:pt x="21368" y="37823"/>
                  </a:lnTo>
                  <a:lnTo>
                    <a:pt x="20581" y="38483"/>
                  </a:lnTo>
                  <a:lnTo>
                    <a:pt x="19771" y="39091"/>
                  </a:lnTo>
                  <a:lnTo>
                    <a:pt x="18946" y="39654"/>
                  </a:lnTo>
                  <a:lnTo>
                    <a:pt x="18091" y="40174"/>
                  </a:lnTo>
                  <a:lnTo>
                    <a:pt x="17228" y="40640"/>
                  </a:lnTo>
                  <a:lnTo>
                    <a:pt x="16343" y="41054"/>
                  </a:lnTo>
                  <a:lnTo>
                    <a:pt x="15451" y="41424"/>
                  </a:lnTo>
                  <a:lnTo>
                    <a:pt x="14536" y="41732"/>
                  </a:lnTo>
                  <a:lnTo>
                    <a:pt x="13621" y="41996"/>
                  </a:lnTo>
                  <a:lnTo>
                    <a:pt x="12691" y="42207"/>
                  </a:lnTo>
                  <a:lnTo>
                    <a:pt x="11761" y="42357"/>
                  </a:lnTo>
                  <a:lnTo>
                    <a:pt x="10823" y="42463"/>
                  </a:lnTo>
                  <a:lnTo>
                    <a:pt x="9886" y="42507"/>
                  </a:lnTo>
                  <a:lnTo>
                    <a:pt x="8948" y="42498"/>
                  </a:lnTo>
                  <a:lnTo>
                    <a:pt x="8011" y="42427"/>
                  </a:lnTo>
                  <a:lnTo>
                    <a:pt x="7081" y="42313"/>
                  </a:lnTo>
                  <a:lnTo>
                    <a:pt x="6151" y="42128"/>
                  </a:lnTo>
                  <a:lnTo>
                    <a:pt x="5236" y="41890"/>
                  </a:lnTo>
                  <a:lnTo>
                    <a:pt x="4328" y="41591"/>
                  </a:lnTo>
                  <a:lnTo>
                    <a:pt x="3428" y="41239"/>
                  </a:lnTo>
                  <a:lnTo>
                    <a:pt x="2551" y="40816"/>
                  </a:lnTo>
                  <a:lnTo>
                    <a:pt x="1681" y="40341"/>
                  </a:lnTo>
                  <a:lnTo>
                    <a:pt x="833" y="39804"/>
                  </a:lnTo>
                  <a:lnTo>
                    <a:pt x="1" y="39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51"/>
            <p:cNvSpPr/>
            <p:nvPr/>
          </p:nvSpPr>
          <p:spPr>
            <a:xfrm>
              <a:off x="1323550" y="1557000"/>
              <a:ext cx="363775" cy="495700"/>
            </a:xfrm>
            <a:custGeom>
              <a:avLst/>
              <a:gdLst/>
              <a:ahLst/>
              <a:cxnLst/>
              <a:rect l="l" t="t" r="r" b="b"/>
              <a:pathLst>
                <a:path w="14551" h="19828" extrusionOk="0">
                  <a:moveTo>
                    <a:pt x="421" y="0"/>
                  </a:moveTo>
                  <a:lnTo>
                    <a:pt x="1298" y="0"/>
                  </a:lnTo>
                  <a:lnTo>
                    <a:pt x="2161" y="0"/>
                  </a:lnTo>
                  <a:lnTo>
                    <a:pt x="3023" y="0"/>
                  </a:lnTo>
                  <a:lnTo>
                    <a:pt x="3878" y="0"/>
                  </a:lnTo>
                  <a:lnTo>
                    <a:pt x="4726" y="0"/>
                  </a:lnTo>
                  <a:lnTo>
                    <a:pt x="5573" y="0"/>
                  </a:lnTo>
                  <a:lnTo>
                    <a:pt x="6413" y="0"/>
                  </a:lnTo>
                  <a:lnTo>
                    <a:pt x="7261" y="0"/>
                  </a:lnTo>
                  <a:lnTo>
                    <a:pt x="8101" y="0"/>
                  </a:lnTo>
                  <a:lnTo>
                    <a:pt x="8933" y="0"/>
                  </a:lnTo>
                  <a:lnTo>
                    <a:pt x="9773" y="0"/>
                  </a:lnTo>
                  <a:lnTo>
                    <a:pt x="10613" y="0"/>
                  </a:lnTo>
                  <a:lnTo>
                    <a:pt x="11461" y="0"/>
                  </a:lnTo>
                  <a:lnTo>
                    <a:pt x="12301" y="0"/>
                  </a:lnTo>
                  <a:lnTo>
                    <a:pt x="13148" y="0"/>
                  </a:lnTo>
                  <a:lnTo>
                    <a:pt x="13996" y="0"/>
                  </a:lnTo>
                  <a:lnTo>
                    <a:pt x="14161" y="467"/>
                  </a:lnTo>
                  <a:lnTo>
                    <a:pt x="14296" y="951"/>
                  </a:lnTo>
                  <a:lnTo>
                    <a:pt x="14401" y="1471"/>
                  </a:lnTo>
                  <a:lnTo>
                    <a:pt x="14483" y="2016"/>
                  </a:lnTo>
                  <a:lnTo>
                    <a:pt x="14528" y="2589"/>
                  </a:lnTo>
                  <a:lnTo>
                    <a:pt x="14551" y="3179"/>
                  </a:lnTo>
                  <a:lnTo>
                    <a:pt x="14543" y="3786"/>
                  </a:lnTo>
                  <a:lnTo>
                    <a:pt x="14513" y="4420"/>
                  </a:lnTo>
                  <a:lnTo>
                    <a:pt x="14453" y="5063"/>
                  </a:lnTo>
                  <a:lnTo>
                    <a:pt x="14371" y="5723"/>
                  </a:lnTo>
                  <a:lnTo>
                    <a:pt x="14266" y="6401"/>
                  </a:lnTo>
                  <a:lnTo>
                    <a:pt x="14131" y="7079"/>
                  </a:lnTo>
                  <a:lnTo>
                    <a:pt x="13973" y="7774"/>
                  </a:lnTo>
                  <a:lnTo>
                    <a:pt x="13801" y="8470"/>
                  </a:lnTo>
                  <a:lnTo>
                    <a:pt x="13598" y="9174"/>
                  </a:lnTo>
                  <a:lnTo>
                    <a:pt x="13373" y="9878"/>
                  </a:lnTo>
                  <a:lnTo>
                    <a:pt x="13133" y="10583"/>
                  </a:lnTo>
                  <a:lnTo>
                    <a:pt x="12871" y="11287"/>
                  </a:lnTo>
                  <a:lnTo>
                    <a:pt x="12586" y="11983"/>
                  </a:lnTo>
                  <a:lnTo>
                    <a:pt x="12278" y="12678"/>
                  </a:lnTo>
                  <a:lnTo>
                    <a:pt x="11956" y="13365"/>
                  </a:lnTo>
                  <a:lnTo>
                    <a:pt x="11618" y="14034"/>
                  </a:lnTo>
                  <a:lnTo>
                    <a:pt x="11258" y="14703"/>
                  </a:lnTo>
                  <a:lnTo>
                    <a:pt x="10883" y="15355"/>
                  </a:lnTo>
                  <a:lnTo>
                    <a:pt x="10493" y="15989"/>
                  </a:lnTo>
                  <a:lnTo>
                    <a:pt x="10088" y="16605"/>
                  </a:lnTo>
                  <a:lnTo>
                    <a:pt x="9661" y="17203"/>
                  </a:lnTo>
                  <a:lnTo>
                    <a:pt x="9226" y="17776"/>
                  </a:lnTo>
                  <a:lnTo>
                    <a:pt x="8768" y="18330"/>
                  </a:lnTo>
                  <a:lnTo>
                    <a:pt x="8303" y="18859"/>
                  </a:lnTo>
                  <a:lnTo>
                    <a:pt x="7823" y="19361"/>
                  </a:lnTo>
                  <a:lnTo>
                    <a:pt x="7336" y="19827"/>
                  </a:lnTo>
                  <a:lnTo>
                    <a:pt x="6863" y="19440"/>
                  </a:lnTo>
                  <a:lnTo>
                    <a:pt x="6398" y="19026"/>
                  </a:lnTo>
                  <a:lnTo>
                    <a:pt x="5941" y="18568"/>
                  </a:lnTo>
                  <a:lnTo>
                    <a:pt x="5498" y="18084"/>
                  </a:lnTo>
                  <a:lnTo>
                    <a:pt x="5071" y="17573"/>
                  </a:lnTo>
                  <a:lnTo>
                    <a:pt x="4651" y="17036"/>
                  </a:lnTo>
                  <a:lnTo>
                    <a:pt x="4253" y="16473"/>
                  </a:lnTo>
                  <a:lnTo>
                    <a:pt x="3863" y="15883"/>
                  </a:lnTo>
                  <a:lnTo>
                    <a:pt x="3488" y="15267"/>
                  </a:lnTo>
                  <a:lnTo>
                    <a:pt x="3128" y="14642"/>
                  </a:lnTo>
                  <a:lnTo>
                    <a:pt x="2783" y="13999"/>
                  </a:lnTo>
                  <a:lnTo>
                    <a:pt x="2461" y="13338"/>
                  </a:lnTo>
                  <a:lnTo>
                    <a:pt x="2153" y="12661"/>
                  </a:lnTo>
                  <a:lnTo>
                    <a:pt x="1861" y="11974"/>
                  </a:lnTo>
                  <a:lnTo>
                    <a:pt x="1591" y="11278"/>
                  </a:lnTo>
                  <a:lnTo>
                    <a:pt x="1336" y="10583"/>
                  </a:lnTo>
                  <a:lnTo>
                    <a:pt x="1103" y="9870"/>
                  </a:lnTo>
                  <a:lnTo>
                    <a:pt x="893" y="9165"/>
                  </a:lnTo>
                  <a:lnTo>
                    <a:pt x="698" y="8452"/>
                  </a:lnTo>
                  <a:lnTo>
                    <a:pt x="526" y="7739"/>
                  </a:lnTo>
                  <a:lnTo>
                    <a:pt x="383" y="7035"/>
                  </a:lnTo>
                  <a:lnTo>
                    <a:pt x="256" y="6330"/>
                  </a:lnTo>
                  <a:lnTo>
                    <a:pt x="158" y="5635"/>
                  </a:lnTo>
                  <a:lnTo>
                    <a:pt x="83" y="4948"/>
                  </a:lnTo>
                  <a:lnTo>
                    <a:pt x="31" y="4270"/>
                  </a:lnTo>
                  <a:lnTo>
                    <a:pt x="1" y="3610"/>
                  </a:lnTo>
                  <a:lnTo>
                    <a:pt x="8" y="2958"/>
                  </a:lnTo>
                  <a:lnTo>
                    <a:pt x="31" y="2325"/>
                  </a:lnTo>
                  <a:lnTo>
                    <a:pt x="91" y="1708"/>
                  </a:lnTo>
                  <a:lnTo>
                    <a:pt x="173" y="1118"/>
                  </a:lnTo>
                  <a:lnTo>
                    <a:pt x="286" y="546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51"/>
            <p:cNvSpPr/>
            <p:nvPr/>
          </p:nvSpPr>
          <p:spPr>
            <a:xfrm>
              <a:off x="1044550" y="1049875"/>
              <a:ext cx="387025" cy="359675"/>
            </a:xfrm>
            <a:custGeom>
              <a:avLst/>
              <a:gdLst/>
              <a:ahLst/>
              <a:cxnLst/>
              <a:rect l="l" t="t" r="r" b="b"/>
              <a:pathLst>
                <a:path w="15481" h="14387" extrusionOk="0">
                  <a:moveTo>
                    <a:pt x="1" y="1339"/>
                  </a:moveTo>
                  <a:lnTo>
                    <a:pt x="518" y="1128"/>
                  </a:lnTo>
                  <a:lnTo>
                    <a:pt x="1028" y="934"/>
                  </a:lnTo>
                  <a:lnTo>
                    <a:pt x="1538" y="758"/>
                  </a:lnTo>
                  <a:lnTo>
                    <a:pt x="2041" y="608"/>
                  </a:lnTo>
                  <a:lnTo>
                    <a:pt x="2543" y="467"/>
                  </a:lnTo>
                  <a:lnTo>
                    <a:pt x="3046" y="344"/>
                  </a:lnTo>
                  <a:lnTo>
                    <a:pt x="3548" y="247"/>
                  </a:lnTo>
                  <a:lnTo>
                    <a:pt x="4043" y="159"/>
                  </a:lnTo>
                  <a:lnTo>
                    <a:pt x="4538" y="97"/>
                  </a:lnTo>
                  <a:lnTo>
                    <a:pt x="5033" y="45"/>
                  </a:lnTo>
                  <a:lnTo>
                    <a:pt x="5528" y="18"/>
                  </a:lnTo>
                  <a:lnTo>
                    <a:pt x="6016" y="1"/>
                  </a:lnTo>
                  <a:lnTo>
                    <a:pt x="6511" y="1"/>
                  </a:lnTo>
                  <a:lnTo>
                    <a:pt x="6998" y="18"/>
                  </a:lnTo>
                  <a:lnTo>
                    <a:pt x="7478" y="53"/>
                  </a:lnTo>
                  <a:lnTo>
                    <a:pt x="7966" y="106"/>
                  </a:lnTo>
                  <a:lnTo>
                    <a:pt x="8446" y="177"/>
                  </a:lnTo>
                  <a:lnTo>
                    <a:pt x="8926" y="256"/>
                  </a:lnTo>
                  <a:lnTo>
                    <a:pt x="9406" y="353"/>
                  </a:lnTo>
                  <a:lnTo>
                    <a:pt x="9878" y="467"/>
                  </a:lnTo>
                  <a:lnTo>
                    <a:pt x="10358" y="590"/>
                  </a:lnTo>
                  <a:lnTo>
                    <a:pt x="10831" y="740"/>
                  </a:lnTo>
                  <a:lnTo>
                    <a:pt x="11303" y="890"/>
                  </a:lnTo>
                  <a:lnTo>
                    <a:pt x="11768" y="1066"/>
                  </a:lnTo>
                  <a:lnTo>
                    <a:pt x="12241" y="1251"/>
                  </a:lnTo>
                  <a:lnTo>
                    <a:pt x="12706" y="1453"/>
                  </a:lnTo>
                  <a:lnTo>
                    <a:pt x="13171" y="1665"/>
                  </a:lnTo>
                  <a:lnTo>
                    <a:pt x="13636" y="1893"/>
                  </a:lnTo>
                  <a:lnTo>
                    <a:pt x="14101" y="2131"/>
                  </a:lnTo>
                  <a:lnTo>
                    <a:pt x="14566" y="2387"/>
                  </a:lnTo>
                  <a:lnTo>
                    <a:pt x="15023" y="2651"/>
                  </a:lnTo>
                  <a:lnTo>
                    <a:pt x="15481" y="2932"/>
                  </a:lnTo>
                  <a:lnTo>
                    <a:pt x="15083" y="3646"/>
                  </a:lnTo>
                  <a:lnTo>
                    <a:pt x="14678" y="4367"/>
                  </a:lnTo>
                  <a:lnTo>
                    <a:pt x="14281" y="5081"/>
                  </a:lnTo>
                  <a:lnTo>
                    <a:pt x="13883" y="5803"/>
                  </a:lnTo>
                  <a:lnTo>
                    <a:pt x="13478" y="6516"/>
                  </a:lnTo>
                  <a:lnTo>
                    <a:pt x="13081" y="7238"/>
                  </a:lnTo>
                  <a:lnTo>
                    <a:pt x="12683" y="7951"/>
                  </a:lnTo>
                  <a:lnTo>
                    <a:pt x="12286" y="8664"/>
                  </a:lnTo>
                  <a:lnTo>
                    <a:pt x="11881" y="9377"/>
                  </a:lnTo>
                  <a:lnTo>
                    <a:pt x="11483" y="10090"/>
                  </a:lnTo>
                  <a:lnTo>
                    <a:pt x="11086" y="10812"/>
                  </a:lnTo>
                  <a:lnTo>
                    <a:pt x="10688" y="11525"/>
                  </a:lnTo>
                  <a:lnTo>
                    <a:pt x="10291" y="12238"/>
                  </a:lnTo>
                  <a:lnTo>
                    <a:pt x="9893" y="12951"/>
                  </a:lnTo>
                  <a:lnTo>
                    <a:pt x="9488" y="13673"/>
                  </a:lnTo>
                  <a:lnTo>
                    <a:pt x="9091" y="14387"/>
                  </a:lnTo>
                  <a:lnTo>
                    <a:pt x="8693" y="14158"/>
                  </a:lnTo>
                  <a:lnTo>
                    <a:pt x="8311" y="13920"/>
                  </a:lnTo>
                  <a:lnTo>
                    <a:pt x="7928" y="13665"/>
                  </a:lnTo>
                  <a:lnTo>
                    <a:pt x="7553" y="13400"/>
                  </a:lnTo>
                  <a:lnTo>
                    <a:pt x="7178" y="13119"/>
                  </a:lnTo>
                  <a:lnTo>
                    <a:pt x="6818" y="12828"/>
                  </a:lnTo>
                  <a:lnTo>
                    <a:pt x="6466" y="12529"/>
                  </a:lnTo>
                  <a:lnTo>
                    <a:pt x="6113" y="12212"/>
                  </a:lnTo>
                  <a:lnTo>
                    <a:pt x="5768" y="11886"/>
                  </a:lnTo>
                  <a:lnTo>
                    <a:pt x="5438" y="11552"/>
                  </a:lnTo>
                  <a:lnTo>
                    <a:pt x="5108" y="11208"/>
                  </a:lnTo>
                  <a:lnTo>
                    <a:pt x="4786" y="10847"/>
                  </a:lnTo>
                  <a:lnTo>
                    <a:pt x="4471" y="10469"/>
                  </a:lnTo>
                  <a:lnTo>
                    <a:pt x="4163" y="10090"/>
                  </a:lnTo>
                  <a:lnTo>
                    <a:pt x="3863" y="9694"/>
                  </a:lnTo>
                  <a:lnTo>
                    <a:pt x="3571" y="9289"/>
                  </a:lnTo>
                  <a:lnTo>
                    <a:pt x="3286" y="8875"/>
                  </a:lnTo>
                  <a:lnTo>
                    <a:pt x="3008" y="8444"/>
                  </a:lnTo>
                  <a:lnTo>
                    <a:pt x="2746" y="8012"/>
                  </a:lnTo>
                  <a:lnTo>
                    <a:pt x="2483" y="7563"/>
                  </a:lnTo>
                  <a:lnTo>
                    <a:pt x="2228" y="7097"/>
                  </a:lnTo>
                  <a:lnTo>
                    <a:pt x="1981" y="6630"/>
                  </a:lnTo>
                  <a:lnTo>
                    <a:pt x="1748" y="6146"/>
                  </a:lnTo>
                  <a:lnTo>
                    <a:pt x="1516" y="5653"/>
                  </a:lnTo>
                  <a:lnTo>
                    <a:pt x="1298" y="5151"/>
                  </a:lnTo>
                  <a:lnTo>
                    <a:pt x="1088" y="4640"/>
                  </a:lnTo>
                  <a:lnTo>
                    <a:pt x="886" y="4112"/>
                  </a:lnTo>
                  <a:lnTo>
                    <a:pt x="691" y="3584"/>
                  </a:lnTo>
                  <a:lnTo>
                    <a:pt x="503" y="3038"/>
                  </a:lnTo>
                  <a:lnTo>
                    <a:pt x="331" y="2483"/>
                  </a:lnTo>
                  <a:lnTo>
                    <a:pt x="158" y="1920"/>
                  </a:lnTo>
                  <a:lnTo>
                    <a:pt x="1" y="1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51"/>
            <p:cNvSpPr/>
            <p:nvPr/>
          </p:nvSpPr>
          <p:spPr>
            <a:xfrm>
              <a:off x="1582675" y="1050550"/>
              <a:ext cx="382900" cy="361425"/>
            </a:xfrm>
            <a:custGeom>
              <a:avLst/>
              <a:gdLst/>
              <a:ahLst/>
              <a:cxnLst/>
              <a:rect l="l" t="t" r="r" b="b"/>
              <a:pathLst>
                <a:path w="15316" h="14457" extrusionOk="0">
                  <a:moveTo>
                    <a:pt x="6308" y="14456"/>
                  </a:moveTo>
                  <a:lnTo>
                    <a:pt x="5896" y="13717"/>
                  </a:lnTo>
                  <a:lnTo>
                    <a:pt x="5483" y="12986"/>
                  </a:lnTo>
                  <a:lnTo>
                    <a:pt x="5078" y="12255"/>
                  </a:lnTo>
                  <a:lnTo>
                    <a:pt x="4681" y="11533"/>
                  </a:lnTo>
                  <a:lnTo>
                    <a:pt x="4276" y="10820"/>
                  </a:lnTo>
                  <a:lnTo>
                    <a:pt x="3886" y="10107"/>
                  </a:lnTo>
                  <a:lnTo>
                    <a:pt x="3488" y="9403"/>
                  </a:lnTo>
                  <a:lnTo>
                    <a:pt x="3098" y="8698"/>
                  </a:lnTo>
                  <a:lnTo>
                    <a:pt x="2708" y="8003"/>
                  </a:lnTo>
                  <a:lnTo>
                    <a:pt x="2318" y="7307"/>
                  </a:lnTo>
                  <a:lnTo>
                    <a:pt x="1928" y="6612"/>
                  </a:lnTo>
                  <a:lnTo>
                    <a:pt x="1546" y="5916"/>
                  </a:lnTo>
                  <a:lnTo>
                    <a:pt x="1156" y="5221"/>
                  </a:lnTo>
                  <a:lnTo>
                    <a:pt x="773" y="4534"/>
                  </a:lnTo>
                  <a:lnTo>
                    <a:pt x="383" y="3839"/>
                  </a:lnTo>
                  <a:lnTo>
                    <a:pt x="1" y="3152"/>
                  </a:lnTo>
                  <a:lnTo>
                    <a:pt x="316" y="2844"/>
                  </a:lnTo>
                  <a:lnTo>
                    <a:pt x="661" y="2544"/>
                  </a:lnTo>
                  <a:lnTo>
                    <a:pt x="1021" y="2263"/>
                  </a:lnTo>
                  <a:lnTo>
                    <a:pt x="1403" y="1999"/>
                  </a:lnTo>
                  <a:lnTo>
                    <a:pt x="1801" y="1752"/>
                  </a:lnTo>
                  <a:lnTo>
                    <a:pt x="2221" y="1523"/>
                  </a:lnTo>
                  <a:lnTo>
                    <a:pt x="2656" y="1303"/>
                  </a:lnTo>
                  <a:lnTo>
                    <a:pt x="3106" y="1101"/>
                  </a:lnTo>
                  <a:lnTo>
                    <a:pt x="3571" y="916"/>
                  </a:lnTo>
                  <a:lnTo>
                    <a:pt x="4051" y="748"/>
                  </a:lnTo>
                  <a:lnTo>
                    <a:pt x="4538" y="599"/>
                  </a:lnTo>
                  <a:lnTo>
                    <a:pt x="5041" y="458"/>
                  </a:lnTo>
                  <a:lnTo>
                    <a:pt x="5551" y="343"/>
                  </a:lnTo>
                  <a:lnTo>
                    <a:pt x="6061" y="238"/>
                  </a:lnTo>
                  <a:lnTo>
                    <a:pt x="6586" y="158"/>
                  </a:lnTo>
                  <a:lnTo>
                    <a:pt x="7118" y="88"/>
                  </a:lnTo>
                  <a:lnTo>
                    <a:pt x="7651" y="44"/>
                  </a:lnTo>
                  <a:lnTo>
                    <a:pt x="8183" y="9"/>
                  </a:lnTo>
                  <a:lnTo>
                    <a:pt x="8723" y="0"/>
                  </a:lnTo>
                  <a:lnTo>
                    <a:pt x="9263" y="0"/>
                  </a:lnTo>
                  <a:lnTo>
                    <a:pt x="9796" y="26"/>
                  </a:lnTo>
                  <a:lnTo>
                    <a:pt x="10336" y="70"/>
                  </a:lnTo>
                  <a:lnTo>
                    <a:pt x="10868" y="132"/>
                  </a:lnTo>
                  <a:lnTo>
                    <a:pt x="11393" y="220"/>
                  </a:lnTo>
                  <a:lnTo>
                    <a:pt x="11918" y="317"/>
                  </a:lnTo>
                  <a:lnTo>
                    <a:pt x="12436" y="440"/>
                  </a:lnTo>
                  <a:lnTo>
                    <a:pt x="12938" y="581"/>
                  </a:lnTo>
                  <a:lnTo>
                    <a:pt x="13441" y="740"/>
                  </a:lnTo>
                  <a:lnTo>
                    <a:pt x="13928" y="924"/>
                  </a:lnTo>
                  <a:lnTo>
                    <a:pt x="14401" y="1127"/>
                  </a:lnTo>
                  <a:lnTo>
                    <a:pt x="14866" y="1347"/>
                  </a:lnTo>
                  <a:lnTo>
                    <a:pt x="15316" y="1585"/>
                  </a:lnTo>
                  <a:lnTo>
                    <a:pt x="15158" y="2122"/>
                  </a:lnTo>
                  <a:lnTo>
                    <a:pt x="14993" y="2650"/>
                  </a:lnTo>
                  <a:lnTo>
                    <a:pt x="14813" y="3161"/>
                  </a:lnTo>
                  <a:lnTo>
                    <a:pt x="14633" y="3671"/>
                  </a:lnTo>
                  <a:lnTo>
                    <a:pt x="14446" y="4173"/>
                  </a:lnTo>
                  <a:lnTo>
                    <a:pt x="14243" y="4666"/>
                  </a:lnTo>
                  <a:lnTo>
                    <a:pt x="14041" y="5150"/>
                  </a:lnTo>
                  <a:lnTo>
                    <a:pt x="13823" y="5626"/>
                  </a:lnTo>
                  <a:lnTo>
                    <a:pt x="13598" y="6092"/>
                  </a:lnTo>
                  <a:lnTo>
                    <a:pt x="13373" y="6550"/>
                  </a:lnTo>
                  <a:lnTo>
                    <a:pt x="13133" y="6999"/>
                  </a:lnTo>
                  <a:lnTo>
                    <a:pt x="12886" y="7439"/>
                  </a:lnTo>
                  <a:lnTo>
                    <a:pt x="12631" y="7880"/>
                  </a:lnTo>
                  <a:lnTo>
                    <a:pt x="12368" y="8302"/>
                  </a:lnTo>
                  <a:lnTo>
                    <a:pt x="12098" y="8716"/>
                  </a:lnTo>
                  <a:lnTo>
                    <a:pt x="11821" y="9121"/>
                  </a:lnTo>
                  <a:lnTo>
                    <a:pt x="11536" y="9526"/>
                  </a:lnTo>
                  <a:lnTo>
                    <a:pt x="11243" y="9913"/>
                  </a:lnTo>
                  <a:lnTo>
                    <a:pt x="10943" y="10301"/>
                  </a:lnTo>
                  <a:lnTo>
                    <a:pt x="10636" y="10671"/>
                  </a:lnTo>
                  <a:lnTo>
                    <a:pt x="10313" y="11032"/>
                  </a:lnTo>
                  <a:lnTo>
                    <a:pt x="9991" y="11393"/>
                  </a:lnTo>
                  <a:lnTo>
                    <a:pt x="9653" y="11736"/>
                  </a:lnTo>
                  <a:lnTo>
                    <a:pt x="9316" y="12079"/>
                  </a:lnTo>
                  <a:lnTo>
                    <a:pt x="8971" y="12405"/>
                  </a:lnTo>
                  <a:lnTo>
                    <a:pt x="8611" y="12722"/>
                  </a:lnTo>
                  <a:lnTo>
                    <a:pt x="8243" y="13039"/>
                  </a:lnTo>
                  <a:lnTo>
                    <a:pt x="7876" y="13338"/>
                  </a:lnTo>
                  <a:lnTo>
                    <a:pt x="7493" y="13629"/>
                  </a:lnTo>
                  <a:lnTo>
                    <a:pt x="7103" y="13919"/>
                  </a:lnTo>
                  <a:lnTo>
                    <a:pt x="6706" y="14192"/>
                  </a:lnTo>
                  <a:lnTo>
                    <a:pt x="6308" y="14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1"/>
            <p:cNvSpPr/>
            <p:nvPr/>
          </p:nvSpPr>
          <p:spPr>
            <a:xfrm>
              <a:off x="1335175" y="1176650"/>
              <a:ext cx="339775" cy="309500"/>
            </a:xfrm>
            <a:custGeom>
              <a:avLst/>
              <a:gdLst/>
              <a:ahLst/>
              <a:cxnLst/>
              <a:rect l="l" t="t" r="r" b="b"/>
              <a:pathLst>
                <a:path w="13591" h="12380" extrusionOk="0">
                  <a:moveTo>
                    <a:pt x="7328" y="1"/>
                  </a:moveTo>
                  <a:lnTo>
                    <a:pt x="7711" y="661"/>
                  </a:lnTo>
                  <a:lnTo>
                    <a:pt x="8086" y="1313"/>
                  </a:lnTo>
                  <a:lnTo>
                    <a:pt x="8468" y="1964"/>
                  </a:lnTo>
                  <a:lnTo>
                    <a:pt x="8851" y="2624"/>
                  </a:lnTo>
                  <a:lnTo>
                    <a:pt x="9233" y="3276"/>
                  </a:lnTo>
                  <a:lnTo>
                    <a:pt x="9616" y="3936"/>
                  </a:lnTo>
                  <a:lnTo>
                    <a:pt x="10006" y="4605"/>
                  </a:lnTo>
                  <a:lnTo>
                    <a:pt x="10388" y="5266"/>
                  </a:lnTo>
                  <a:lnTo>
                    <a:pt x="10778" y="5935"/>
                  </a:lnTo>
                  <a:lnTo>
                    <a:pt x="11176" y="6613"/>
                  </a:lnTo>
                  <a:lnTo>
                    <a:pt x="11566" y="7291"/>
                  </a:lnTo>
                  <a:lnTo>
                    <a:pt x="11963" y="7968"/>
                  </a:lnTo>
                  <a:lnTo>
                    <a:pt x="12368" y="8655"/>
                  </a:lnTo>
                  <a:lnTo>
                    <a:pt x="12773" y="9351"/>
                  </a:lnTo>
                  <a:lnTo>
                    <a:pt x="13178" y="10055"/>
                  </a:lnTo>
                  <a:lnTo>
                    <a:pt x="13591" y="10759"/>
                  </a:lnTo>
                  <a:lnTo>
                    <a:pt x="13156" y="10962"/>
                  </a:lnTo>
                  <a:lnTo>
                    <a:pt x="12721" y="11147"/>
                  </a:lnTo>
                  <a:lnTo>
                    <a:pt x="12286" y="11323"/>
                  </a:lnTo>
                  <a:lnTo>
                    <a:pt x="11858" y="11481"/>
                  </a:lnTo>
                  <a:lnTo>
                    <a:pt x="11431" y="11622"/>
                  </a:lnTo>
                  <a:lnTo>
                    <a:pt x="11011" y="11763"/>
                  </a:lnTo>
                  <a:lnTo>
                    <a:pt x="10591" y="11878"/>
                  </a:lnTo>
                  <a:lnTo>
                    <a:pt x="10171" y="11983"/>
                  </a:lnTo>
                  <a:lnTo>
                    <a:pt x="9751" y="12080"/>
                  </a:lnTo>
                  <a:lnTo>
                    <a:pt x="9338" y="12159"/>
                  </a:lnTo>
                  <a:lnTo>
                    <a:pt x="8918" y="12230"/>
                  </a:lnTo>
                  <a:lnTo>
                    <a:pt x="8506" y="12282"/>
                  </a:lnTo>
                  <a:lnTo>
                    <a:pt x="8093" y="12327"/>
                  </a:lnTo>
                  <a:lnTo>
                    <a:pt x="7673" y="12353"/>
                  </a:lnTo>
                  <a:lnTo>
                    <a:pt x="7261" y="12379"/>
                  </a:lnTo>
                  <a:lnTo>
                    <a:pt x="6848" y="12379"/>
                  </a:lnTo>
                  <a:lnTo>
                    <a:pt x="6436" y="12371"/>
                  </a:lnTo>
                  <a:lnTo>
                    <a:pt x="6016" y="12353"/>
                  </a:lnTo>
                  <a:lnTo>
                    <a:pt x="5603" y="12327"/>
                  </a:lnTo>
                  <a:lnTo>
                    <a:pt x="5183" y="12282"/>
                  </a:lnTo>
                  <a:lnTo>
                    <a:pt x="4763" y="12230"/>
                  </a:lnTo>
                  <a:lnTo>
                    <a:pt x="4343" y="12159"/>
                  </a:lnTo>
                  <a:lnTo>
                    <a:pt x="3923" y="12080"/>
                  </a:lnTo>
                  <a:lnTo>
                    <a:pt x="3496" y="11992"/>
                  </a:lnTo>
                  <a:lnTo>
                    <a:pt x="3076" y="11895"/>
                  </a:lnTo>
                  <a:lnTo>
                    <a:pt x="2641" y="11781"/>
                  </a:lnTo>
                  <a:lnTo>
                    <a:pt x="2213" y="11657"/>
                  </a:lnTo>
                  <a:lnTo>
                    <a:pt x="1778" y="11525"/>
                  </a:lnTo>
                  <a:lnTo>
                    <a:pt x="1336" y="11376"/>
                  </a:lnTo>
                  <a:lnTo>
                    <a:pt x="893" y="11226"/>
                  </a:lnTo>
                  <a:lnTo>
                    <a:pt x="451" y="11059"/>
                  </a:lnTo>
                  <a:lnTo>
                    <a:pt x="1" y="10874"/>
                  </a:lnTo>
                  <a:lnTo>
                    <a:pt x="398" y="10170"/>
                  </a:lnTo>
                  <a:lnTo>
                    <a:pt x="796" y="9465"/>
                  </a:lnTo>
                  <a:lnTo>
                    <a:pt x="1193" y="8770"/>
                  </a:lnTo>
                  <a:lnTo>
                    <a:pt x="1591" y="8083"/>
                  </a:lnTo>
                  <a:lnTo>
                    <a:pt x="1981" y="7387"/>
                  </a:lnTo>
                  <a:lnTo>
                    <a:pt x="2371" y="6709"/>
                  </a:lnTo>
                  <a:lnTo>
                    <a:pt x="2761" y="6023"/>
                  </a:lnTo>
                  <a:lnTo>
                    <a:pt x="3143" y="5345"/>
                  </a:lnTo>
                  <a:lnTo>
                    <a:pt x="3533" y="4676"/>
                  </a:lnTo>
                  <a:lnTo>
                    <a:pt x="3916" y="4007"/>
                  </a:lnTo>
                  <a:lnTo>
                    <a:pt x="4291" y="3329"/>
                  </a:lnTo>
                  <a:lnTo>
                    <a:pt x="4673" y="2668"/>
                  </a:lnTo>
                  <a:lnTo>
                    <a:pt x="5056" y="1999"/>
                  </a:lnTo>
                  <a:lnTo>
                    <a:pt x="5431" y="1330"/>
                  </a:lnTo>
                  <a:lnTo>
                    <a:pt x="5813" y="670"/>
                  </a:lnTo>
                  <a:lnTo>
                    <a:pt x="6188" y="1"/>
                  </a:lnTo>
                  <a:lnTo>
                    <a:pt x="6331" y="1"/>
                  </a:lnTo>
                  <a:lnTo>
                    <a:pt x="6473" y="1"/>
                  </a:lnTo>
                  <a:lnTo>
                    <a:pt x="6616" y="1"/>
                  </a:lnTo>
                  <a:lnTo>
                    <a:pt x="6758" y="1"/>
                  </a:lnTo>
                  <a:lnTo>
                    <a:pt x="6901" y="1"/>
                  </a:lnTo>
                  <a:lnTo>
                    <a:pt x="7043" y="1"/>
                  </a:lnTo>
                  <a:lnTo>
                    <a:pt x="7186" y="1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51"/>
          <p:cNvGrpSpPr/>
          <p:nvPr/>
        </p:nvGrpSpPr>
        <p:grpSpPr>
          <a:xfrm>
            <a:off x="3150156" y="3152783"/>
            <a:ext cx="680388" cy="583191"/>
            <a:chOff x="104250" y="82525"/>
            <a:chExt cx="2799950" cy="2817350"/>
          </a:xfrm>
        </p:grpSpPr>
        <p:sp>
          <p:nvSpPr>
            <p:cNvPr id="349" name="Google Shape;349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51"/>
            <p:cNvSpPr/>
            <p:nvPr/>
          </p:nvSpPr>
          <p:spPr>
            <a:xfrm>
              <a:off x="728250" y="584800"/>
              <a:ext cx="1554575" cy="1369500"/>
            </a:xfrm>
            <a:custGeom>
              <a:avLst/>
              <a:gdLst/>
              <a:ahLst/>
              <a:cxnLst/>
              <a:rect l="l" t="t" r="r" b="b"/>
              <a:pathLst>
                <a:path w="62183" h="54780" extrusionOk="0">
                  <a:moveTo>
                    <a:pt x="12053" y="1"/>
                  </a:moveTo>
                  <a:lnTo>
                    <a:pt x="11948" y="9"/>
                  </a:lnTo>
                  <a:lnTo>
                    <a:pt x="11843" y="18"/>
                  </a:lnTo>
                  <a:lnTo>
                    <a:pt x="11738" y="45"/>
                  </a:lnTo>
                  <a:lnTo>
                    <a:pt x="11633" y="71"/>
                  </a:lnTo>
                  <a:lnTo>
                    <a:pt x="11535" y="115"/>
                  </a:lnTo>
                  <a:lnTo>
                    <a:pt x="11430" y="159"/>
                  </a:lnTo>
                  <a:lnTo>
                    <a:pt x="11325" y="203"/>
                  </a:lnTo>
                  <a:lnTo>
                    <a:pt x="11228" y="265"/>
                  </a:lnTo>
                  <a:lnTo>
                    <a:pt x="11123" y="326"/>
                  </a:lnTo>
                  <a:lnTo>
                    <a:pt x="11025" y="397"/>
                  </a:lnTo>
                  <a:lnTo>
                    <a:pt x="10920" y="467"/>
                  </a:lnTo>
                  <a:lnTo>
                    <a:pt x="10823" y="546"/>
                  </a:lnTo>
                  <a:lnTo>
                    <a:pt x="10725" y="634"/>
                  </a:lnTo>
                  <a:lnTo>
                    <a:pt x="10620" y="722"/>
                  </a:lnTo>
                  <a:lnTo>
                    <a:pt x="10425" y="925"/>
                  </a:lnTo>
                  <a:lnTo>
                    <a:pt x="10238" y="1136"/>
                  </a:lnTo>
                  <a:lnTo>
                    <a:pt x="9653" y="1823"/>
                  </a:lnTo>
                  <a:lnTo>
                    <a:pt x="9068" y="2510"/>
                  </a:lnTo>
                  <a:lnTo>
                    <a:pt x="8490" y="3196"/>
                  </a:lnTo>
                  <a:lnTo>
                    <a:pt x="7905" y="3883"/>
                  </a:lnTo>
                  <a:lnTo>
                    <a:pt x="7320" y="4570"/>
                  </a:lnTo>
                  <a:lnTo>
                    <a:pt x="6735" y="5248"/>
                  </a:lnTo>
                  <a:lnTo>
                    <a:pt x="6158" y="5934"/>
                  </a:lnTo>
                  <a:lnTo>
                    <a:pt x="5573" y="6621"/>
                  </a:lnTo>
                  <a:lnTo>
                    <a:pt x="4988" y="7308"/>
                  </a:lnTo>
                  <a:lnTo>
                    <a:pt x="4410" y="7995"/>
                  </a:lnTo>
                  <a:lnTo>
                    <a:pt x="3825" y="8673"/>
                  </a:lnTo>
                  <a:lnTo>
                    <a:pt x="3240" y="9359"/>
                  </a:lnTo>
                  <a:lnTo>
                    <a:pt x="2655" y="10046"/>
                  </a:lnTo>
                  <a:lnTo>
                    <a:pt x="2070" y="10724"/>
                  </a:lnTo>
                  <a:lnTo>
                    <a:pt x="1485" y="11411"/>
                  </a:lnTo>
                  <a:lnTo>
                    <a:pt x="900" y="12089"/>
                  </a:lnTo>
                  <a:lnTo>
                    <a:pt x="795" y="12221"/>
                  </a:lnTo>
                  <a:lnTo>
                    <a:pt x="698" y="12344"/>
                  </a:lnTo>
                  <a:lnTo>
                    <a:pt x="600" y="12476"/>
                  </a:lnTo>
                  <a:lnTo>
                    <a:pt x="518" y="12599"/>
                  </a:lnTo>
                  <a:lnTo>
                    <a:pt x="435" y="12722"/>
                  </a:lnTo>
                  <a:lnTo>
                    <a:pt x="360" y="12855"/>
                  </a:lnTo>
                  <a:lnTo>
                    <a:pt x="293" y="12978"/>
                  </a:lnTo>
                  <a:lnTo>
                    <a:pt x="233" y="13101"/>
                  </a:lnTo>
                  <a:lnTo>
                    <a:pt x="180" y="13233"/>
                  </a:lnTo>
                  <a:lnTo>
                    <a:pt x="135" y="13356"/>
                  </a:lnTo>
                  <a:lnTo>
                    <a:pt x="98" y="13480"/>
                  </a:lnTo>
                  <a:lnTo>
                    <a:pt x="60" y="13603"/>
                  </a:lnTo>
                  <a:lnTo>
                    <a:pt x="38" y="13735"/>
                  </a:lnTo>
                  <a:lnTo>
                    <a:pt x="15" y="13858"/>
                  </a:lnTo>
                  <a:lnTo>
                    <a:pt x="8" y="13981"/>
                  </a:lnTo>
                  <a:lnTo>
                    <a:pt x="0" y="14105"/>
                  </a:lnTo>
                  <a:lnTo>
                    <a:pt x="0" y="14237"/>
                  </a:lnTo>
                  <a:lnTo>
                    <a:pt x="8" y="14360"/>
                  </a:lnTo>
                  <a:lnTo>
                    <a:pt x="23" y="14483"/>
                  </a:lnTo>
                  <a:lnTo>
                    <a:pt x="45" y="14615"/>
                  </a:lnTo>
                  <a:lnTo>
                    <a:pt x="75" y="14739"/>
                  </a:lnTo>
                  <a:lnTo>
                    <a:pt x="105" y="14862"/>
                  </a:lnTo>
                  <a:lnTo>
                    <a:pt x="150" y="14994"/>
                  </a:lnTo>
                  <a:lnTo>
                    <a:pt x="203" y="15117"/>
                  </a:lnTo>
                  <a:lnTo>
                    <a:pt x="255" y="15240"/>
                  </a:lnTo>
                  <a:lnTo>
                    <a:pt x="323" y="15372"/>
                  </a:lnTo>
                  <a:lnTo>
                    <a:pt x="390" y="15496"/>
                  </a:lnTo>
                  <a:lnTo>
                    <a:pt x="473" y="15628"/>
                  </a:lnTo>
                  <a:lnTo>
                    <a:pt x="555" y="15751"/>
                  </a:lnTo>
                  <a:lnTo>
                    <a:pt x="645" y="15883"/>
                  </a:lnTo>
                  <a:lnTo>
                    <a:pt x="750" y="16015"/>
                  </a:lnTo>
                  <a:lnTo>
                    <a:pt x="855" y="16138"/>
                  </a:lnTo>
                  <a:lnTo>
                    <a:pt x="1440" y="16825"/>
                  </a:lnTo>
                  <a:lnTo>
                    <a:pt x="2025" y="17512"/>
                  </a:lnTo>
                  <a:lnTo>
                    <a:pt x="2610" y="18190"/>
                  </a:lnTo>
                  <a:lnTo>
                    <a:pt x="3188" y="18877"/>
                  </a:lnTo>
                  <a:lnTo>
                    <a:pt x="3773" y="19563"/>
                  </a:lnTo>
                  <a:lnTo>
                    <a:pt x="4358" y="20250"/>
                  </a:lnTo>
                  <a:lnTo>
                    <a:pt x="4943" y="20928"/>
                  </a:lnTo>
                  <a:lnTo>
                    <a:pt x="5520" y="21615"/>
                  </a:lnTo>
                  <a:lnTo>
                    <a:pt x="6105" y="22301"/>
                  </a:lnTo>
                  <a:lnTo>
                    <a:pt x="6690" y="22988"/>
                  </a:lnTo>
                  <a:lnTo>
                    <a:pt x="7275" y="23666"/>
                  </a:lnTo>
                  <a:lnTo>
                    <a:pt x="7853" y="24353"/>
                  </a:lnTo>
                  <a:lnTo>
                    <a:pt x="8438" y="25039"/>
                  </a:lnTo>
                  <a:lnTo>
                    <a:pt x="9023" y="25726"/>
                  </a:lnTo>
                  <a:lnTo>
                    <a:pt x="9608" y="26413"/>
                  </a:lnTo>
                  <a:lnTo>
                    <a:pt x="10193" y="27091"/>
                  </a:lnTo>
                  <a:lnTo>
                    <a:pt x="10380" y="27311"/>
                  </a:lnTo>
                  <a:lnTo>
                    <a:pt x="10575" y="27505"/>
                  </a:lnTo>
                  <a:lnTo>
                    <a:pt x="10673" y="27593"/>
                  </a:lnTo>
                  <a:lnTo>
                    <a:pt x="10770" y="27681"/>
                  </a:lnTo>
                  <a:lnTo>
                    <a:pt x="10875" y="27760"/>
                  </a:lnTo>
                  <a:lnTo>
                    <a:pt x="10973" y="27830"/>
                  </a:lnTo>
                  <a:lnTo>
                    <a:pt x="11070" y="27901"/>
                  </a:lnTo>
                  <a:lnTo>
                    <a:pt x="11175" y="27962"/>
                  </a:lnTo>
                  <a:lnTo>
                    <a:pt x="11273" y="28015"/>
                  </a:lnTo>
                  <a:lnTo>
                    <a:pt x="11378" y="28059"/>
                  </a:lnTo>
                  <a:lnTo>
                    <a:pt x="11475" y="28103"/>
                  </a:lnTo>
                  <a:lnTo>
                    <a:pt x="11580" y="28138"/>
                  </a:lnTo>
                  <a:lnTo>
                    <a:pt x="11685" y="28165"/>
                  </a:lnTo>
                  <a:lnTo>
                    <a:pt x="11790" y="28191"/>
                  </a:lnTo>
                  <a:lnTo>
                    <a:pt x="11888" y="28200"/>
                  </a:lnTo>
                  <a:lnTo>
                    <a:pt x="11993" y="28209"/>
                  </a:lnTo>
                  <a:lnTo>
                    <a:pt x="12098" y="28209"/>
                  </a:lnTo>
                  <a:lnTo>
                    <a:pt x="12203" y="28200"/>
                  </a:lnTo>
                  <a:lnTo>
                    <a:pt x="12308" y="28182"/>
                  </a:lnTo>
                  <a:lnTo>
                    <a:pt x="12413" y="28156"/>
                  </a:lnTo>
                  <a:lnTo>
                    <a:pt x="12518" y="28121"/>
                  </a:lnTo>
                  <a:lnTo>
                    <a:pt x="12623" y="28077"/>
                  </a:lnTo>
                  <a:lnTo>
                    <a:pt x="12728" y="28024"/>
                  </a:lnTo>
                  <a:lnTo>
                    <a:pt x="12840" y="27971"/>
                  </a:lnTo>
                  <a:lnTo>
                    <a:pt x="12945" y="27901"/>
                  </a:lnTo>
                  <a:lnTo>
                    <a:pt x="13050" y="27822"/>
                  </a:lnTo>
                  <a:lnTo>
                    <a:pt x="13155" y="27733"/>
                  </a:lnTo>
                  <a:lnTo>
                    <a:pt x="13268" y="27637"/>
                  </a:lnTo>
                  <a:lnTo>
                    <a:pt x="13373" y="27522"/>
                  </a:lnTo>
                  <a:lnTo>
                    <a:pt x="13478" y="27408"/>
                  </a:lnTo>
                  <a:lnTo>
                    <a:pt x="13590" y="27276"/>
                  </a:lnTo>
                  <a:lnTo>
                    <a:pt x="13688" y="27152"/>
                  </a:lnTo>
                  <a:lnTo>
                    <a:pt x="13778" y="27020"/>
                  </a:lnTo>
                  <a:lnTo>
                    <a:pt x="13853" y="26897"/>
                  </a:lnTo>
                  <a:lnTo>
                    <a:pt x="13928" y="26765"/>
                  </a:lnTo>
                  <a:lnTo>
                    <a:pt x="13988" y="26642"/>
                  </a:lnTo>
                  <a:lnTo>
                    <a:pt x="14040" y="26518"/>
                  </a:lnTo>
                  <a:lnTo>
                    <a:pt x="14078" y="26395"/>
                  </a:lnTo>
                  <a:lnTo>
                    <a:pt x="14115" y="26272"/>
                  </a:lnTo>
                  <a:lnTo>
                    <a:pt x="14138" y="26149"/>
                  </a:lnTo>
                  <a:lnTo>
                    <a:pt x="14160" y="26025"/>
                  </a:lnTo>
                  <a:lnTo>
                    <a:pt x="14168" y="25902"/>
                  </a:lnTo>
                  <a:lnTo>
                    <a:pt x="14168" y="25779"/>
                  </a:lnTo>
                  <a:lnTo>
                    <a:pt x="14168" y="25656"/>
                  </a:lnTo>
                  <a:lnTo>
                    <a:pt x="14153" y="25541"/>
                  </a:lnTo>
                  <a:lnTo>
                    <a:pt x="14138" y="25418"/>
                  </a:lnTo>
                  <a:lnTo>
                    <a:pt x="14108" y="25304"/>
                  </a:lnTo>
                  <a:lnTo>
                    <a:pt x="14078" y="25180"/>
                  </a:lnTo>
                  <a:lnTo>
                    <a:pt x="14040" y="25066"/>
                  </a:lnTo>
                  <a:lnTo>
                    <a:pt x="13995" y="24951"/>
                  </a:lnTo>
                  <a:lnTo>
                    <a:pt x="13950" y="24837"/>
                  </a:lnTo>
                  <a:lnTo>
                    <a:pt x="13898" y="24722"/>
                  </a:lnTo>
                  <a:lnTo>
                    <a:pt x="13838" y="24608"/>
                  </a:lnTo>
                  <a:lnTo>
                    <a:pt x="13770" y="24494"/>
                  </a:lnTo>
                  <a:lnTo>
                    <a:pt x="13635" y="24273"/>
                  </a:lnTo>
                  <a:lnTo>
                    <a:pt x="13478" y="24045"/>
                  </a:lnTo>
                  <a:lnTo>
                    <a:pt x="13305" y="23833"/>
                  </a:lnTo>
                  <a:lnTo>
                    <a:pt x="13118" y="23613"/>
                  </a:lnTo>
                  <a:lnTo>
                    <a:pt x="12780" y="23235"/>
                  </a:lnTo>
                  <a:lnTo>
                    <a:pt x="12443" y="22847"/>
                  </a:lnTo>
                  <a:lnTo>
                    <a:pt x="12105" y="22469"/>
                  </a:lnTo>
                  <a:lnTo>
                    <a:pt x="11760" y="22081"/>
                  </a:lnTo>
                  <a:lnTo>
                    <a:pt x="11423" y="21703"/>
                  </a:lnTo>
                  <a:lnTo>
                    <a:pt x="11078" y="21324"/>
                  </a:lnTo>
                  <a:lnTo>
                    <a:pt x="10740" y="20937"/>
                  </a:lnTo>
                  <a:lnTo>
                    <a:pt x="10403" y="20558"/>
                  </a:lnTo>
                  <a:lnTo>
                    <a:pt x="10058" y="20180"/>
                  </a:lnTo>
                  <a:lnTo>
                    <a:pt x="9720" y="19801"/>
                  </a:lnTo>
                  <a:lnTo>
                    <a:pt x="9375" y="19414"/>
                  </a:lnTo>
                  <a:lnTo>
                    <a:pt x="9038" y="19035"/>
                  </a:lnTo>
                  <a:lnTo>
                    <a:pt x="8693" y="18656"/>
                  </a:lnTo>
                  <a:lnTo>
                    <a:pt x="8355" y="18278"/>
                  </a:lnTo>
                  <a:lnTo>
                    <a:pt x="8010" y="17890"/>
                  </a:lnTo>
                  <a:lnTo>
                    <a:pt x="7673" y="17512"/>
                  </a:lnTo>
                  <a:lnTo>
                    <a:pt x="7740" y="17292"/>
                  </a:lnTo>
                  <a:lnTo>
                    <a:pt x="7800" y="17072"/>
                  </a:lnTo>
                  <a:lnTo>
                    <a:pt x="7868" y="16852"/>
                  </a:lnTo>
                  <a:lnTo>
                    <a:pt x="7928" y="16631"/>
                  </a:lnTo>
                  <a:lnTo>
                    <a:pt x="49133" y="16631"/>
                  </a:lnTo>
                  <a:lnTo>
                    <a:pt x="52088" y="16623"/>
                  </a:lnTo>
                  <a:lnTo>
                    <a:pt x="55050" y="16623"/>
                  </a:lnTo>
                  <a:lnTo>
                    <a:pt x="58013" y="16614"/>
                  </a:lnTo>
                  <a:lnTo>
                    <a:pt x="58688" y="16631"/>
                  </a:lnTo>
                  <a:lnTo>
                    <a:pt x="59385" y="16658"/>
                  </a:lnTo>
                  <a:lnTo>
                    <a:pt x="59738" y="16658"/>
                  </a:lnTo>
                  <a:lnTo>
                    <a:pt x="59910" y="16649"/>
                  </a:lnTo>
                  <a:lnTo>
                    <a:pt x="60083" y="16640"/>
                  </a:lnTo>
                  <a:lnTo>
                    <a:pt x="60248" y="16623"/>
                  </a:lnTo>
                  <a:lnTo>
                    <a:pt x="60413" y="16596"/>
                  </a:lnTo>
                  <a:lnTo>
                    <a:pt x="60578" y="16561"/>
                  </a:lnTo>
                  <a:lnTo>
                    <a:pt x="60735" y="16526"/>
                  </a:lnTo>
                  <a:lnTo>
                    <a:pt x="60885" y="16473"/>
                  </a:lnTo>
                  <a:lnTo>
                    <a:pt x="61028" y="16411"/>
                  </a:lnTo>
                  <a:lnTo>
                    <a:pt x="61163" y="16341"/>
                  </a:lnTo>
                  <a:lnTo>
                    <a:pt x="61298" y="16262"/>
                  </a:lnTo>
                  <a:lnTo>
                    <a:pt x="61425" y="16165"/>
                  </a:lnTo>
                  <a:lnTo>
                    <a:pt x="61538" y="16059"/>
                  </a:lnTo>
                  <a:lnTo>
                    <a:pt x="61643" y="15936"/>
                  </a:lnTo>
                  <a:lnTo>
                    <a:pt x="61740" y="15795"/>
                  </a:lnTo>
                  <a:lnTo>
                    <a:pt x="61830" y="15645"/>
                  </a:lnTo>
                  <a:lnTo>
                    <a:pt x="61905" y="15478"/>
                  </a:lnTo>
                  <a:lnTo>
                    <a:pt x="61973" y="15293"/>
                  </a:lnTo>
                  <a:lnTo>
                    <a:pt x="62025" y="15091"/>
                  </a:lnTo>
                  <a:lnTo>
                    <a:pt x="62070" y="14871"/>
                  </a:lnTo>
                  <a:lnTo>
                    <a:pt x="62100" y="14624"/>
                  </a:lnTo>
                  <a:lnTo>
                    <a:pt x="62115" y="14369"/>
                  </a:lnTo>
                  <a:lnTo>
                    <a:pt x="62115" y="14087"/>
                  </a:lnTo>
                  <a:lnTo>
                    <a:pt x="62100" y="13805"/>
                  </a:lnTo>
                  <a:lnTo>
                    <a:pt x="62078" y="13550"/>
                  </a:lnTo>
                  <a:lnTo>
                    <a:pt x="62040" y="13312"/>
                  </a:lnTo>
                  <a:lnTo>
                    <a:pt x="61988" y="13092"/>
                  </a:lnTo>
                  <a:lnTo>
                    <a:pt x="61920" y="12899"/>
                  </a:lnTo>
                  <a:lnTo>
                    <a:pt x="61853" y="12714"/>
                  </a:lnTo>
                  <a:lnTo>
                    <a:pt x="61763" y="12555"/>
                  </a:lnTo>
                  <a:lnTo>
                    <a:pt x="61673" y="12406"/>
                  </a:lnTo>
                  <a:lnTo>
                    <a:pt x="61568" y="12273"/>
                  </a:lnTo>
                  <a:lnTo>
                    <a:pt x="61455" y="12159"/>
                  </a:lnTo>
                  <a:lnTo>
                    <a:pt x="61335" y="12062"/>
                  </a:lnTo>
                  <a:lnTo>
                    <a:pt x="61200" y="11965"/>
                  </a:lnTo>
                  <a:lnTo>
                    <a:pt x="61065" y="11895"/>
                  </a:lnTo>
                  <a:lnTo>
                    <a:pt x="60923" y="11824"/>
                  </a:lnTo>
                  <a:lnTo>
                    <a:pt x="60780" y="11772"/>
                  </a:lnTo>
                  <a:lnTo>
                    <a:pt x="60623" y="11728"/>
                  </a:lnTo>
                  <a:lnTo>
                    <a:pt x="60465" y="11692"/>
                  </a:lnTo>
                  <a:lnTo>
                    <a:pt x="60300" y="11666"/>
                  </a:lnTo>
                  <a:lnTo>
                    <a:pt x="60135" y="11640"/>
                  </a:lnTo>
                  <a:lnTo>
                    <a:pt x="59963" y="11631"/>
                  </a:lnTo>
                  <a:lnTo>
                    <a:pt x="59618" y="11613"/>
                  </a:lnTo>
                  <a:lnTo>
                    <a:pt x="59265" y="11622"/>
                  </a:lnTo>
                  <a:lnTo>
                    <a:pt x="58568" y="11657"/>
                  </a:lnTo>
                  <a:lnTo>
                    <a:pt x="57900" y="11675"/>
                  </a:lnTo>
                  <a:lnTo>
                    <a:pt x="54923" y="11675"/>
                  </a:lnTo>
                  <a:lnTo>
                    <a:pt x="51953" y="11666"/>
                  </a:lnTo>
                  <a:lnTo>
                    <a:pt x="48975" y="11666"/>
                  </a:lnTo>
                  <a:lnTo>
                    <a:pt x="45998" y="11657"/>
                  </a:lnTo>
                  <a:lnTo>
                    <a:pt x="7853" y="11657"/>
                  </a:lnTo>
                  <a:lnTo>
                    <a:pt x="7778" y="11455"/>
                  </a:lnTo>
                  <a:lnTo>
                    <a:pt x="7703" y="11252"/>
                  </a:lnTo>
                  <a:lnTo>
                    <a:pt x="7628" y="11050"/>
                  </a:lnTo>
                  <a:lnTo>
                    <a:pt x="7553" y="10847"/>
                  </a:lnTo>
                  <a:lnTo>
                    <a:pt x="7905" y="10460"/>
                  </a:lnTo>
                  <a:lnTo>
                    <a:pt x="8265" y="10072"/>
                  </a:lnTo>
                  <a:lnTo>
                    <a:pt x="8618" y="9685"/>
                  </a:lnTo>
                  <a:lnTo>
                    <a:pt x="8970" y="9289"/>
                  </a:lnTo>
                  <a:lnTo>
                    <a:pt x="9323" y="8901"/>
                  </a:lnTo>
                  <a:lnTo>
                    <a:pt x="9675" y="8514"/>
                  </a:lnTo>
                  <a:lnTo>
                    <a:pt x="10028" y="8127"/>
                  </a:lnTo>
                  <a:lnTo>
                    <a:pt x="10380" y="7739"/>
                  </a:lnTo>
                  <a:lnTo>
                    <a:pt x="10733" y="7352"/>
                  </a:lnTo>
                  <a:lnTo>
                    <a:pt x="11085" y="6956"/>
                  </a:lnTo>
                  <a:lnTo>
                    <a:pt x="11438" y="6568"/>
                  </a:lnTo>
                  <a:lnTo>
                    <a:pt x="11790" y="6181"/>
                  </a:lnTo>
                  <a:lnTo>
                    <a:pt x="12143" y="5794"/>
                  </a:lnTo>
                  <a:lnTo>
                    <a:pt x="12488" y="5397"/>
                  </a:lnTo>
                  <a:lnTo>
                    <a:pt x="12840" y="5010"/>
                  </a:lnTo>
                  <a:lnTo>
                    <a:pt x="13193" y="4614"/>
                  </a:lnTo>
                  <a:lnTo>
                    <a:pt x="13380" y="4394"/>
                  </a:lnTo>
                  <a:lnTo>
                    <a:pt x="13545" y="4174"/>
                  </a:lnTo>
                  <a:lnTo>
                    <a:pt x="13628" y="4059"/>
                  </a:lnTo>
                  <a:lnTo>
                    <a:pt x="13703" y="3945"/>
                  </a:lnTo>
                  <a:lnTo>
                    <a:pt x="13778" y="3830"/>
                  </a:lnTo>
                  <a:lnTo>
                    <a:pt x="13838" y="3716"/>
                  </a:lnTo>
                  <a:lnTo>
                    <a:pt x="13898" y="3601"/>
                  </a:lnTo>
                  <a:lnTo>
                    <a:pt x="13958" y="3478"/>
                  </a:lnTo>
                  <a:lnTo>
                    <a:pt x="14010" y="3364"/>
                  </a:lnTo>
                  <a:lnTo>
                    <a:pt x="14055" y="3249"/>
                  </a:lnTo>
                  <a:lnTo>
                    <a:pt x="14093" y="3126"/>
                  </a:lnTo>
                  <a:lnTo>
                    <a:pt x="14130" y="3003"/>
                  </a:lnTo>
                  <a:lnTo>
                    <a:pt x="14153" y="2888"/>
                  </a:lnTo>
                  <a:lnTo>
                    <a:pt x="14175" y="2765"/>
                  </a:lnTo>
                  <a:lnTo>
                    <a:pt x="14190" y="2642"/>
                  </a:lnTo>
                  <a:lnTo>
                    <a:pt x="14198" y="2518"/>
                  </a:lnTo>
                  <a:lnTo>
                    <a:pt x="14205" y="2395"/>
                  </a:lnTo>
                  <a:lnTo>
                    <a:pt x="14198" y="2272"/>
                  </a:lnTo>
                  <a:lnTo>
                    <a:pt x="14190" y="2149"/>
                  </a:lnTo>
                  <a:lnTo>
                    <a:pt x="14168" y="2025"/>
                  </a:lnTo>
                  <a:lnTo>
                    <a:pt x="14138" y="1902"/>
                  </a:lnTo>
                  <a:lnTo>
                    <a:pt x="14108" y="1779"/>
                  </a:lnTo>
                  <a:lnTo>
                    <a:pt x="14063" y="1656"/>
                  </a:lnTo>
                  <a:lnTo>
                    <a:pt x="14010" y="1524"/>
                  </a:lnTo>
                  <a:lnTo>
                    <a:pt x="13950" y="1400"/>
                  </a:lnTo>
                  <a:lnTo>
                    <a:pt x="13883" y="1277"/>
                  </a:lnTo>
                  <a:lnTo>
                    <a:pt x="13808" y="1154"/>
                  </a:lnTo>
                  <a:lnTo>
                    <a:pt x="13725" y="1031"/>
                  </a:lnTo>
                  <a:lnTo>
                    <a:pt x="13628" y="907"/>
                  </a:lnTo>
                  <a:lnTo>
                    <a:pt x="13530" y="775"/>
                  </a:lnTo>
                  <a:lnTo>
                    <a:pt x="13425" y="661"/>
                  </a:lnTo>
                  <a:lnTo>
                    <a:pt x="13320" y="555"/>
                  </a:lnTo>
                  <a:lnTo>
                    <a:pt x="13215" y="458"/>
                  </a:lnTo>
                  <a:lnTo>
                    <a:pt x="13110" y="370"/>
                  </a:lnTo>
                  <a:lnTo>
                    <a:pt x="12998" y="300"/>
                  </a:lnTo>
                  <a:lnTo>
                    <a:pt x="12893" y="229"/>
                  </a:lnTo>
                  <a:lnTo>
                    <a:pt x="12788" y="168"/>
                  </a:lnTo>
                  <a:lnTo>
                    <a:pt x="12683" y="124"/>
                  </a:lnTo>
                  <a:lnTo>
                    <a:pt x="12578" y="80"/>
                  </a:lnTo>
                  <a:lnTo>
                    <a:pt x="12473" y="45"/>
                  </a:lnTo>
                  <a:lnTo>
                    <a:pt x="12368" y="27"/>
                  </a:lnTo>
                  <a:lnTo>
                    <a:pt x="12263" y="9"/>
                  </a:lnTo>
                  <a:lnTo>
                    <a:pt x="12158" y="1"/>
                  </a:lnTo>
                  <a:close/>
                  <a:moveTo>
                    <a:pt x="50198" y="26712"/>
                  </a:moveTo>
                  <a:lnTo>
                    <a:pt x="50093" y="26721"/>
                  </a:lnTo>
                  <a:lnTo>
                    <a:pt x="49980" y="26730"/>
                  </a:lnTo>
                  <a:lnTo>
                    <a:pt x="49868" y="26756"/>
                  </a:lnTo>
                  <a:lnTo>
                    <a:pt x="49755" y="26791"/>
                  </a:lnTo>
                  <a:lnTo>
                    <a:pt x="49643" y="26835"/>
                  </a:lnTo>
                  <a:lnTo>
                    <a:pt x="49523" y="26888"/>
                  </a:lnTo>
                  <a:lnTo>
                    <a:pt x="49410" y="26959"/>
                  </a:lnTo>
                  <a:lnTo>
                    <a:pt x="49290" y="27029"/>
                  </a:lnTo>
                  <a:lnTo>
                    <a:pt x="49178" y="27117"/>
                  </a:lnTo>
                  <a:lnTo>
                    <a:pt x="49058" y="27214"/>
                  </a:lnTo>
                  <a:lnTo>
                    <a:pt x="48945" y="27328"/>
                  </a:lnTo>
                  <a:lnTo>
                    <a:pt x="48825" y="27443"/>
                  </a:lnTo>
                  <a:lnTo>
                    <a:pt x="48698" y="27584"/>
                  </a:lnTo>
                  <a:lnTo>
                    <a:pt x="48593" y="27716"/>
                  </a:lnTo>
                  <a:lnTo>
                    <a:pt x="48495" y="27857"/>
                  </a:lnTo>
                  <a:lnTo>
                    <a:pt x="48405" y="27989"/>
                  </a:lnTo>
                  <a:lnTo>
                    <a:pt x="48330" y="28121"/>
                  </a:lnTo>
                  <a:lnTo>
                    <a:pt x="48263" y="28262"/>
                  </a:lnTo>
                  <a:lnTo>
                    <a:pt x="48210" y="28394"/>
                  </a:lnTo>
                  <a:lnTo>
                    <a:pt x="48165" y="28526"/>
                  </a:lnTo>
                  <a:lnTo>
                    <a:pt x="48128" y="28658"/>
                  </a:lnTo>
                  <a:lnTo>
                    <a:pt x="48105" y="28781"/>
                  </a:lnTo>
                  <a:lnTo>
                    <a:pt x="48083" y="28913"/>
                  </a:lnTo>
                  <a:lnTo>
                    <a:pt x="48075" y="29045"/>
                  </a:lnTo>
                  <a:lnTo>
                    <a:pt x="48075" y="29169"/>
                  </a:lnTo>
                  <a:lnTo>
                    <a:pt x="48083" y="29301"/>
                  </a:lnTo>
                  <a:lnTo>
                    <a:pt x="48105" y="29424"/>
                  </a:lnTo>
                  <a:lnTo>
                    <a:pt x="48128" y="29556"/>
                  </a:lnTo>
                  <a:lnTo>
                    <a:pt x="48158" y="29679"/>
                  </a:lnTo>
                  <a:lnTo>
                    <a:pt x="48195" y="29802"/>
                  </a:lnTo>
                  <a:lnTo>
                    <a:pt x="48240" y="29926"/>
                  </a:lnTo>
                  <a:lnTo>
                    <a:pt x="48285" y="30049"/>
                  </a:lnTo>
                  <a:lnTo>
                    <a:pt x="48345" y="30172"/>
                  </a:lnTo>
                  <a:lnTo>
                    <a:pt x="48405" y="30287"/>
                  </a:lnTo>
                  <a:lnTo>
                    <a:pt x="48473" y="30410"/>
                  </a:lnTo>
                  <a:lnTo>
                    <a:pt x="48540" y="30524"/>
                  </a:lnTo>
                  <a:lnTo>
                    <a:pt x="48698" y="30762"/>
                  </a:lnTo>
                  <a:lnTo>
                    <a:pt x="48870" y="30991"/>
                  </a:lnTo>
                  <a:lnTo>
                    <a:pt x="49058" y="31220"/>
                  </a:lnTo>
                  <a:lnTo>
                    <a:pt x="49253" y="31440"/>
                  </a:lnTo>
                  <a:lnTo>
                    <a:pt x="49598" y="31810"/>
                  </a:lnTo>
                  <a:lnTo>
                    <a:pt x="49943" y="32180"/>
                  </a:lnTo>
                  <a:lnTo>
                    <a:pt x="50288" y="32558"/>
                  </a:lnTo>
                  <a:lnTo>
                    <a:pt x="50633" y="32928"/>
                  </a:lnTo>
                  <a:lnTo>
                    <a:pt x="50978" y="33298"/>
                  </a:lnTo>
                  <a:lnTo>
                    <a:pt x="51323" y="33667"/>
                  </a:lnTo>
                  <a:lnTo>
                    <a:pt x="51668" y="34037"/>
                  </a:lnTo>
                  <a:lnTo>
                    <a:pt x="52013" y="34398"/>
                  </a:lnTo>
                  <a:lnTo>
                    <a:pt x="52365" y="34768"/>
                  </a:lnTo>
                  <a:lnTo>
                    <a:pt x="52710" y="35138"/>
                  </a:lnTo>
                  <a:lnTo>
                    <a:pt x="53055" y="35507"/>
                  </a:lnTo>
                  <a:lnTo>
                    <a:pt x="53408" y="35868"/>
                  </a:lnTo>
                  <a:lnTo>
                    <a:pt x="53753" y="36238"/>
                  </a:lnTo>
                  <a:lnTo>
                    <a:pt x="54098" y="36608"/>
                  </a:lnTo>
                  <a:lnTo>
                    <a:pt x="54443" y="36978"/>
                  </a:lnTo>
                  <a:lnTo>
                    <a:pt x="54795" y="37348"/>
                  </a:lnTo>
                  <a:lnTo>
                    <a:pt x="54690" y="37568"/>
                  </a:lnTo>
                  <a:lnTo>
                    <a:pt x="54585" y="37788"/>
                  </a:lnTo>
                  <a:lnTo>
                    <a:pt x="54480" y="38008"/>
                  </a:lnTo>
                  <a:lnTo>
                    <a:pt x="54383" y="38228"/>
                  </a:lnTo>
                  <a:lnTo>
                    <a:pt x="3038" y="38228"/>
                  </a:lnTo>
                  <a:lnTo>
                    <a:pt x="2745" y="38237"/>
                  </a:lnTo>
                  <a:lnTo>
                    <a:pt x="2453" y="38254"/>
                  </a:lnTo>
                  <a:lnTo>
                    <a:pt x="2168" y="38281"/>
                  </a:lnTo>
                  <a:lnTo>
                    <a:pt x="2025" y="38298"/>
                  </a:lnTo>
                  <a:lnTo>
                    <a:pt x="1883" y="38325"/>
                  </a:lnTo>
                  <a:lnTo>
                    <a:pt x="1748" y="38351"/>
                  </a:lnTo>
                  <a:lnTo>
                    <a:pt x="1613" y="38386"/>
                  </a:lnTo>
                  <a:lnTo>
                    <a:pt x="1485" y="38422"/>
                  </a:lnTo>
                  <a:lnTo>
                    <a:pt x="1358" y="38466"/>
                  </a:lnTo>
                  <a:lnTo>
                    <a:pt x="1230" y="38518"/>
                  </a:lnTo>
                  <a:lnTo>
                    <a:pt x="1118" y="38571"/>
                  </a:lnTo>
                  <a:lnTo>
                    <a:pt x="998" y="38642"/>
                  </a:lnTo>
                  <a:lnTo>
                    <a:pt x="893" y="38712"/>
                  </a:lnTo>
                  <a:lnTo>
                    <a:pt x="788" y="38791"/>
                  </a:lnTo>
                  <a:lnTo>
                    <a:pt x="690" y="38879"/>
                  </a:lnTo>
                  <a:lnTo>
                    <a:pt x="593" y="38968"/>
                  </a:lnTo>
                  <a:lnTo>
                    <a:pt x="510" y="39073"/>
                  </a:lnTo>
                  <a:lnTo>
                    <a:pt x="428" y="39188"/>
                  </a:lnTo>
                  <a:lnTo>
                    <a:pt x="360" y="39311"/>
                  </a:lnTo>
                  <a:lnTo>
                    <a:pt x="293" y="39452"/>
                  </a:lnTo>
                  <a:lnTo>
                    <a:pt x="233" y="39593"/>
                  </a:lnTo>
                  <a:lnTo>
                    <a:pt x="180" y="39751"/>
                  </a:lnTo>
                  <a:lnTo>
                    <a:pt x="143" y="39918"/>
                  </a:lnTo>
                  <a:lnTo>
                    <a:pt x="105" y="40094"/>
                  </a:lnTo>
                  <a:lnTo>
                    <a:pt x="83" y="40288"/>
                  </a:lnTo>
                  <a:lnTo>
                    <a:pt x="68" y="40491"/>
                  </a:lnTo>
                  <a:lnTo>
                    <a:pt x="60" y="40702"/>
                  </a:lnTo>
                  <a:lnTo>
                    <a:pt x="68" y="40922"/>
                  </a:lnTo>
                  <a:lnTo>
                    <a:pt x="75" y="41125"/>
                  </a:lnTo>
                  <a:lnTo>
                    <a:pt x="105" y="41318"/>
                  </a:lnTo>
                  <a:lnTo>
                    <a:pt x="135" y="41494"/>
                  </a:lnTo>
                  <a:lnTo>
                    <a:pt x="173" y="41670"/>
                  </a:lnTo>
                  <a:lnTo>
                    <a:pt x="225" y="41820"/>
                  </a:lnTo>
                  <a:lnTo>
                    <a:pt x="278" y="41970"/>
                  </a:lnTo>
                  <a:lnTo>
                    <a:pt x="345" y="42102"/>
                  </a:lnTo>
                  <a:lnTo>
                    <a:pt x="420" y="42234"/>
                  </a:lnTo>
                  <a:lnTo>
                    <a:pt x="495" y="42348"/>
                  </a:lnTo>
                  <a:lnTo>
                    <a:pt x="578" y="42454"/>
                  </a:lnTo>
                  <a:lnTo>
                    <a:pt x="675" y="42551"/>
                  </a:lnTo>
                  <a:lnTo>
                    <a:pt x="773" y="42639"/>
                  </a:lnTo>
                  <a:lnTo>
                    <a:pt x="878" y="42718"/>
                  </a:lnTo>
                  <a:lnTo>
                    <a:pt x="983" y="42788"/>
                  </a:lnTo>
                  <a:lnTo>
                    <a:pt x="1095" y="42859"/>
                  </a:lnTo>
                  <a:lnTo>
                    <a:pt x="1215" y="42912"/>
                  </a:lnTo>
                  <a:lnTo>
                    <a:pt x="1335" y="42965"/>
                  </a:lnTo>
                  <a:lnTo>
                    <a:pt x="1463" y="43009"/>
                  </a:lnTo>
                  <a:lnTo>
                    <a:pt x="1590" y="43053"/>
                  </a:lnTo>
                  <a:lnTo>
                    <a:pt x="1725" y="43088"/>
                  </a:lnTo>
                  <a:lnTo>
                    <a:pt x="1860" y="43114"/>
                  </a:lnTo>
                  <a:lnTo>
                    <a:pt x="2003" y="43141"/>
                  </a:lnTo>
                  <a:lnTo>
                    <a:pt x="2145" y="43158"/>
                  </a:lnTo>
                  <a:lnTo>
                    <a:pt x="2430" y="43185"/>
                  </a:lnTo>
                  <a:lnTo>
                    <a:pt x="2723" y="43202"/>
                  </a:lnTo>
                  <a:lnTo>
                    <a:pt x="54300" y="43202"/>
                  </a:lnTo>
                  <a:lnTo>
                    <a:pt x="54368" y="43396"/>
                  </a:lnTo>
                  <a:lnTo>
                    <a:pt x="54435" y="43581"/>
                  </a:lnTo>
                  <a:lnTo>
                    <a:pt x="54503" y="43766"/>
                  </a:lnTo>
                  <a:lnTo>
                    <a:pt x="54570" y="43959"/>
                  </a:lnTo>
                  <a:lnTo>
                    <a:pt x="54240" y="44338"/>
                  </a:lnTo>
                  <a:lnTo>
                    <a:pt x="53903" y="44717"/>
                  </a:lnTo>
                  <a:lnTo>
                    <a:pt x="53573" y="45095"/>
                  </a:lnTo>
                  <a:lnTo>
                    <a:pt x="53235" y="45474"/>
                  </a:lnTo>
                  <a:lnTo>
                    <a:pt x="52898" y="45852"/>
                  </a:lnTo>
                  <a:lnTo>
                    <a:pt x="52560" y="46231"/>
                  </a:lnTo>
                  <a:lnTo>
                    <a:pt x="52230" y="46609"/>
                  </a:lnTo>
                  <a:lnTo>
                    <a:pt x="51893" y="46988"/>
                  </a:lnTo>
                  <a:lnTo>
                    <a:pt x="51555" y="47367"/>
                  </a:lnTo>
                  <a:lnTo>
                    <a:pt x="51225" y="47745"/>
                  </a:lnTo>
                  <a:lnTo>
                    <a:pt x="50888" y="48124"/>
                  </a:lnTo>
                  <a:lnTo>
                    <a:pt x="50558" y="48502"/>
                  </a:lnTo>
                  <a:lnTo>
                    <a:pt x="50220" y="48890"/>
                  </a:lnTo>
                  <a:lnTo>
                    <a:pt x="49883" y="49268"/>
                  </a:lnTo>
                  <a:lnTo>
                    <a:pt x="49553" y="49647"/>
                  </a:lnTo>
                  <a:lnTo>
                    <a:pt x="49215" y="50025"/>
                  </a:lnTo>
                  <a:lnTo>
                    <a:pt x="49028" y="50254"/>
                  </a:lnTo>
                  <a:lnTo>
                    <a:pt x="48848" y="50483"/>
                  </a:lnTo>
                  <a:lnTo>
                    <a:pt x="48675" y="50712"/>
                  </a:lnTo>
                  <a:lnTo>
                    <a:pt x="48518" y="50941"/>
                  </a:lnTo>
                  <a:lnTo>
                    <a:pt x="48450" y="51064"/>
                  </a:lnTo>
                  <a:lnTo>
                    <a:pt x="48383" y="51179"/>
                  </a:lnTo>
                  <a:lnTo>
                    <a:pt x="48323" y="51302"/>
                  </a:lnTo>
                  <a:lnTo>
                    <a:pt x="48263" y="51425"/>
                  </a:lnTo>
                  <a:lnTo>
                    <a:pt x="48218" y="51540"/>
                  </a:lnTo>
                  <a:lnTo>
                    <a:pt x="48173" y="51663"/>
                  </a:lnTo>
                  <a:lnTo>
                    <a:pt x="48135" y="51786"/>
                  </a:lnTo>
                  <a:lnTo>
                    <a:pt x="48105" y="51910"/>
                  </a:lnTo>
                  <a:lnTo>
                    <a:pt x="48083" y="52042"/>
                  </a:lnTo>
                  <a:lnTo>
                    <a:pt x="48060" y="52165"/>
                  </a:lnTo>
                  <a:lnTo>
                    <a:pt x="48053" y="52288"/>
                  </a:lnTo>
                  <a:lnTo>
                    <a:pt x="48053" y="52420"/>
                  </a:lnTo>
                  <a:lnTo>
                    <a:pt x="48060" y="52543"/>
                  </a:lnTo>
                  <a:lnTo>
                    <a:pt x="48075" y="52676"/>
                  </a:lnTo>
                  <a:lnTo>
                    <a:pt x="48105" y="52808"/>
                  </a:lnTo>
                  <a:lnTo>
                    <a:pt x="48135" y="52940"/>
                  </a:lnTo>
                  <a:lnTo>
                    <a:pt x="48180" y="53072"/>
                  </a:lnTo>
                  <a:lnTo>
                    <a:pt x="48240" y="53204"/>
                  </a:lnTo>
                  <a:lnTo>
                    <a:pt x="48300" y="53336"/>
                  </a:lnTo>
                  <a:lnTo>
                    <a:pt x="48375" y="53468"/>
                  </a:lnTo>
                  <a:lnTo>
                    <a:pt x="48465" y="53609"/>
                  </a:lnTo>
                  <a:lnTo>
                    <a:pt x="48563" y="53741"/>
                  </a:lnTo>
                  <a:lnTo>
                    <a:pt x="48675" y="53882"/>
                  </a:lnTo>
                  <a:lnTo>
                    <a:pt x="48795" y="54023"/>
                  </a:lnTo>
                  <a:lnTo>
                    <a:pt x="48915" y="54146"/>
                  </a:lnTo>
                  <a:lnTo>
                    <a:pt x="49035" y="54260"/>
                  </a:lnTo>
                  <a:lnTo>
                    <a:pt x="49155" y="54357"/>
                  </a:lnTo>
                  <a:lnTo>
                    <a:pt x="49275" y="54454"/>
                  </a:lnTo>
                  <a:lnTo>
                    <a:pt x="49388" y="54533"/>
                  </a:lnTo>
                  <a:lnTo>
                    <a:pt x="49508" y="54595"/>
                  </a:lnTo>
                  <a:lnTo>
                    <a:pt x="49620" y="54648"/>
                  </a:lnTo>
                  <a:lnTo>
                    <a:pt x="49740" y="54700"/>
                  </a:lnTo>
                  <a:lnTo>
                    <a:pt x="49853" y="54736"/>
                  </a:lnTo>
                  <a:lnTo>
                    <a:pt x="49965" y="54753"/>
                  </a:lnTo>
                  <a:lnTo>
                    <a:pt x="50078" y="54771"/>
                  </a:lnTo>
                  <a:lnTo>
                    <a:pt x="50190" y="54780"/>
                  </a:lnTo>
                  <a:lnTo>
                    <a:pt x="50295" y="54771"/>
                  </a:lnTo>
                  <a:lnTo>
                    <a:pt x="50408" y="54762"/>
                  </a:lnTo>
                  <a:lnTo>
                    <a:pt x="50513" y="54744"/>
                  </a:lnTo>
                  <a:lnTo>
                    <a:pt x="50625" y="54718"/>
                  </a:lnTo>
                  <a:lnTo>
                    <a:pt x="50730" y="54683"/>
                  </a:lnTo>
                  <a:lnTo>
                    <a:pt x="50835" y="54639"/>
                  </a:lnTo>
                  <a:lnTo>
                    <a:pt x="50948" y="54586"/>
                  </a:lnTo>
                  <a:lnTo>
                    <a:pt x="51053" y="54524"/>
                  </a:lnTo>
                  <a:lnTo>
                    <a:pt x="51150" y="54463"/>
                  </a:lnTo>
                  <a:lnTo>
                    <a:pt x="51255" y="54392"/>
                  </a:lnTo>
                  <a:lnTo>
                    <a:pt x="51360" y="54322"/>
                  </a:lnTo>
                  <a:lnTo>
                    <a:pt x="51465" y="54234"/>
                  </a:lnTo>
                  <a:lnTo>
                    <a:pt x="51668" y="54058"/>
                  </a:lnTo>
                  <a:lnTo>
                    <a:pt x="51863" y="53864"/>
                  </a:lnTo>
                  <a:lnTo>
                    <a:pt x="52065" y="53653"/>
                  </a:lnTo>
                  <a:lnTo>
                    <a:pt x="52260" y="53433"/>
                  </a:lnTo>
                  <a:lnTo>
                    <a:pt x="52808" y="52781"/>
                  </a:lnTo>
                  <a:lnTo>
                    <a:pt x="53363" y="52130"/>
                  </a:lnTo>
                  <a:lnTo>
                    <a:pt x="53910" y="51487"/>
                  </a:lnTo>
                  <a:lnTo>
                    <a:pt x="54458" y="50835"/>
                  </a:lnTo>
                  <a:lnTo>
                    <a:pt x="55013" y="50184"/>
                  </a:lnTo>
                  <a:lnTo>
                    <a:pt x="55560" y="49532"/>
                  </a:lnTo>
                  <a:lnTo>
                    <a:pt x="56108" y="48890"/>
                  </a:lnTo>
                  <a:lnTo>
                    <a:pt x="56663" y="48238"/>
                  </a:lnTo>
                  <a:lnTo>
                    <a:pt x="57218" y="47587"/>
                  </a:lnTo>
                  <a:lnTo>
                    <a:pt x="57765" y="46944"/>
                  </a:lnTo>
                  <a:lnTo>
                    <a:pt x="58320" y="46293"/>
                  </a:lnTo>
                  <a:lnTo>
                    <a:pt x="58875" y="45650"/>
                  </a:lnTo>
                  <a:lnTo>
                    <a:pt x="59430" y="45007"/>
                  </a:lnTo>
                  <a:lnTo>
                    <a:pt x="59985" y="44364"/>
                  </a:lnTo>
                  <a:lnTo>
                    <a:pt x="60540" y="43722"/>
                  </a:lnTo>
                  <a:lnTo>
                    <a:pt x="61103" y="43079"/>
                  </a:lnTo>
                  <a:lnTo>
                    <a:pt x="61230" y="42929"/>
                  </a:lnTo>
                  <a:lnTo>
                    <a:pt x="61350" y="42780"/>
                  </a:lnTo>
                  <a:lnTo>
                    <a:pt x="61463" y="42630"/>
                  </a:lnTo>
                  <a:lnTo>
                    <a:pt x="61568" y="42480"/>
                  </a:lnTo>
                  <a:lnTo>
                    <a:pt x="61665" y="42331"/>
                  </a:lnTo>
                  <a:lnTo>
                    <a:pt x="61748" y="42190"/>
                  </a:lnTo>
                  <a:lnTo>
                    <a:pt x="61830" y="42040"/>
                  </a:lnTo>
                  <a:lnTo>
                    <a:pt x="61905" y="41899"/>
                  </a:lnTo>
                  <a:lnTo>
                    <a:pt x="61965" y="41750"/>
                  </a:lnTo>
                  <a:lnTo>
                    <a:pt x="62025" y="41609"/>
                  </a:lnTo>
                  <a:lnTo>
                    <a:pt x="62070" y="41468"/>
                  </a:lnTo>
                  <a:lnTo>
                    <a:pt x="62108" y="41327"/>
                  </a:lnTo>
                  <a:lnTo>
                    <a:pt x="62138" y="41177"/>
                  </a:lnTo>
                  <a:lnTo>
                    <a:pt x="62160" y="41036"/>
                  </a:lnTo>
                  <a:lnTo>
                    <a:pt x="62175" y="40896"/>
                  </a:lnTo>
                  <a:lnTo>
                    <a:pt x="62183" y="40755"/>
                  </a:lnTo>
                  <a:lnTo>
                    <a:pt x="62183" y="40614"/>
                  </a:lnTo>
                  <a:lnTo>
                    <a:pt x="62168" y="40473"/>
                  </a:lnTo>
                  <a:lnTo>
                    <a:pt x="62153" y="40323"/>
                  </a:lnTo>
                  <a:lnTo>
                    <a:pt x="62123" y="40182"/>
                  </a:lnTo>
                  <a:lnTo>
                    <a:pt x="62085" y="40042"/>
                  </a:lnTo>
                  <a:lnTo>
                    <a:pt x="62048" y="39892"/>
                  </a:lnTo>
                  <a:lnTo>
                    <a:pt x="61988" y="39751"/>
                  </a:lnTo>
                  <a:lnTo>
                    <a:pt x="61928" y="39601"/>
                  </a:lnTo>
                  <a:lnTo>
                    <a:pt x="61860" y="39461"/>
                  </a:lnTo>
                  <a:lnTo>
                    <a:pt x="61778" y="39311"/>
                  </a:lnTo>
                  <a:lnTo>
                    <a:pt x="61695" y="39161"/>
                  </a:lnTo>
                  <a:lnTo>
                    <a:pt x="61598" y="39012"/>
                  </a:lnTo>
                  <a:lnTo>
                    <a:pt x="61493" y="38862"/>
                  </a:lnTo>
                  <a:lnTo>
                    <a:pt x="61380" y="38712"/>
                  </a:lnTo>
                  <a:lnTo>
                    <a:pt x="61253" y="38563"/>
                  </a:lnTo>
                  <a:lnTo>
                    <a:pt x="61125" y="38404"/>
                  </a:lnTo>
                  <a:lnTo>
                    <a:pt x="60563" y="37770"/>
                  </a:lnTo>
                  <a:lnTo>
                    <a:pt x="60008" y="37127"/>
                  </a:lnTo>
                  <a:lnTo>
                    <a:pt x="59453" y="36485"/>
                  </a:lnTo>
                  <a:lnTo>
                    <a:pt x="58898" y="35842"/>
                  </a:lnTo>
                  <a:lnTo>
                    <a:pt x="58343" y="35199"/>
                  </a:lnTo>
                  <a:lnTo>
                    <a:pt x="57788" y="34548"/>
                  </a:lnTo>
                  <a:lnTo>
                    <a:pt x="57233" y="33905"/>
                  </a:lnTo>
                  <a:lnTo>
                    <a:pt x="56685" y="33254"/>
                  </a:lnTo>
                  <a:lnTo>
                    <a:pt x="56130" y="32602"/>
                  </a:lnTo>
                  <a:lnTo>
                    <a:pt x="55583" y="31959"/>
                  </a:lnTo>
                  <a:lnTo>
                    <a:pt x="55028" y="31308"/>
                  </a:lnTo>
                  <a:lnTo>
                    <a:pt x="54480" y="30656"/>
                  </a:lnTo>
                  <a:lnTo>
                    <a:pt x="53933" y="30005"/>
                  </a:lnTo>
                  <a:lnTo>
                    <a:pt x="53385" y="29353"/>
                  </a:lnTo>
                  <a:lnTo>
                    <a:pt x="52830" y="28702"/>
                  </a:lnTo>
                  <a:lnTo>
                    <a:pt x="52283" y="28050"/>
                  </a:lnTo>
                  <a:lnTo>
                    <a:pt x="52088" y="27822"/>
                  </a:lnTo>
                  <a:lnTo>
                    <a:pt x="51885" y="27610"/>
                  </a:lnTo>
                  <a:lnTo>
                    <a:pt x="51683" y="27417"/>
                  </a:lnTo>
                  <a:lnTo>
                    <a:pt x="51480" y="27240"/>
                  </a:lnTo>
                  <a:lnTo>
                    <a:pt x="51375" y="27161"/>
                  </a:lnTo>
                  <a:lnTo>
                    <a:pt x="51270" y="27082"/>
                  </a:lnTo>
                  <a:lnTo>
                    <a:pt x="51165" y="27020"/>
                  </a:lnTo>
                  <a:lnTo>
                    <a:pt x="51060" y="26950"/>
                  </a:lnTo>
                  <a:lnTo>
                    <a:pt x="50955" y="26897"/>
                  </a:lnTo>
                  <a:lnTo>
                    <a:pt x="50850" y="26853"/>
                  </a:lnTo>
                  <a:lnTo>
                    <a:pt x="50745" y="26809"/>
                  </a:lnTo>
                  <a:lnTo>
                    <a:pt x="50640" y="26774"/>
                  </a:lnTo>
                  <a:lnTo>
                    <a:pt x="50528" y="26747"/>
                  </a:lnTo>
                  <a:lnTo>
                    <a:pt x="50423" y="26721"/>
                  </a:lnTo>
                  <a:lnTo>
                    <a:pt x="50310" y="267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51"/>
            <p:cNvSpPr/>
            <p:nvPr/>
          </p:nvSpPr>
          <p:spPr>
            <a:xfrm>
              <a:off x="728250" y="584800"/>
              <a:ext cx="1552875" cy="705225"/>
            </a:xfrm>
            <a:custGeom>
              <a:avLst/>
              <a:gdLst/>
              <a:ahLst/>
              <a:cxnLst/>
              <a:rect l="l" t="t" r="r" b="b"/>
              <a:pathLst>
                <a:path w="62115" h="28209" extrusionOk="0">
                  <a:moveTo>
                    <a:pt x="7673" y="17512"/>
                  </a:moveTo>
                  <a:lnTo>
                    <a:pt x="8010" y="17890"/>
                  </a:lnTo>
                  <a:lnTo>
                    <a:pt x="8355" y="18278"/>
                  </a:lnTo>
                  <a:lnTo>
                    <a:pt x="8693" y="18656"/>
                  </a:lnTo>
                  <a:lnTo>
                    <a:pt x="9038" y="19035"/>
                  </a:lnTo>
                  <a:lnTo>
                    <a:pt x="9375" y="19414"/>
                  </a:lnTo>
                  <a:lnTo>
                    <a:pt x="9720" y="19801"/>
                  </a:lnTo>
                  <a:lnTo>
                    <a:pt x="10058" y="20180"/>
                  </a:lnTo>
                  <a:lnTo>
                    <a:pt x="10403" y="20558"/>
                  </a:lnTo>
                  <a:lnTo>
                    <a:pt x="10740" y="20937"/>
                  </a:lnTo>
                  <a:lnTo>
                    <a:pt x="11078" y="21324"/>
                  </a:lnTo>
                  <a:lnTo>
                    <a:pt x="11423" y="21703"/>
                  </a:lnTo>
                  <a:lnTo>
                    <a:pt x="11760" y="22081"/>
                  </a:lnTo>
                  <a:lnTo>
                    <a:pt x="12105" y="22469"/>
                  </a:lnTo>
                  <a:lnTo>
                    <a:pt x="12443" y="22847"/>
                  </a:lnTo>
                  <a:lnTo>
                    <a:pt x="12780" y="23235"/>
                  </a:lnTo>
                  <a:lnTo>
                    <a:pt x="13118" y="23613"/>
                  </a:lnTo>
                  <a:lnTo>
                    <a:pt x="13305" y="23833"/>
                  </a:lnTo>
                  <a:lnTo>
                    <a:pt x="13478" y="24045"/>
                  </a:lnTo>
                  <a:lnTo>
                    <a:pt x="13635" y="24273"/>
                  </a:lnTo>
                  <a:lnTo>
                    <a:pt x="13770" y="24494"/>
                  </a:lnTo>
                  <a:lnTo>
                    <a:pt x="13838" y="24608"/>
                  </a:lnTo>
                  <a:lnTo>
                    <a:pt x="13898" y="24722"/>
                  </a:lnTo>
                  <a:lnTo>
                    <a:pt x="13950" y="24837"/>
                  </a:lnTo>
                  <a:lnTo>
                    <a:pt x="13995" y="24951"/>
                  </a:lnTo>
                  <a:lnTo>
                    <a:pt x="14040" y="25066"/>
                  </a:lnTo>
                  <a:lnTo>
                    <a:pt x="14078" y="25180"/>
                  </a:lnTo>
                  <a:lnTo>
                    <a:pt x="14108" y="25304"/>
                  </a:lnTo>
                  <a:lnTo>
                    <a:pt x="14138" y="25418"/>
                  </a:lnTo>
                  <a:lnTo>
                    <a:pt x="14153" y="25541"/>
                  </a:lnTo>
                  <a:lnTo>
                    <a:pt x="14168" y="25656"/>
                  </a:lnTo>
                  <a:lnTo>
                    <a:pt x="14168" y="25779"/>
                  </a:lnTo>
                  <a:lnTo>
                    <a:pt x="14168" y="25902"/>
                  </a:lnTo>
                  <a:lnTo>
                    <a:pt x="14160" y="26025"/>
                  </a:lnTo>
                  <a:lnTo>
                    <a:pt x="14138" y="26149"/>
                  </a:lnTo>
                  <a:lnTo>
                    <a:pt x="14115" y="26272"/>
                  </a:lnTo>
                  <a:lnTo>
                    <a:pt x="14078" y="26395"/>
                  </a:lnTo>
                  <a:lnTo>
                    <a:pt x="14040" y="26518"/>
                  </a:lnTo>
                  <a:lnTo>
                    <a:pt x="13988" y="26642"/>
                  </a:lnTo>
                  <a:lnTo>
                    <a:pt x="13928" y="26765"/>
                  </a:lnTo>
                  <a:lnTo>
                    <a:pt x="13853" y="26897"/>
                  </a:lnTo>
                  <a:lnTo>
                    <a:pt x="13778" y="27020"/>
                  </a:lnTo>
                  <a:lnTo>
                    <a:pt x="13688" y="27152"/>
                  </a:lnTo>
                  <a:lnTo>
                    <a:pt x="13590" y="27276"/>
                  </a:lnTo>
                  <a:lnTo>
                    <a:pt x="13478" y="27408"/>
                  </a:lnTo>
                  <a:lnTo>
                    <a:pt x="13373" y="27522"/>
                  </a:lnTo>
                  <a:lnTo>
                    <a:pt x="13268" y="27637"/>
                  </a:lnTo>
                  <a:lnTo>
                    <a:pt x="13155" y="27733"/>
                  </a:lnTo>
                  <a:lnTo>
                    <a:pt x="13050" y="27822"/>
                  </a:lnTo>
                  <a:lnTo>
                    <a:pt x="12945" y="27901"/>
                  </a:lnTo>
                  <a:lnTo>
                    <a:pt x="12840" y="27971"/>
                  </a:lnTo>
                  <a:lnTo>
                    <a:pt x="12728" y="28024"/>
                  </a:lnTo>
                  <a:lnTo>
                    <a:pt x="12623" y="28077"/>
                  </a:lnTo>
                  <a:lnTo>
                    <a:pt x="12518" y="28121"/>
                  </a:lnTo>
                  <a:lnTo>
                    <a:pt x="12413" y="28156"/>
                  </a:lnTo>
                  <a:lnTo>
                    <a:pt x="12308" y="28182"/>
                  </a:lnTo>
                  <a:lnTo>
                    <a:pt x="12203" y="28200"/>
                  </a:lnTo>
                  <a:lnTo>
                    <a:pt x="12098" y="28209"/>
                  </a:lnTo>
                  <a:lnTo>
                    <a:pt x="11993" y="28209"/>
                  </a:lnTo>
                  <a:lnTo>
                    <a:pt x="11888" y="28200"/>
                  </a:lnTo>
                  <a:lnTo>
                    <a:pt x="11790" y="28191"/>
                  </a:lnTo>
                  <a:lnTo>
                    <a:pt x="11685" y="28165"/>
                  </a:lnTo>
                  <a:lnTo>
                    <a:pt x="11580" y="28138"/>
                  </a:lnTo>
                  <a:lnTo>
                    <a:pt x="11475" y="28103"/>
                  </a:lnTo>
                  <a:lnTo>
                    <a:pt x="11378" y="28059"/>
                  </a:lnTo>
                  <a:lnTo>
                    <a:pt x="11273" y="28015"/>
                  </a:lnTo>
                  <a:lnTo>
                    <a:pt x="11175" y="27962"/>
                  </a:lnTo>
                  <a:lnTo>
                    <a:pt x="11070" y="27901"/>
                  </a:lnTo>
                  <a:lnTo>
                    <a:pt x="10973" y="27830"/>
                  </a:lnTo>
                  <a:lnTo>
                    <a:pt x="10875" y="27760"/>
                  </a:lnTo>
                  <a:lnTo>
                    <a:pt x="10770" y="27681"/>
                  </a:lnTo>
                  <a:lnTo>
                    <a:pt x="10673" y="27593"/>
                  </a:lnTo>
                  <a:lnTo>
                    <a:pt x="10575" y="27505"/>
                  </a:lnTo>
                  <a:lnTo>
                    <a:pt x="10380" y="27311"/>
                  </a:lnTo>
                  <a:lnTo>
                    <a:pt x="10193" y="27091"/>
                  </a:lnTo>
                  <a:lnTo>
                    <a:pt x="9608" y="26413"/>
                  </a:lnTo>
                  <a:lnTo>
                    <a:pt x="9023" y="25726"/>
                  </a:lnTo>
                  <a:lnTo>
                    <a:pt x="8438" y="25039"/>
                  </a:lnTo>
                  <a:lnTo>
                    <a:pt x="7853" y="24353"/>
                  </a:lnTo>
                  <a:lnTo>
                    <a:pt x="7275" y="23666"/>
                  </a:lnTo>
                  <a:lnTo>
                    <a:pt x="6690" y="22988"/>
                  </a:lnTo>
                  <a:lnTo>
                    <a:pt x="6105" y="22301"/>
                  </a:lnTo>
                  <a:lnTo>
                    <a:pt x="5520" y="21615"/>
                  </a:lnTo>
                  <a:lnTo>
                    <a:pt x="4943" y="20928"/>
                  </a:lnTo>
                  <a:lnTo>
                    <a:pt x="4358" y="20250"/>
                  </a:lnTo>
                  <a:lnTo>
                    <a:pt x="3773" y="19563"/>
                  </a:lnTo>
                  <a:lnTo>
                    <a:pt x="3188" y="18877"/>
                  </a:lnTo>
                  <a:lnTo>
                    <a:pt x="2610" y="18190"/>
                  </a:lnTo>
                  <a:lnTo>
                    <a:pt x="2025" y="17512"/>
                  </a:lnTo>
                  <a:lnTo>
                    <a:pt x="1440" y="16825"/>
                  </a:lnTo>
                  <a:lnTo>
                    <a:pt x="855" y="16138"/>
                  </a:lnTo>
                  <a:lnTo>
                    <a:pt x="750" y="16015"/>
                  </a:lnTo>
                  <a:lnTo>
                    <a:pt x="645" y="15883"/>
                  </a:lnTo>
                  <a:lnTo>
                    <a:pt x="555" y="15751"/>
                  </a:lnTo>
                  <a:lnTo>
                    <a:pt x="473" y="15628"/>
                  </a:lnTo>
                  <a:lnTo>
                    <a:pt x="390" y="15496"/>
                  </a:lnTo>
                  <a:lnTo>
                    <a:pt x="323" y="15372"/>
                  </a:lnTo>
                  <a:lnTo>
                    <a:pt x="255" y="15240"/>
                  </a:lnTo>
                  <a:lnTo>
                    <a:pt x="203" y="15117"/>
                  </a:lnTo>
                  <a:lnTo>
                    <a:pt x="150" y="14994"/>
                  </a:lnTo>
                  <a:lnTo>
                    <a:pt x="105" y="14862"/>
                  </a:lnTo>
                  <a:lnTo>
                    <a:pt x="75" y="14739"/>
                  </a:lnTo>
                  <a:lnTo>
                    <a:pt x="45" y="14615"/>
                  </a:lnTo>
                  <a:lnTo>
                    <a:pt x="23" y="14483"/>
                  </a:lnTo>
                  <a:lnTo>
                    <a:pt x="8" y="14360"/>
                  </a:lnTo>
                  <a:lnTo>
                    <a:pt x="0" y="14237"/>
                  </a:lnTo>
                  <a:lnTo>
                    <a:pt x="0" y="14105"/>
                  </a:lnTo>
                  <a:lnTo>
                    <a:pt x="8" y="13981"/>
                  </a:lnTo>
                  <a:lnTo>
                    <a:pt x="15" y="13858"/>
                  </a:lnTo>
                  <a:lnTo>
                    <a:pt x="38" y="13735"/>
                  </a:lnTo>
                  <a:lnTo>
                    <a:pt x="60" y="13603"/>
                  </a:lnTo>
                  <a:lnTo>
                    <a:pt x="98" y="13480"/>
                  </a:lnTo>
                  <a:lnTo>
                    <a:pt x="135" y="13356"/>
                  </a:lnTo>
                  <a:lnTo>
                    <a:pt x="180" y="13233"/>
                  </a:lnTo>
                  <a:lnTo>
                    <a:pt x="233" y="13101"/>
                  </a:lnTo>
                  <a:lnTo>
                    <a:pt x="293" y="12978"/>
                  </a:lnTo>
                  <a:lnTo>
                    <a:pt x="360" y="12855"/>
                  </a:lnTo>
                  <a:lnTo>
                    <a:pt x="435" y="12722"/>
                  </a:lnTo>
                  <a:lnTo>
                    <a:pt x="518" y="12599"/>
                  </a:lnTo>
                  <a:lnTo>
                    <a:pt x="600" y="12476"/>
                  </a:lnTo>
                  <a:lnTo>
                    <a:pt x="698" y="12344"/>
                  </a:lnTo>
                  <a:lnTo>
                    <a:pt x="795" y="12221"/>
                  </a:lnTo>
                  <a:lnTo>
                    <a:pt x="900" y="12089"/>
                  </a:lnTo>
                  <a:lnTo>
                    <a:pt x="1485" y="11411"/>
                  </a:lnTo>
                  <a:lnTo>
                    <a:pt x="2070" y="10724"/>
                  </a:lnTo>
                  <a:lnTo>
                    <a:pt x="2655" y="10046"/>
                  </a:lnTo>
                  <a:lnTo>
                    <a:pt x="3240" y="9359"/>
                  </a:lnTo>
                  <a:lnTo>
                    <a:pt x="3825" y="8673"/>
                  </a:lnTo>
                  <a:lnTo>
                    <a:pt x="4410" y="7995"/>
                  </a:lnTo>
                  <a:lnTo>
                    <a:pt x="4988" y="7308"/>
                  </a:lnTo>
                  <a:lnTo>
                    <a:pt x="5573" y="6621"/>
                  </a:lnTo>
                  <a:lnTo>
                    <a:pt x="6158" y="5934"/>
                  </a:lnTo>
                  <a:lnTo>
                    <a:pt x="6735" y="5248"/>
                  </a:lnTo>
                  <a:lnTo>
                    <a:pt x="7320" y="4570"/>
                  </a:lnTo>
                  <a:lnTo>
                    <a:pt x="7905" y="3883"/>
                  </a:lnTo>
                  <a:lnTo>
                    <a:pt x="8490" y="3196"/>
                  </a:lnTo>
                  <a:lnTo>
                    <a:pt x="9068" y="2510"/>
                  </a:lnTo>
                  <a:lnTo>
                    <a:pt x="9653" y="1823"/>
                  </a:lnTo>
                  <a:lnTo>
                    <a:pt x="10238" y="1136"/>
                  </a:lnTo>
                  <a:lnTo>
                    <a:pt x="10425" y="925"/>
                  </a:lnTo>
                  <a:lnTo>
                    <a:pt x="10620" y="722"/>
                  </a:lnTo>
                  <a:lnTo>
                    <a:pt x="10725" y="634"/>
                  </a:lnTo>
                  <a:lnTo>
                    <a:pt x="10823" y="546"/>
                  </a:lnTo>
                  <a:lnTo>
                    <a:pt x="10920" y="467"/>
                  </a:lnTo>
                  <a:lnTo>
                    <a:pt x="11025" y="397"/>
                  </a:lnTo>
                  <a:lnTo>
                    <a:pt x="11123" y="326"/>
                  </a:lnTo>
                  <a:lnTo>
                    <a:pt x="11228" y="265"/>
                  </a:lnTo>
                  <a:lnTo>
                    <a:pt x="11325" y="203"/>
                  </a:lnTo>
                  <a:lnTo>
                    <a:pt x="11430" y="159"/>
                  </a:lnTo>
                  <a:lnTo>
                    <a:pt x="11535" y="115"/>
                  </a:lnTo>
                  <a:lnTo>
                    <a:pt x="11633" y="71"/>
                  </a:lnTo>
                  <a:lnTo>
                    <a:pt x="11738" y="45"/>
                  </a:lnTo>
                  <a:lnTo>
                    <a:pt x="11843" y="18"/>
                  </a:lnTo>
                  <a:lnTo>
                    <a:pt x="11948" y="9"/>
                  </a:lnTo>
                  <a:lnTo>
                    <a:pt x="12053" y="1"/>
                  </a:lnTo>
                  <a:lnTo>
                    <a:pt x="12158" y="1"/>
                  </a:lnTo>
                  <a:lnTo>
                    <a:pt x="12263" y="9"/>
                  </a:lnTo>
                  <a:lnTo>
                    <a:pt x="12368" y="27"/>
                  </a:lnTo>
                  <a:lnTo>
                    <a:pt x="12473" y="45"/>
                  </a:lnTo>
                  <a:lnTo>
                    <a:pt x="12578" y="80"/>
                  </a:lnTo>
                  <a:lnTo>
                    <a:pt x="12683" y="124"/>
                  </a:lnTo>
                  <a:lnTo>
                    <a:pt x="12788" y="168"/>
                  </a:lnTo>
                  <a:lnTo>
                    <a:pt x="12893" y="229"/>
                  </a:lnTo>
                  <a:lnTo>
                    <a:pt x="12998" y="300"/>
                  </a:lnTo>
                  <a:lnTo>
                    <a:pt x="13110" y="370"/>
                  </a:lnTo>
                  <a:lnTo>
                    <a:pt x="13215" y="458"/>
                  </a:lnTo>
                  <a:lnTo>
                    <a:pt x="13320" y="555"/>
                  </a:lnTo>
                  <a:lnTo>
                    <a:pt x="13425" y="661"/>
                  </a:lnTo>
                  <a:lnTo>
                    <a:pt x="13530" y="775"/>
                  </a:lnTo>
                  <a:lnTo>
                    <a:pt x="13628" y="907"/>
                  </a:lnTo>
                  <a:lnTo>
                    <a:pt x="13725" y="1031"/>
                  </a:lnTo>
                  <a:lnTo>
                    <a:pt x="13808" y="1154"/>
                  </a:lnTo>
                  <a:lnTo>
                    <a:pt x="13883" y="1277"/>
                  </a:lnTo>
                  <a:lnTo>
                    <a:pt x="13950" y="1400"/>
                  </a:lnTo>
                  <a:lnTo>
                    <a:pt x="14010" y="1524"/>
                  </a:lnTo>
                  <a:lnTo>
                    <a:pt x="14063" y="1656"/>
                  </a:lnTo>
                  <a:lnTo>
                    <a:pt x="14108" y="1779"/>
                  </a:lnTo>
                  <a:lnTo>
                    <a:pt x="14138" y="1902"/>
                  </a:lnTo>
                  <a:lnTo>
                    <a:pt x="14168" y="2025"/>
                  </a:lnTo>
                  <a:lnTo>
                    <a:pt x="14190" y="2149"/>
                  </a:lnTo>
                  <a:lnTo>
                    <a:pt x="14198" y="2272"/>
                  </a:lnTo>
                  <a:lnTo>
                    <a:pt x="14205" y="2395"/>
                  </a:lnTo>
                  <a:lnTo>
                    <a:pt x="14198" y="2518"/>
                  </a:lnTo>
                  <a:lnTo>
                    <a:pt x="14190" y="2642"/>
                  </a:lnTo>
                  <a:lnTo>
                    <a:pt x="14175" y="2765"/>
                  </a:lnTo>
                  <a:lnTo>
                    <a:pt x="14153" y="2888"/>
                  </a:lnTo>
                  <a:lnTo>
                    <a:pt x="14130" y="3003"/>
                  </a:lnTo>
                  <a:lnTo>
                    <a:pt x="14093" y="3126"/>
                  </a:lnTo>
                  <a:lnTo>
                    <a:pt x="14055" y="3249"/>
                  </a:lnTo>
                  <a:lnTo>
                    <a:pt x="14010" y="3364"/>
                  </a:lnTo>
                  <a:lnTo>
                    <a:pt x="13958" y="3478"/>
                  </a:lnTo>
                  <a:lnTo>
                    <a:pt x="13898" y="3601"/>
                  </a:lnTo>
                  <a:lnTo>
                    <a:pt x="13838" y="3716"/>
                  </a:lnTo>
                  <a:lnTo>
                    <a:pt x="13778" y="3830"/>
                  </a:lnTo>
                  <a:lnTo>
                    <a:pt x="13703" y="3945"/>
                  </a:lnTo>
                  <a:lnTo>
                    <a:pt x="13628" y="4059"/>
                  </a:lnTo>
                  <a:lnTo>
                    <a:pt x="13545" y="4174"/>
                  </a:lnTo>
                  <a:lnTo>
                    <a:pt x="13380" y="4394"/>
                  </a:lnTo>
                  <a:lnTo>
                    <a:pt x="13193" y="4614"/>
                  </a:lnTo>
                  <a:lnTo>
                    <a:pt x="12840" y="5010"/>
                  </a:lnTo>
                  <a:lnTo>
                    <a:pt x="12488" y="5397"/>
                  </a:lnTo>
                  <a:lnTo>
                    <a:pt x="12143" y="5794"/>
                  </a:lnTo>
                  <a:lnTo>
                    <a:pt x="11790" y="6181"/>
                  </a:lnTo>
                  <a:lnTo>
                    <a:pt x="11438" y="6568"/>
                  </a:lnTo>
                  <a:lnTo>
                    <a:pt x="11085" y="6956"/>
                  </a:lnTo>
                  <a:lnTo>
                    <a:pt x="10733" y="7352"/>
                  </a:lnTo>
                  <a:lnTo>
                    <a:pt x="10380" y="7739"/>
                  </a:lnTo>
                  <a:lnTo>
                    <a:pt x="10028" y="8127"/>
                  </a:lnTo>
                  <a:lnTo>
                    <a:pt x="9675" y="8514"/>
                  </a:lnTo>
                  <a:lnTo>
                    <a:pt x="9323" y="8901"/>
                  </a:lnTo>
                  <a:lnTo>
                    <a:pt x="8970" y="9289"/>
                  </a:lnTo>
                  <a:lnTo>
                    <a:pt x="8618" y="9685"/>
                  </a:lnTo>
                  <a:lnTo>
                    <a:pt x="8265" y="10072"/>
                  </a:lnTo>
                  <a:lnTo>
                    <a:pt x="7905" y="10460"/>
                  </a:lnTo>
                  <a:lnTo>
                    <a:pt x="7553" y="10847"/>
                  </a:lnTo>
                  <a:lnTo>
                    <a:pt x="7628" y="11050"/>
                  </a:lnTo>
                  <a:lnTo>
                    <a:pt x="7703" y="11252"/>
                  </a:lnTo>
                  <a:lnTo>
                    <a:pt x="7778" y="11455"/>
                  </a:lnTo>
                  <a:lnTo>
                    <a:pt x="7853" y="11657"/>
                  </a:lnTo>
                  <a:lnTo>
                    <a:pt x="8160" y="11657"/>
                  </a:lnTo>
                  <a:lnTo>
                    <a:pt x="8468" y="11657"/>
                  </a:lnTo>
                  <a:lnTo>
                    <a:pt x="8768" y="11657"/>
                  </a:lnTo>
                  <a:lnTo>
                    <a:pt x="9075" y="11657"/>
                  </a:lnTo>
                  <a:lnTo>
                    <a:pt x="9375" y="11657"/>
                  </a:lnTo>
                  <a:lnTo>
                    <a:pt x="9683" y="11657"/>
                  </a:lnTo>
                  <a:lnTo>
                    <a:pt x="9990" y="11657"/>
                  </a:lnTo>
                  <a:lnTo>
                    <a:pt x="10290" y="11657"/>
                  </a:lnTo>
                  <a:lnTo>
                    <a:pt x="13268" y="11657"/>
                  </a:lnTo>
                  <a:lnTo>
                    <a:pt x="16245" y="11657"/>
                  </a:lnTo>
                  <a:lnTo>
                    <a:pt x="19215" y="11657"/>
                  </a:lnTo>
                  <a:lnTo>
                    <a:pt x="22193" y="11657"/>
                  </a:lnTo>
                  <a:lnTo>
                    <a:pt x="25170" y="11657"/>
                  </a:lnTo>
                  <a:lnTo>
                    <a:pt x="28148" y="11657"/>
                  </a:lnTo>
                  <a:lnTo>
                    <a:pt x="31118" y="11657"/>
                  </a:lnTo>
                  <a:lnTo>
                    <a:pt x="34095" y="11657"/>
                  </a:lnTo>
                  <a:lnTo>
                    <a:pt x="37073" y="11657"/>
                  </a:lnTo>
                  <a:lnTo>
                    <a:pt x="40050" y="11657"/>
                  </a:lnTo>
                  <a:lnTo>
                    <a:pt x="43020" y="11657"/>
                  </a:lnTo>
                  <a:lnTo>
                    <a:pt x="45998" y="11657"/>
                  </a:lnTo>
                  <a:lnTo>
                    <a:pt x="48975" y="11666"/>
                  </a:lnTo>
                  <a:lnTo>
                    <a:pt x="51953" y="11666"/>
                  </a:lnTo>
                  <a:lnTo>
                    <a:pt x="54923" y="11675"/>
                  </a:lnTo>
                  <a:lnTo>
                    <a:pt x="57900" y="11675"/>
                  </a:lnTo>
                  <a:lnTo>
                    <a:pt x="58568" y="11657"/>
                  </a:lnTo>
                  <a:lnTo>
                    <a:pt x="59265" y="11622"/>
                  </a:lnTo>
                  <a:lnTo>
                    <a:pt x="59618" y="11613"/>
                  </a:lnTo>
                  <a:lnTo>
                    <a:pt x="59963" y="11631"/>
                  </a:lnTo>
                  <a:lnTo>
                    <a:pt x="60135" y="11640"/>
                  </a:lnTo>
                  <a:lnTo>
                    <a:pt x="60300" y="11666"/>
                  </a:lnTo>
                  <a:lnTo>
                    <a:pt x="60465" y="11692"/>
                  </a:lnTo>
                  <a:lnTo>
                    <a:pt x="60623" y="11728"/>
                  </a:lnTo>
                  <a:lnTo>
                    <a:pt x="60780" y="11772"/>
                  </a:lnTo>
                  <a:lnTo>
                    <a:pt x="60923" y="11824"/>
                  </a:lnTo>
                  <a:lnTo>
                    <a:pt x="61065" y="11895"/>
                  </a:lnTo>
                  <a:lnTo>
                    <a:pt x="61200" y="11965"/>
                  </a:lnTo>
                  <a:lnTo>
                    <a:pt x="61335" y="12062"/>
                  </a:lnTo>
                  <a:lnTo>
                    <a:pt x="61455" y="12159"/>
                  </a:lnTo>
                  <a:lnTo>
                    <a:pt x="61568" y="12273"/>
                  </a:lnTo>
                  <a:lnTo>
                    <a:pt x="61673" y="12406"/>
                  </a:lnTo>
                  <a:lnTo>
                    <a:pt x="61763" y="12555"/>
                  </a:lnTo>
                  <a:lnTo>
                    <a:pt x="61853" y="12714"/>
                  </a:lnTo>
                  <a:lnTo>
                    <a:pt x="61920" y="12899"/>
                  </a:lnTo>
                  <a:lnTo>
                    <a:pt x="61988" y="13092"/>
                  </a:lnTo>
                  <a:lnTo>
                    <a:pt x="62040" y="13312"/>
                  </a:lnTo>
                  <a:lnTo>
                    <a:pt x="62078" y="13550"/>
                  </a:lnTo>
                  <a:lnTo>
                    <a:pt x="62100" y="13805"/>
                  </a:lnTo>
                  <a:lnTo>
                    <a:pt x="62115" y="14087"/>
                  </a:lnTo>
                  <a:lnTo>
                    <a:pt x="62115" y="14369"/>
                  </a:lnTo>
                  <a:lnTo>
                    <a:pt x="62100" y="14624"/>
                  </a:lnTo>
                  <a:lnTo>
                    <a:pt x="62070" y="14871"/>
                  </a:lnTo>
                  <a:lnTo>
                    <a:pt x="62025" y="15091"/>
                  </a:lnTo>
                  <a:lnTo>
                    <a:pt x="61973" y="15293"/>
                  </a:lnTo>
                  <a:lnTo>
                    <a:pt x="61905" y="15478"/>
                  </a:lnTo>
                  <a:lnTo>
                    <a:pt x="61830" y="15645"/>
                  </a:lnTo>
                  <a:lnTo>
                    <a:pt x="61740" y="15795"/>
                  </a:lnTo>
                  <a:lnTo>
                    <a:pt x="61643" y="15936"/>
                  </a:lnTo>
                  <a:lnTo>
                    <a:pt x="61538" y="16059"/>
                  </a:lnTo>
                  <a:lnTo>
                    <a:pt x="61425" y="16165"/>
                  </a:lnTo>
                  <a:lnTo>
                    <a:pt x="61298" y="16262"/>
                  </a:lnTo>
                  <a:lnTo>
                    <a:pt x="61163" y="16341"/>
                  </a:lnTo>
                  <a:lnTo>
                    <a:pt x="61028" y="16411"/>
                  </a:lnTo>
                  <a:lnTo>
                    <a:pt x="60885" y="16473"/>
                  </a:lnTo>
                  <a:lnTo>
                    <a:pt x="60735" y="16526"/>
                  </a:lnTo>
                  <a:lnTo>
                    <a:pt x="60578" y="16561"/>
                  </a:lnTo>
                  <a:lnTo>
                    <a:pt x="60413" y="16596"/>
                  </a:lnTo>
                  <a:lnTo>
                    <a:pt x="60248" y="16623"/>
                  </a:lnTo>
                  <a:lnTo>
                    <a:pt x="60083" y="16640"/>
                  </a:lnTo>
                  <a:lnTo>
                    <a:pt x="59910" y="16649"/>
                  </a:lnTo>
                  <a:lnTo>
                    <a:pt x="59738" y="16658"/>
                  </a:lnTo>
                  <a:lnTo>
                    <a:pt x="59565" y="16658"/>
                  </a:lnTo>
                  <a:lnTo>
                    <a:pt x="59385" y="16658"/>
                  </a:lnTo>
                  <a:lnTo>
                    <a:pt x="58688" y="16631"/>
                  </a:lnTo>
                  <a:lnTo>
                    <a:pt x="58013" y="16614"/>
                  </a:lnTo>
                  <a:lnTo>
                    <a:pt x="55050" y="16623"/>
                  </a:lnTo>
                  <a:lnTo>
                    <a:pt x="52088" y="16623"/>
                  </a:lnTo>
                  <a:lnTo>
                    <a:pt x="49133" y="16631"/>
                  </a:lnTo>
                  <a:lnTo>
                    <a:pt x="46170" y="16631"/>
                  </a:lnTo>
                  <a:lnTo>
                    <a:pt x="43208" y="16631"/>
                  </a:lnTo>
                  <a:lnTo>
                    <a:pt x="40245" y="16631"/>
                  </a:lnTo>
                  <a:lnTo>
                    <a:pt x="37290" y="16631"/>
                  </a:lnTo>
                  <a:lnTo>
                    <a:pt x="34328" y="16631"/>
                  </a:lnTo>
                  <a:lnTo>
                    <a:pt x="31365" y="16631"/>
                  </a:lnTo>
                  <a:lnTo>
                    <a:pt x="28403" y="16631"/>
                  </a:lnTo>
                  <a:lnTo>
                    <a:pt x="25448" y="16631"/>
                  </a:lnTo>
                  <a:lnTo>
                    <a:pt x="22485" y="16631"/>
                  </a:lnTo>
                  <a:lnTo>
                    <a:pt x="19523" y="16631"/>
                  </a:lnTo>
                  <a:lnTo>
                    <a:pt x="16560" y="16631"/>
                  </a:lnTo>
                  <a:lnTo>
                    <a:pt x="13605" y="16631"/>
                  </a:lnTo>
                  <a:lnTo>
                    <a:pt x="10643" y="16631"/>
                  </a:lnTo>
                  <a:lnTo>
                    <a:pt x="10305" y="16631"/>
                  </a:lnTo>
                  <a:lnTo>
                    <a:pt x="9968" y="16631"/>
                  </a:lnTo>
                  <a:lnTo>
                    <a:pt x="9623" y="16631"/>
                  </a:lnTo>
                  <a:lnTo>
                    <a:pt x="9285" y="16631"/>
                  </a:lnTo>
                  <a:lnTo>
                    <a:pt x="8948" y="16631"/>
                  </a:lnTo>
                  <a:lnTo>
                    <a:pt x="8610" y="16631"/>
                  </a:lnTo>
                  <a:lnTo>
                    <a:pt x="8273" y="16631"/>
                  </a:lnTo>
                  <a:lnTo>
                    <a:pt x="7928" y="16631"/>
                  </a:lnTo>
                  <a:lnTo>
                    <a:pt x="7868" y="16852"/>
                  </a:lnTo>
                  <a:lnTo>
                    <a:pt x="7800" y="17072"/>
                  </a:lnTo>
                  <a:lnTo>
                    <a:pt x="7740" y="17292"/>
                  </a:lnTo>
                  <a:lnTo>
                    <a:pt x="7673" y="175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1"/>
            <p:cNvSpPr/>
            <p:nvPr/>
          </p:nvSpPr>
          <p:spPr>
            <a:xfrm>
              <a:off x="729750" y="1252600"/>
              <a:ext cx="1553075" cy="701700"/>
            </a:xfrm>
            <a:custGeom>
              <a:avLst/>
              <a:gdLst/>
              <a:ahLst/>
              <a:cxnLst/>
              <a:rect l="l" t="t" r="r" b="b"/>
              <a:pathLst>
                <a:path w="62123" h="28068" extrusionOk="0">
                  <a:moveTo>
                    <a:pt x="54240" y="16490"/>
                  </a:moveTo>
                  <a:lnTo>
                    <a:pt x="53903" y="16490"/>
                  </a:lnTo>
                  <a:lnTo>
                    <a:pt x="53573" y="16490"/>
                  </a:lnTo>
                  <a:lnTo>
                    <a:pt x="53235" y="16490"/>
                  </a:lnTo>
                  <a:lnTo>
                    <a:pt x="52905" y="16490"/>
                  </a:lnTo>
                  <a:lnTo>
                    <a:pt x="52568" y="16490"/>
                  </a:lnTo>
                  <a:lnTo>
                    <a:pt x="52230" y="16490"/>
                  </a:lnTo>
                  <a:lnTo>
                    <a:pt x="51900" y="16490"/>
                  </a:lnTo>
                  <a:lnTo>
                    <a:pt x="51563" y="16490"/>
                  </a:lnTo>
                  <a:lnTo>
                    <a:pt x="48630" y="16490"/>
                  </a:lnTo>
                  <a:lnTo>
                    <a:pt x="45705" y="16490"/>
                  </a:lnTo>
                  <a:lnTo>
                    <a:pt x="42773" y="16490"/>
                  </a:lnTo>
                  <a:lnTo>
                    <a:pt x="39840" y="16490"/>
                  </a:lnTo>
                  <a:lnTo>
                    <a:pt x="36908" y="16490"/>
                  </a:lnTo>
                  <a:lnTo>
                    <a:pt x="33983" y="16490"/>
                  </a:lnTo>
                  <a:lnTo>
                    <a:pt x="31050" y="16490"/>
                  </a:lnTo>
                  <a:lnTo>
                    <a:pt x="28118" y="16490"/>
                  </a:lnTo>
                  <a:lnTo>
                    <a:pt x="25185" y="16490"/>
                  </a:lnTo>
                  <a:lnTo>
                    <a:pt x="22253" y="16490"/>
                  </a:lnTo>
                  <a:lnTo>
                    <a:pt x="19328" y="16490"/>
                  </a:lnTo>
                  <a:lnTo>
                    <a:pt x="16395" y="16490"/>
                  </a:lnTo>
                  <a:lnTo>
                    <a:pt x="13463" y="16490"/>
                  </a:lnTo>
                  <a:lnTo>
                    <a:pt x="10530" y="16490"/>
                  </a:lnTo>
                  <a:lnTo>
                    <a:pt x="7598" y="16490"/>
                  </a:lnTo>
                  <a:lnTo>
                    <a:pt x="4673" y="16490"/>
                  </a:lnTo>
                  <a:lnTo>
                    <a:pt x="4493" y="16490"/>
                  </a:lnTo>
                  <a:lnTo>
                    <a:pt x="4313" y="16490"/>
                  </a:lnTo>
                  <a:lnTo>
                    <a:pt x="4140" y="16490"/>
                  </a:lnTo>
                  <a:lnTo>
                    <a:pt x="3960" y="16490"/>
                  </a:lnTo>
                  <a:lnTo>
                    <a:pt x="3788" y="16490"/>
                  </a:lnTo>
                  <a:lnTo>
                    <a:pt x="3608" y="16490"/>
                  </a:lnTo>
                  <a:lnTo>
                    <a:pt x="3435" y="16490"/>
                  </a:lnTo>
                  <a:lnTo>
                    <a:pt x="3255" y="16490"/>
                  </a:lnTo>
                  <a:lnTo>
                    <a:pt x="2963" y="16490"/>
                  </a:lnTo>
                  <a:lnTo>
                    <a:pt x="2663" y="16490"/>
                  </a:lnTo>
                  <a:lnTo>
                    <a:pt x="2370" y="16473"/>
                  </a:lnTo>
                  <a:lnTo>
                    <a:pt x="2085" y="16446"/>
                  </a:lnTo>
                  <a:lnTo>
                    <a:pt x="1943" y="16429"/>
                  </a:lnTo>
                  <a:lnTo>
                    <a:pt x="1800" y="16402"/>
                  </a:lnTo>
                  <a:lnTo>
                    <a:pt x="1665" y="16376"/>
                  </a:lnTo>
                  <a:lnTo>
                    <a:pt x="1530" y="16341"/>
                  </a:lnTo>
                  <a:lnTo>
                    <a:pt x="1403" y="16297"/>
                  </a:lnTo>
                  <a:lnTo>
                    <a:pt x="1275" y="16253"/>
                  </a:lnTo>
                  <a:lnTo>
                    <a:pt x="1155" y="16200"/>
                  </a:lnTo>
                  <a:lnTo>
                    <a:pt x="1035" y="16147"/>
                  </a:lnTo>
                  <a:lnTo>
                    <a:pt x="923" y="16076"/>
                  </a:lnTo>
                  <a:lnTo>
                    <a:pt x="818" y="16006"/>
                  </a:lnTo>
                  <a:lnTo>
                    <a:pt x="713" y="15927"/>
                  </a:lnTo>
                  <a:lnTo>
                    <a:pt x="615" y="15839"/>
                  </a:lnTo>
                  <a:lnTo>
                    <a:pt x="518" y="15742"/>
                  </a:lnTo>
                  <a:lnTo>
                    <a:pt x="435" y="15636"/>
                  </a:lnTo>
                  <a:lnTo>
                    <a:pt x="360" y="15522"/>
                  </a:lnTo>
                  <a:lnTo>
                    <a:pt x="285" y="15390"/>
                  </a:lnTo>
                  <a:lnTo>
                    <a:pt x="218" y="15258"/>
                  </a:lnTo>
                  <a:lnTo>
                    <a:pt x="165" y="15108"/>
                  </a:lnTo>
                  <a:lnTo>
                    <a:pt x="113" y="14958"/>
                  </a:lnTo>
                  <a:lnTo>
                    <a:pt x="75" y="14782"/>
                  </a:lnTo>
                  <a:lnTo>
                    <a:pt x="45" y="14606"/>
                  </a:lnTo>
                  <a:lnTo>
                    <a:pt x="15" y="14413"/>
                  </a:lnTo>
                  <a:lnTo>
                    <a:pt x="8" y="14210"/>
                  </a:lnTo>
                  <a:lnTo>
                    <a:pt x="0" y="13990"/>
                  </a:lnTo>
                  <a:lnTo>
                    <a:pt x="8" y="13779"/>
                  </a:lnTo>
                  <a:lnTo>
                    <a:pt x="23" y="13576"/>
                  </a:lnTo>
                  <a:lnTo>
                    <a:pt x="45" y="13382"/>
                  </a:lnTo>
                  <a:lnTo>
                    <a:pt x="83" y="13206"/>
                  </a:lnTo>
                  <a:lnTo>
                    <a:pt x="120" y="13039"/>
                  </a:lnTo>
                  <a:lnTo>
                    <a:pt x="173" y="12881"/>
                  </a:lnTo>
                  <a:lnTo>
                    <a:pt x="233" y="12740"/>
                  </a:lnTo>
                  <a:lnTo>
                    <a:pt x="300" y="12599"/>
                  </a:lnTo>
                  <a:lnTo>
                    <a:pt x="368" y="12476"/>
                  </a:lnTo>
                  <a:lnTo>
                    <a:pt x="450" y="12361"/>
                  </a:lnTo>
                  <a:lnTo>
                    <a:pt x="533" y="12256"/>
                  </a:lnTo>
                  <a:lnTo>
                    <a:pt x="630" y="12167"/>
                  </a:lnTo>
                  <a:lnTo>
                    <a:pt x="728" y="12079"/>
                  </a:lnTo>
                  <a:lnTo>
                    <a:pt x="833" y="12000"/>
                  </a:lnTo>
                  <a:lnTo>
                    <a:pt x="938" y="11930"/>
                  </a:lnTo>
                  <a:lnTo>
                    <a:pt x="1058" y="11859"/>
                  </a:lnTo>
                  <a:lnTo>
                    <a:pt x="1170" y="11806"/>
                  </a:lnTo>
                  <a:lnTo>
                    <a:pt x="1298" y="11754"/>
                  </a:lnTo>
                  <a:lnTo>
                    <a:pt x="1425" y="11710"/>
                  </a:lnTo>
                  <a:lnTo>
                    <a:pt x="1553" y="11674"/>
                  </a:lnTo>
                  <a:lnTo>
                    <a:pt x="1688" y="11639"/>
                  </a:lnTo>
                  <a:lnTo>
                    <a:pt x="1823" y="11613"/>
                  </a:lnTo>
                  <a:lnTo>
                    <a:pt x="1965" y="11586"/>
                  </a:lnTo>
                  <a:lnTo>
                    <a:pt x="2108" y="11569"/>
                  </a:lnTo>
                  <a:lnTo>
                    <a:pt x="2393" y="11542"/>
                  </a:lnTo>
                  <a:lnTo>
                    <a:pt x="2685" y="11525"/>
                  </a:lnTo>
                  <a:lnTo>
                    <a:pt x="2978" y="11516"/>
                  </a:lnTo>
                  <a:lnTo>
                    <a:pt x="3270" y="11516"/>
                  </a:lnTo>
                  <a:lnTo>
                    <a:pt x="6293" y="11516"/>
                  </a:lnTo>
                  <a:lnTo>
                    <a:pt x="9308" y="11516"/>
                  </a:lnTo>
                  <a:lnTo>
                    <a:pt x="12330" y="11516"/>
                  </a:lnTo>
                  <a:lnTo>
                    <a:pt x="15353" y="11516"/>
                  </a:lnTo>
                  <a:lnTo>
                    <a:pt x="18368" y="11516"/>
                  </a:lnTo>
                  <a:lnTo>
                    <a:pt x="21390" y="11516"/>
                  </a:lnTo>
                  <a:lnTo>
                    <a:pt x="24405" y="11516"/>
                  </a:lnTo>
                  <a:lnTo>
                    <a:pt x="27428" y="11516"/>
                  </a:lnTo>
                  <a:lnTo>
                    <a:pt x="30443" y="11516"/>
                  </a:lnTo>
                  <a:lnTo>
                    <a:pt x="33465" y="11516"/>
                  </a:lnTo>
                  <a:lnTo>
                    <a:pt x="36488" y="11516"/>
                  </a:lnTo>
                  <a:lnTo>
                    <a:pt x="39503" y="11516"/>
                  </a:lnTo>
                  <a:lnTo>
                    <a:pt x="42525" y="11516"/>
                  </a:lnTo>
                  <a:lnTo>
                    <a:pt x="45540" y="11516"/>
                  </a:lnTo>
                  <a:lnTo>
                    <a:pt x="48563" y="11516"/>
                  </a:lnTo>
                  <a:lnTo>
                    <a:pt x="51585" y="11516"/>
                  </a:lnTo>
                  <a:lnTo>
                    <a:pt x="51923" y="11516"/>
                  </a:lnTo>
                  <a:lnTo>
                    <a:pt x="52268" y="11516"/>
                  </a:lnTo>
                  <a:lnTo>
                    <a:pt x="52605" y="11516"/>
                  </a:lnTo>
                  <a:lnTo>
                    <a:pt x="52950" y="11516"/>
                  </a:lnTo>
                  <a:lnTo>
                    <a:pt x="53295" y="11516"/>
                  </a:lnTo>
                  <a:lnTo>
                    <a:pt x="53633" y="11516"/>
                  </a:lnTo>
                  <a:lnTo>
                    <a:pt x="53978" y="11516"/>
                  </a:lnTo>
                  <a:lnTo>
                    <a:pt x="54323" y="11516"/>
                  </a:lnTo>
                  <a:lnTo>
                    <a:pt x="54420" y="11296"/>
                  </a:lnTo>
                  <a:lnTo>
                    <a:pt x="54525" y="11076"/>
                  </a:lnTo>
                  <a:lnTo>
                    <a:pt x="54630" y="10856"/>
                  </a:lnTo>
                  <a:lnTo>
                    <a:pt x="54735" y="10636"/>
                  </a:lnTo>
                  <a:lnTo>
                    <a:pt x="54383" y="10266"/>
                  </a:lnTo>
                  <a:lnTo>
                    <a:pt x="54038" y="9896"/>
                  </a:lnTo>
                  <a:lnTo>
                    <a:pt x="53693" y="9526"/>
                  </a:lnTo>
                  <a:lnTo>
                    <a:pt x="53348" y="9156"/>
                  </a:lnTo>
                  <a:lnTo>
                    <a:pt x="52995" y="8795"/>
                  </a:lnTo>
                  <a:lnTo>
                    <a:pt x="52650" y="8426"/>
                  </a:lnTo>
                  <a:lnTo>
                    <a:pt x="52305" y="8056"/>
                  </a:lnTo>
                  <a:lnTo>
                    <a:pt x="51953" y="7686"/>
                  </a:lnTo>
                  <a:lnTo>
                    <a:pt x="51608" y="7325"/>
                  </a:lnTo>
                  <a:lnTo>
                    <a:pt x="51263" y="6955"/>
                  </a:lnTo>
                  <a:lnTo>
                    <a:pt x="50918" y="6586"/>
                  </a:lnTo>
                  <a:lnTo>
                    <a:pt x="50573" y="6216"/>
                  </a:lnTo>
                  <a:lnTo>
                    <a:pt x="50228" y="5846"/>
                  </a:lnTo>
                  <a:lnTo>
                    <a:pt x="49883" y="5468"/>
                  </a:lnTo>
                  <a:lnTo>
                    <a:pt x="49538" y="5098"/>
                  </a:lnTo>
                  <a:lnTo>
                    <a:pt x="49193" y="4728"/>
                  </a:lnTo>
                  <a:lnTo>
                    <a:pt x="48998" y="4508"/>
                  </a:lnTo>
                  <a:lnTo>
                    <a:pt x="48810" y="4279"/>
                  </a:lnTo>
                  <a:lnTo>
                    <a:pt x="48638" y="4050"/>
                  </a:lnTo>
                  <a:lnTo>
                    <a:pt x="48480" y="3812"/>
                  </a:lnTo>
                  <a:lnTo>
                    <a:pt x="48413" y="3698"/>
                  </a:lnTo>
                  <a:lnTo>
                    <a:pt x="48345" y="3575"/>
                  </a:lnTo>
                  <a:lnTo>
                    <a:pt x="48285" y="3460"/>
                  </a:lnTo>
                  <a:lnTo>
                    <a:pt x="48225" y="3337"/>
                  </a:lnTo>
                  <a:lnTo>
                    <a:pt x="48180" y="3214"/>
                  </a:lnTo>
                  <a:lnTo>
                    <a:pt x="48135" y="3090"/>
                  </a:lnTo>
                  <a:lnTo>
                    <a:pt x="48098" y="2967"/>
                  </a:lnTo>
                  <a:lnTo>
                    <a:pt x="48068" y="2844"/>
                  </a:lnTo>
                  <a:lnTo>
                    <a:pt x="48045" y="2712"/>
                  </a:lnTo>
                  <a:lnTo>
                    <a:pt x="48023" y="2589"/>
                  </a:lnTo>
                  <a:lnTo>
                    <a:pt x="48015" y="2457"/>
                  </a:lnTo>
                  <a:lnTo>
                    <a:pt x="48015" y="2333"/>
                  </a:lnTo>
                  <a:lnTo>
                    <a:pt x="48023" y="2201"/>
                  </a:lnTo>
                  <a:lnTo>
                    <a:pt x="48045" y="2069"/>
                  </a:lnTo>
                  <a:lnTo>
                    <a:pt x="48068" y="1946"/>
                  </a:lnTo>
                  <a:lnTo>
                    <a:pt x="48105" y="1814"/>
                  </a:lnTo>
                  <a:lnTo>
                    <a:pt x="48150" y="1682"/>
                  </a:lnTo>
                  <a:lnTo>
                    <a:pt x="48203" y="1550"/>
                  </a:lnTo>
                  <a:lnTo>
                    <a:pt x="48270" y="1409"/>
                  </a:lnTo>
                  <a:lnTo>
                    <a:pt x="48345" y="1277"/>
                  </a:lnTo>
                  <a:lnTo>
                    <a:pt x="48435" y="1145"/>
                  </a:lnTo>
                  <a:lnTo>
                    <a:pt x="48533" y="1004"/>
                  </a:lnTo>
                  <a:lnTo>
                    <a:pt x="48638" y="872"/>
                  </a:lnTo>
                  <a:lnTo>
                    <a:pt x="48765" y="731"/>
                  </a:lnTo>
                  <a:lnTo>
                    <a:pt x="48885" y="616"/>
                  </a:lnTo>
                  <a:lnTo>
                    <a:pt x="48998" y="502"/>
                  </a:lnTo>
                  <a:lnTo>
                    <a:pt x="49118" y="405"/>
                  </a:lnTo>
                  <a:lnTo>
                    <a:pt x="49230" y="317"/>
                  </a:lnTo>
                  <a:lnTo>
                    <a:pt x="49350" y="247"/>
                  </a:lnTo>
                  <a:lnTo>
                    <a:pt x="49463" y="176"/>
                  </a:lnTo>
                  <a:lnTo>
                    <a:pt x="49583" y="123"/>
                  </a:lnTo>
                  <a:lnTo>
                    <a:pt x="49695" y="79"/>
                  </a:lnTo>
                  <a:lnTo>
                    <a:pt x="49808" y="44"/>
                  </a:lnTo>
                  <a:lnTo>
                    <a:pt x="49920" y="18"/>
                  </a:lnTo>
                  <a:lnTo>
                    <a:pt x="50033" y="9"/>
                  </a:lnTo>
                  <a:lnTo>
                    <a:pt x="50138" y="0"/>
                  </a:lnTo>
                  <a:lnTo>
                    <a:pt x="50250" y="0"/>
                  </a:lnTo>
                  <a:lnTo>
                    <a:pt x="50363" y="9"/>
                  </a:lnTo>
                  <a:lnTo>
                    <a:pt x="50468" y="35"/>
                  </a:lnTo>
                  <a:lnTo>
                    <a:pt x="50580" y="62"/>
                  </a:lnTo>
                  <a:lnTo>
                    <a:pt x="50685" y="97"/>
                  </a:lnTo>
                  <a:lnTo>
                    <a:pt x="50790" y="141"/>
                  </a:lnTo>
                  <a:lnTo>
                    <a:pt x="50895" y="185"/>
                  </a:lnTo>
                  <a:lnTo>
                    <a:pt x="51000" y="238"/>
                  </a:lnTo>
                  <a:lnTo>
                    <a:pt x="51105" y="308"/>
                  </a:lnTo>
                  <a:lnTo>
                    <a:pt x="51210" y="370"/>
                  </a:lnTo>
                  <a:lnTo>
                    <a:pt x="51315" y="449"/>
                  </a:lnTo>
                  <a:lnTo>
                    <a:pt x="51420" y="528"/>
                  </a:lnTo>
                  <a:lnTo>
                    <a:pt x="51623" y="705"/>
                  </a:lnTo>
                  <a:lnTo>
                    <a:pt x="51825" y="898"/>
                  </a:lnTo>
                  <a:lnTo>
                    <a:pt x="52028" y="1110"/>
                  </a:lnTo>
                  <a:lnTo>
                    <a:pt x="52223" y="1338"/>
                  </a:lnTo>
                  <a:lnTo>
                    <a:pt x="52770" y="1990"/>
                  </a:lnTo>
                  <a:lnTo>
                    <a:pt x="53325" y="2641"/>
                  </a:lnTo>
                  <a:lnTo>
                    <a:pt x="53873" y="3293"/>
                  </a:lnTo>
                  <a:lnTo>
                    <a:pt x="54420" y="3944"/>
                  </a:lnTo>
                  <a:lnTo>
                    <a:pt x="54968" y="4596"/>
                  </a:lnTo>
                  <a:lnTo>
                    <a:pt x="55523" y="5247"/>
                  </a:lnTo>
                  <a:lnTo>
                    <a:pt x="56070" y="5890"/>
                  </a:lnTo>
                  <a:lnTo>
                    <a:pt x="56625" y="6542"/>
                  </a:lnTo>
                  <a:lnTo>
                    <a:pt x="57173" y="7193"/>
                  </a:lnTo>
                  <a:lnTo>
                    <a:pt x="57728" y="7836"/>
                  </a:lnTo>
                  <a:lnTo>
                    <a:pt x="58283" y="8487"/>
                  </a:lnTo>
                  <a:lnTo>
                    <a:pt x="58838" y="9130"/>
                  </a:lnTo>
                  <a:lnTo>
                    <a:pt x="59393" y="9773"/>
                  </a:lnTo>
                  <a:lnTo>
                    <a:pt x="59948" y="10415"/>
                  </a:lnTo>
                  <a:lnTo>
                    <a:pt x="60503" y="11058"/>
                  </a:lnTo>
                  <a:lnTo>
                    <a:pt x="61065" y="11692"/>
                  </a:lnTo>
                  <a:lnTo>
                    <a:pt x="61193" y="11851"/>
                  </a:lnTo>
                  <a:lnTo>
                    <a:pt x="61320" y="12000"/>
                  </a:lnTo>
                  <a:lnTo>
                    <a:pt x="61433" y="12150"/>
                  </a:lnTo>
                  <a:lnTo>
                    <a:pt x="61538" y="12300"/>
                  </a:lnTo>
                  <a:lnTo>
                    <a:pt x="61635" y="12449"/>
                  </a:lnTo>
                  <a:lnTo>
                    <a:pt x="61718" y="12599"/>
                  </a:lnTo>
                  <a:lnTo>
                    <a:pt x="61800" y="12749"/>
                  </a:lnTo>
                  <a:lnTo>
                    <a:pt x="61868" y="12889"/>
                  </a:lnTo>
                  <a:lnTo>
                    <a:pt x="61928" y="13039"/>
                  </a:lnTo>
                  <a:lnTo>
                    <a:pt x="61988" y="13180"/>
                  </a:lnTo>
                  <a:lnTo>
                    <a:pt x="62025" y="13330"/>
                  </a:lnTo>
                  <a:lnTo>
                    <a:pt x="62063" y="13470"/>
                  </a:lnTo>
                  <a:lnTo>
                    <a:pt x="62093" y="13611"/>
                  </a:lnTo>
                  <a:lnTo>
                    <a:pt x="62108" y="13761"/>
                  </a:lnTo>
                  <a:lnTo>
                    <a:pt x="62123" y="13902"/>
                  </a:lnTo>
                  <a:lnTo>
                    <a:pt x="62123" y="14043"/>
                  </a:lnTo>
                  <a:lnTo>
                    <a:pt x="62115" y="14184"/>
                  </a:lnTo>
                  <a:lnTo>
                    <a:pt x="62100" y="14324"/>
                  </a:lnTo>
                  <a:lnTo>
                    <a:pt x="62078" y="14465"/>
                  </a:lnTo>
                  <a:lnTo>
                    <a:pt x="62048" y="14615"/>
                  </a:lnTo>
                  <a:lnTo>
                    <a:pt x="62010" y="14756"/>
                  </a:lnTo>
                  <a:lnTo>
                    <a:pt x="61965" y="14897"/>
                  </a:lnTo>
                  <a:lnTo>
                    <a:pt x="61905" y="15038"/>
                  </a:lnTo>
                  <a:lnTo>
                    <a:pt x="61845" y="15187"/>
                  </a:lnTo>
                  <a:lnTo>
                    <a:pt x="61770" y="15328"/>
                  </a:lnTo>
                  <a:lnTo>
                    <a:pt x="61688" y="15478"/>
                  </a:lnTo>
                  <a:lnTo>
                    <a:pt x="61605" y="15619"/>
                  </a:lnTo>
                  <a:lnTo>
                    <a:pt x="61508" y="15768"/>
                  </a:lnTo>
                  <a:lnTo>
                    <a:pt x="61403" y="15918"/>
                  </a:lnTo>
                  <a:lnTo>
                    <a:pt x="61290" y="16068"/>
                  </a:lnTo>
                  <a:lnTo>
                    <a:pt x="61170" y="16217"/>
                  </a:lnTo>
                  <a:lnTo>
                    <a:pt x="61043" y="16367"/>
                  </a:lnTo>
                  <a:lnTo>
                    <a:pt x="60480" y="17010"/>
                  </a:lnTo>
                  <a:lnTo>
                    <a:pt x="59925" y="17652"/>
                  </a:lnTo>
                  <a:lnTo>
                    <a:pt x="59370" y="18295"/>
                  </a:lnTo>
                  <a:lnTo>
                    <a:pt x="58815" y="18938"/>
                  </a:lnTo>
                  <a:lnTo>
                    <a:pt x="58260" y="19581"/>
                  </a:lnTo>
                  <a:lnTo>
                    <a:pt x="57705" y="20232"/>
                  </a:lnTo>
                  <a:lnTo>
                    <a:pt x="57158" y="20875"/>
                  </a:lnTo>
                  <a:lnTo>
                    <a:pt x="56603" y="21526"/>
                  </a:lnTo>
                  <a:lnTo>
                    <a:pt x="56048" y="22178"/>
                  </a:lnTo>
                  <a:lnTo>
                    <a:pt x="55500" y="22820"/>
                  </a:lnTo>
                  <a:lnTo>
                    <a:pt x="54953" y="23472"/>
                  </a:lnTo>
                  <a:lnTo>
                    <a:pt x="54398" y="24123"/>
                  </a:lnTo>
                  <a:lnTo>
                    <a:pt x="53850" y="24775"/>
                  </a:lnTo>
                  <a:lnTo>
                    <a:pt x="53303" y="25418"/>
                  </a:lnTo>
                  <a:lnTo>
                    <a:pt x="52748" y="26069"/>
                  </a:lnTo>
                  <a:lnTo>
                    <a:pt x="52200" y="26721"/>
                  </a:lnTo>
                  <a:lnTo>
                    <a:pt x="52005" y="26941"/>
                  </a:lnTo>
                  <a:lnTo>
                    <a:pt x="51803" y="27152"/>
                  </a:lnTo>
                  <a:lnTo>
                    <a:pt x="51608" y="27346"/>
                  </a:lnTo>
                  <a:lnTo>
                    <a:pt x="51405" y="27522"/>
                  </a:lnTo>
                  <a:lnTo>
                    <a:pt x="51300" y="27610"/>
                  </a:lnTo>
                  <a:lnTo>
                    <a:pt x="51195" y="27680"/>
                  </a:lnTo>
                  <a:lnTo>
                    <a:pt x="51090" y="27751"/>
                  </a:lnTo>
                  <a:lnTo>
                    <a:pt x="50993" y="27812"/>
                  </a:lnTo>
                  <a:lnTo>
                    <a:pt x="50888" y="27874"/>
                  </a:lnTo>
                  <a:lnTo>
                    <a:pt x="50775" y="27927"/>
                  </a:lnTo>
                  <a:lnTo>
                    <a:pt x="50670" y="27971"/>
                  </a:lnTo>
                  <a:lnTo>
                    <a:pt x="50565" y="28006"/>
                  </a:lnTo>
                  <a:lnTo>
                    <a:pt x="50453" y="28032"/>
                  </a:lnTo>
                  <a:lnTo>
                    <a:pt x="50348" y="28050"/>
                  </a:lnTo>
                  <a:lnTo>
                    <a:pt x="50235" y="28059"/>
                  </a:lnTo>
                  <a:lnTo>
                    <a:pt x="50130" y="28068"/>
                  </a:lnTo>
                  <a:lnTo>
                    <a:pt x="50018" y="28059"/>
                  </a:lnTo>
                  <a:lnTo>
                    <a:pt x="49905" y="28041"/>
                  </a:lnTo>
                  <a:lnTo>
                    <a:pt x="49793" y="28024"/>
                  </a:lnTo>
                  <a:lnTo>
                    <a:pt x="49680" y="27988"/>
                  </a:lnTo>
                  <a:lnTo>
                    <a:pt x="49560" y="27936"/>
                  </a:lnTo>
                  <a:lnTo>
                    <a:pt x="49448" y="27883"/>
                  </a:lnTo>
                  <a:lnTo>
                    <a:pt x="49328" y="27821"/>
                  </a:lnTo>
                  <a:lnTo>
                    <a:pt x="49215" y="27742"/>
                  </a:lnTo>
                  <a:lnTo>
                    <a:pt x="49095" y="27645"/>
                  </a:lnTo>
                  <a:lnTo>
                    <a:pt x="48975" y="27548"/>
                  </a:lnTo>
                  <a:lnTo>
                    <a:pt x="48855" y="27434"/>
                  </a:lnTo>
                  <a:lnTo>
                    <a:pt x="48735" y="27311"/>
                  </a:lnTo>
                  <a:lnTo>
                    <a:pt x="48615" y="27170"/>
                  </a:lnTo>
                  <a:lnTo>
                    <a:pt x="48503" y="27029"/>
                  </a:lnTo>
                  <a:lnTo>
                    <a:pt x="48405" y="26897"/>
                  </a:lnTo>
                  <a:lnTo>
                    <a:pt x="48315" y="26756"/>
                  </a:lnTo>
                  <a:lnTo>
                    <a:pt x="48240" y="26624"/>
                  </a:lnTo>
                  <a:lnTo>
                    <a:pt x="48180" y="26492"/>
                  </a:lnTo>
                  <a:lnTo>
                    <a:pt x="48120" y="26360"/>
                  </a:lnTo>
                  <a:lnTo>
                    <a:pt x="48075" y="26228"/>
                  </a:lnTo>
                  <a:lnTo>
                    <a:pt x="48045" y="26096"/>
                  </a:lnTo>
                  <a:lnTo>
                    <a:pt x="48015" y="25964"/>
                  </a:lnTo>
                  <a:lnTo>
                    <a:pt x="48000" y="25831"/>
                  </a:lnTo>
                  <a:lnTo>
                    <a:pt x="47993" y="25708"/>
                  </a:lnTo>
                  <a:lnTo>
                    <a:pt x="47993" y="25576"/>
                  </a:lnTo>
                  <a:lnTo>
                    <a:pt x="48000" y="25453"/>
                  </a:lnTo>
                  <a:lnTo>
                    <a:pt x="48023" y="25330"/>
                  </a:lnTo>
                  <a:lnTo>
                    <a:pt x="48045" y="25198"/>
                  </a:lnTo>
                  <a:lnTo>
                    <a:pt x="48075" y="25074"/>
                  </a:lnTo>
                  <a:lnTo>
                    <a:pt x="48113" y="24951"/>
                  </a:lnTo>
                  <a:lnTo>
                    <a:pt x="48158" y="24828"/>
                  </a:lnTo>
                  <a:lnTo>
                    <a:pt x="48203" y="24713"/>
                  </a:lnTo>
                  <a:lnTo>
                    <a:pt x="48263" y="24590"/>
                  </a:lnTo>
                  <a:lnTo>
                    <a:pt x="48323" y="24467"/>
                  </a:lnTo>
                  <a:lnTo>
                    <a:pt x="48390" y="24352"/>
                  </a:lnTo>
                  <a:lnTo>
                    <a:pt x="48458" y="24229"/>
                  </a:lnTo>
                  <a:lnTo>
                    <a:pt x="48615" y="24000"/>
                  </a:lnTo>
                  <a:lnTo>
                    <a:pt x="48788" y="23771"/>
                  </a:lnTo>
                  <a:lnTo>
                    <a:pt x="48968" y="23542"/>
                  </a:lnTo>
                  <a:lnTo>
                    <a:pt x="49155" y="23313"/>
                  </a:lnTo>
                  <a:lnTo>
                    <a:pt x="49493" y="22935"/>
                  </a:lnTo>
                  <a:lnTo>
                    <a:pt x="49823" y="22556"/>
                  </a:lnTo>
                  <a:lnTo>
                    <a:pt x="50160" y="22178"/>
                  </a:lnTo>
                  <a:lnTo>
                    <a:pt x="50498" y="21790"/>
                  </a:lnTo>
                  <a:lnTo>
                    <a:pt x="50828" y="21412"/>
                  </a:lnTo>
                  <a:lnTo>
                    <a:pt x="51165" y="21033"/>
                  </a:lnTo>
                  <a:lnTo>
                    <a:pt x="51495" y="20655"/>
                  </a:lnTo>
                  <a:lnTo>
                    <a:pt x="51833" y="20276"/>
                  </a:lnTo>
                  <a:lnTo>
                    <a:pt x="52170" y="19897"/>
                  </a:lnTo>
                  <a:lnTo>
                    <a:pt x="52500" y="19519"/>
                  </a:lnTo>
                  <a:lnTo>
                    <a:pt x="52838" y="19140"/>
                  </a:lnTo>
                  <a:lnTo>
                    <a:pt x="53175" y="18762"/>
                  </a:lnTo>
                  <a:lnTo>
                    <a:pt x="53513" y="18383"/>
                  </a:lnTo>
                  <a:lnTo>
                    <a:pt x="53843" y="18005"/>
                  </a:lnTo>
                  <a:lnTo>
                    <a:pt x="54180" y="17626"/>
                  </a:lnTo>
                  <a:lnTo>
                    <a:pt x="54510" y="17247"/>
                  </a:lnTo>
                  <a:lnTo>
                    <a:pt x="54443" y="17054"/>
                  </a:lnTo>
                  <a:lnTo>
                    <a:pt x="54375" y="16869"/>
                  </a:lnTo>
                  <a:lnTo>
                    <a:pt x="54308" y="16684"/>
                  </a:lnTo>
                  <a:lnTo>
                    <a:pt x="54240" y="16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" name="Google Shape;353;p51"/>
          <p:cNvGrpSpPr/>
          <p:nvPr/>
        </p:nvGrpSpPr>
        <p:grpSpPr>
          <a:xfrm>
            <a:off x="5301793" y="3152257"/>
            <a:ext cx="680388" cy="583191"/>
            <a:chOff x="104250" y="82525"/>
            <a:chExt cx="2799950" cy="2817350"/>
          </a:xfrm>
        </p:grpSpPr>
        <p:sp>
          <p:nvSpPr>
            <p:cNvPr id="354" name="Google Shape;354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1"/>
            <p:cNvSpPr/>
            <p:nvPr/>
          </p:nvSpPr>
          <p:spPr>
            <a:xfrm>
              <a:off x="1453675" y="1251500"/>
              <a:ext cx="377825" cy="360100"/>
            </a:xfrm>
            <a:custGeom>
              <a:avLst/>
              <a:gdLst/>
              <a:ahLst/>
              <a:cxnLst/>
              <a:rect l="l" t="t" r="r" b="b"/>
              <a:pathLst>
                <a:path w="15113" h="14404" extrusionOk="0">
                  <a:moveTo>
                    <a:pt x="7538" y="0"/>
                  </a:moveTo>
                  <a:lnTo>
                    <a:pt x="7928" y="44"/>
                  </a:lnTo>
                  <a:lnTo>
                    <a:pt x="8311" y="150"/>
                  </a:lnTo>
                  <a:lnTo>
                    <a:pt x="8656" y="388"/>
                  </a:lnTo>
                  <a:lnTo>
                    <a:pt x="8948" y="704"/>
                  </a:lnTo>
                  <a:lnTo>
                    <a:pt x="9203" y="1048"/>
                  </a:lnTo>
                  <a:lnTo>
                    <a:pt x="15113" y="12027"/>
                  </a:lnTo>
                  <a:lnTo>
                    <a:pt x="11813" y="14404"/>
                  </a:lnTo>
                  <a:lnTo>
                    <a:pt x="7538" y="6533"/>
                  </a:lnTo>
                  <a:lnTo>
                    <a:pt x="3338" y="14404"/>
                  </a:lnTo>
                  <a:lnTo>
                    <a:pt x="1" y="12027"/>
                  </a:lnTo>
                  <a:lnTo>
                    <a:pt x="5881" y="1048"/>
                  </a:lnTo>
                  <a:lnTo>
                    <a:pt x="6121" y="704"/>
                  </a:lnTo>
                  <a:lnTo>
                    <a:pt x="6413" y="414"/>
                  </a:lnTo>
                  <a:lnTo>
                    <a:pt x="6758" y="176"/>
                  </a:lnTo>
                  <a:lnTo>
                    <a:pt x="7141" y="44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1"/>
            <p:cNvSpPr/>
            <p:nvPr/>
          </p:nvSpPr>
          <p:spPr>
            <a:xfrm>
              <a:off x="796675" y="608800"/>
              <a:ext cx="427150" cy="674850"/>
            </a:xfrm>
            <a:custGeom>
              <a:avLst/>
              <a:gdLst/>
              <a:ahLst/>
              <a:cxnLst/>
              <a:rect l="l" t="t" r="r" b="b"/>
              <a:pathLst>
                <a:path w="17086" h="26994" extrusionOk="0">
                  <a:moveTo>
                    <a:pt x="9601" y="0"/>
                  </a:moveTo>
                  <a:lnTo>
                    <a:pt x="9616" y="0"/>
                  </a:lnTo>
                  <a:lnTo>
                    <a:pt x="9998" y="35"/>
                  </a:lnTo>
                  <a:lnTo>
                    <a:pt x="10366" y="167"/>
                  </a:lnTo>
                  <a:lnTo>
                    <a:pt x="10696" y="388"/>
                  </a:lnTo>
                  <a:lnTo>
                    <a:pt x="10988" y="678"/>
                  </a:lnTo>
                  <a:lnTo>
                    <a:pt x="11221" y="1021"/>
                  </a:lnTo>
                  <a:lnTo>
                    <a:pt x="11408" y="1426"/>
                  </a:lnTo>
                  <a:lnTo>
                    <a:pt x="17086" y="18489"/>
                  </a:lnTo>
                  <a:lnTo>
                    <a:pt x="13471" y="20162"/>
                  </a:lnTo>
                  <a:lnTo>
                    <a:pt x="9578" y="8461"/>
                  </a:lnTo>
                  <a:lnTo>
                    <a:pt x="4778" y="22433"/>
                  </a:lnTo>
                  <a:lnTo>
                    <a:pt x="12503" y="22433"/>
                  </a:lnTo>
                  <a:lnTo>
                    <a:pt x="12503" y="26994"/>
                  </a:lnTo>
                  <a:lnTo>
                    <a:pt x="1936" y="26994"/>
                  </a:lnTo>
                  <a:lnTo>
                    <a:pt x="1546" y="26950"/>
                  </a:lnTo>
                  <a:lnTo>
                    <a:pt x="1186" y="26826"/>
                  </a:lnTo>
                  <a:lnTo>
                    <a:pt x="856" y="26633"/>
                  </a:lnTo>
                  <a:lnTo>
                    <a:pt x="586" y="26333"/>
                  </a:lnTo>
                  <a:lnTo>
                    <a:pt x="346" y="25990"/>
                  </a:lnTo>
                  <a:lnTo>
                    <a:pt x="143" y="25585"/>
                  </a:lnTo>
                  <a:lnTo>
                    <a:pt x="31" y="25154"/>
                  </a:lnTo>
                  <a:lnTo>
                    <a:pt x="1" y="24722"/>
                  </a:lnTo>
                  <a:lnTo>
                    <a:pt x="31" y="24291"/>
                  </a:lnTo>
                  <a:lnTo>
                    <a:pt x="143" y="23868"/>
                  </a:lnTo>
                  <a:lnTo>
                    <a:pt x="7793" y="1426"/>
                  </a:lnTo>
                  <a:lnTo>
                    <a:pt x="7973" y="1004"/>
                  </a:lnTo>
                  <a:lnTo>
                    <a:pt x="8228" y="643"/>
                  </a:lnTo>
                  <a:lnTo>
                    <a:pt x="8521" y="388"/>
                  </a:lnTo>
                  <a:lnTo>
                    <a:pt x="8851" y="167"/>
                  </a:lnTo>
                  <a:lnTo>
                    <a:pt x="9218" y="35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1"/>
            <p:cNvSpPr/>
            <p:nvPr/>
          </p:nvSpPr>
          <p:spPr>
            <a:xfrm>
              <a:off x="1294875" y="904400"/>
              <a:ext cx="690000" cy="732725"/>
            </a:xfrm>
            <a:custGeom>
              <a:avLst/>
              <a:gdLst/>
              <a:ahLst/>
              <a:cxnLst/>
              <a:rect l="l" t="t" r="r" b="b"/>
              <a:pathLst>
                <a:path w="27600" h="29309" extrusionOk="0">
                  <a:moveTo>
                    <a:pt x="13763" y="0"/>
                  </a:moveTo>
                  <a:lnTo>
                    <a:pt x="14168" y="62"/>
                  </a:lnTo>
                  <a:lnTo>
                    <a:pt x="14573" y="194"/>
                  </a:lnTo>
                  <a:lnTo>
                    <a:pt x="14895" y="449"/>
                  </a:lnTo>
                  <a:lnTo>
                    <a:pt x="15210" y="775"/>
                  </a:lnTo>
                  <a:lnTo>
                    <a:pt x="15443" y="1153"/>
                  </a:lnTo>
                  <a:lnTo>
                    <a:pt x="27345" y="25928"/>
                  </a:lnTo>
                  <a:lnTo>
                    <a:pt x="27510" y="26377"/>
                  </a:lnTo>
                  <a:lnTo>
                    <a:pt x="27600" y="26826"/>
                  </a:lnTo>
                  <a:lnTo>
                    <a:pt x="27600" y="27302"/>
                  </a:lnTo>
                  <a:lnTo>
                    <a:pt x="27495" y="27751"/>
                  </a:lnTo>
                  <a:lnTo>
                    <a:pt x="27330" y="28200"/>
                  </a:lnTo>
                  <a:lnTo>
                    <a:pt x="27090" y="28569"/>
                  </a:lnTo>
                  <a:lnTo>
                    <a:pt x="26783" y="28860"/>
                  </a:lnTo>
                  <a:lnTo>
                    <a:pt x="26453" y="29124"/>
                  </a:lnTo>
                  <a:lnTo>
                    <a:pt x="26070" y="29230"/>
                  </a:lnTo>
                  <a:lnTo>
                    <a:pt x="25665" y="29309"/>
                  </a:lnTo>
                  <a:lnTo>
                    <a:pt x="1920" y="29309"/>
                  </a:lnTo>
                  <a:lnTo>
                    <a:pt x="1515" y="29230"/>
                  </a:lnTo>
                  <a:lnTo>
                    <a:pt x="1155" y="29124"/>
                  </a:lnTo>
                  <a:lnTo>
                    <a:pt x="788" y="28860"/>
                  </a:lnTo>
                  <a:lnTo>
                    <a:pt x="495" y="28569"/>
                  </a:lnTo>
                  <a:lnTo>
                    <a:pt x="240" y="28200"/>
                  </a:lnTo>
                  <a:lnTo>
                    <a:pt x="75" y="27751"/>
                  </a:lnTo>
                  <a:lnTo>
                    <a:pt x="0" y="27302"/>
                  </a:lnTo>
                  <a:lnTo>
                    <a:pt x="0" y="26826"/>
                  </a:lnTo>
                  <a:lnTo>
                    <a:pt x="75" y="26377"/>
                  </a:lnTo>
                  <a:lnTo>
                    <a:pt x="225" y="25928"/>
                  </a:lnTo>
                  <a:lnTo>
                    <a:pt x="12068" y="1153"/>
                  </a:lnTo>
                  <a:lnTo>
                    <a:pt x="12285" y="775"/>
                  </a:lnTo>
                  <a:lnTo>
                    <a:pt x="12600" y="449"/>
                  </a:lnTo>
                  <a:lnTo>
                    <a:pt x="12960" y="194"/>
                  </a:lnTo>
                  <a:lnTo>
                    <a:pt x="13343" y="62"/>
                  </a:lnTo>
                  <a:lnTo>
                    <a:pt x="13763" y="0"/>
                  </a:lnTo>
                  <a:close/>
                  <a:moveTo>
                    <a:pt x="13763" y="6903"/>
                  </a:moveTo>
                  <a:lnTo>
                    <a:pt x="5220" y="24775"/>
                  </a:lnTo>
                  <a:lnTo>
                    <a:pt x="22328" y="24775"/>
                  </a:lnTo>
                  <a:lnTo>
                    <a:pt x="13763" y="69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1"/>
            <p:cNvSpPr/>
            <p:nvPr/>
          </p:nvSpPr>
          <p:spPr>
            <a:xfrm>
              <a:off x="889675" y="904400"/>
              <a:ext cx="750200" cy="732725"/>
            </a:xfrm>
            <a:custGeom>
              <a:avLst/>
              <a:gdLst/>
              <a:ahLst/>
              <a:cxnLst/>
              <a:rect l="l" t="t" r="r" b="b"/>
              <a:pathLst>
                <a:path w="30008" h="29309" extrusionOk="0">
                  <a:moveTo>
                    <a:pt x="29866" y="0"/>
                  </a:moveTo>
                  <a:lnTo>
                    <a:pt x="30008" y="4543"/>
                  </a:lnTo>
                  <a:lnTo>
                    <a:pt x="15046" y="5186"/>
                  </a:lnTo>
                  <a:lnTo>
                    <a:pt x="5311" y="24282"/>
                  </a:lnTo>
                  <a:lnTo>
                    <a:pt x="18166" y="24775"/>
                  </a:lnTo>
                  <a:lnTo>
                    <a:pt x="18053" y="29309"/>
                  </a:lnTo>
                  <a:lnTo>
                    <a:pt x="1883" y="28693"/>
                  </a:lnTo>
                  <a:lnTo>
                    <a:pt x="1478" y="28622"/>
                  </a:lnTo>
                  <a:lnTo>
                    <a:pt x="1096" y="28481"/>
                  </a:lnTo>
                  <a:lnTo>
                    <a:pt x="751" y="28244"/>
                  </a:lnTo>
                  <a:lnTo>
                    <a:pt x="473" y="27918"/>
                  </a:lnTo>
                  <a:lnTo>
                    <a:pt x="256" y="27513"/>
                  </a:lnTo>
                  <a:lnTo>
                    <a:pt x="91" y="27064"/>
                  </a:lnTo>
                  <a:lnTo>
                    <a:pt x="1" y="26633"/>
                  </a:lnTo>
                  <a:lnTo>
                    <a:pt x="23" y="26139"/>
                  </a:lnTo>
                  <a:lnTo>
                    <a:pt x="113" y="25708"/>
                  </a:lnTo>
                  <a:lnTo>
                    <a:pt x="278" y="25268"/>
                  </a:lnTo>
                  <a:lnTo>
                    <a:pt x="12248" y="1779"/>
                  </a:lnTo>
                  <a:lnTo>
                    <a:pt x="12473" y="1435"/>
                  </a:lnTo>
                  <a:lnTo>
                    <a:pt x="12743" y="1118"/>
                  </a:lnTo>
                  <a:lnTo>
                    <a:pt x="13088" y="898"/>
                  </a:lnTo>
                  <a:lnTo>
                    <a:pt x="13456" y="775"/>
                  </a:lnTo>
                  <a:lnTo>
                    <a:pt x="13838" y="687"/>
                  </a:lnTo>
                  <a:lnTo>
                    <a:pt x="29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1"/>
            <p:cNvSpPr/>
            <p:nvPr/>
          </p:nvSpPr>
          <p:spPr>
            <a:xfrm>
              <a:off x="982875" y="1232350"/>
              <a:ext cx="98450" cy="147700"/>
            </a:xfrm>
            <a:custGeom>
              <a:avLst/>
              <a:gdLst/>
              <a:ahLst/>
              <a:cxnLst/>
              <a:rect l="l" t="t" r="r" b="b"/>
              <a:pathLst>
                <a:path w="3938" h="5908" extrusionOk="0">
                  <a:moveTo>
                    <a:pt x="0" y="5908"/>
                  </a:moveTo>
                  <a:lnTo>
                    <a:pt x="3938" y="5908"/>
                  </a:lnTo>
                  <a:lnTo>
                    <a:pt x="3938" y="0"/>
                  </a:lnTo>
                  <a:lnTo>
                    <a:pt x="0" y="0"/>
                  </a:lnTo>
                  <a:lnTo>
                    <a:pt x="0" y="59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1"/>
            <p:cNvSpPr/>
            <p:nvPr/>
          </p:nvSpPr>
          <p:spPr>
            <a:xfrm>
              <a:off x="862300" y="332350"/>
              <a:ext cx="1478650" cy="1799800"/>
            </a:xfrm>
            <a:custGeom>
              <a:avLst/>
              <a:gdLst/>
              <a:ahLst/>
              <a:cxnLst/>
              <a:rect l="l" t="t" r="r" b="b"/>
              <a:pathLst>
                <a:path w="59146" h="71992" extrusionOk="0">
                  <a:moveTo>
                    <a:pt x="1951" y="54251"/>
                  </a:moveTo>
                  <a:lnTo>
                    <a:pt x="2776" y="54295"/>
                  </a:lnTo>
                  <a:lnTo>
                    <a:pt x="3541" y="54401"/>
                  </a:lnTo>
                  <a:lnTo>
                    <a:pt x="4253" y="54550"/>
                  </a:lnTo>
                  <a:lnTo>
                    <a:pt x="4913" y="54744"/>
                  </a:lnTo>
                  <a:lnTo>
                    <a:pt x="5498" y="54999"/>
                  </a:lnTo>
                  <a:lnTo>
                    <a:pt x="6046" y="55299"/>
                  </a:lnTo>
                  <a:lnTo>
                    <a:pt x="6556" y="55607"/>
                  </a:lnTo>
                  <a:lnTo>
                    <a:pt x="7028" y="55924"/>
                  </a:lnTo>
                  <a:lnTo>
                    <a:pt x="7448" y="56267"/>
                  </a:lnTo>
                  <a:lnTo>
                    <a:pt x="7868" y="56584"/>
                  </a:lnTo>
                  <a:lnTo>
                    <a:pt x="8236" y="56910"/>
                  </a:lnTo>
                  <a:lnTo>
                    <a:pt x="8633" y="57253"/>
                  </a:lnTo>
                  <a:lnTo>
                    <a:pt x="9016" y="57553"/>
                  </a:lnTo>
                  <a:lnTo>
                    <a:pt x="9406" y="57852"/>
                  </a:lnTo>
                  <a:lnTo>
                    <a:pt x="9788" y="58107"/>
                  </a:lnTo>
                  <a:lnTo>
                    <a:pt x="10223" y="58327"/>
                  </a:lnTo>
                  <a:lnTo>
                    <a:pt x="10658" y="58477"/>
                  </a:lnTo>
                  <a:lnTo>
                    <a:pt x="11138" y="58627"/>
                  </a:lnTo>
                  <a:lnTo>
                    <a:pt x="11701" y="58688"/>
                  </a:lnTo>
                  <a:lnTo>
                    <a:pt x="12323" y="58732"/>
                  </a:lnTo>
                  <a:lnTo>
                    <a:pt x="12961" y="58688"/>
                  </a:lnTo>
                  <a:lnTo>
                    <a:pt x="13493" y="58627"/>
                  </a:lnTo>
                  <a:lnTo>
                    <a:pt x="13981" y="58477"/>
                  </a:lnTo>
                  <a:lnTo>
                    <a:pt x="14401" y="58327"/>
                  </a:lnTo>
                  <a:lnTo>
                    <a:pt x="14821" y="58134"/>
                  </a:lnTo>
                  <a:lnTo>
                    <a:pt x="15188" y="57852"/>
                  </a:lnTo>
                  <a:lnTo>
                    <a:pt x="15593" y="57597"/>
                  </a:lnTo>
                  <a:lnTo>
                    <a:pt x="15953" y="57271"/>
                  </a:lnTo>
                  <a:lnTo>
                    <a:pt x="16358" y="56928"/>
                  </a:lnTo>
                  <a:lnTo>
                    <a:pt x="16718" y="56584"/>
                  </a:lnTo>
                  <a:lnTo>
                    <a:pt x="17138" y="56267"/>
                  </a:lnTo>
                  <a:lnTo>
                    <a:pt x="17596" y="55950"/>
                  </a:lnTo>
                  <a:lnTo>
                    <a:pt x="18053" y="55625"/>
                  </a:lnTo>
                  <a:lnTo>
                    <a:pt x="18586" y="55325"/>
                  </a:lnTo>
                  <a:lnTo>
                    <a:pt x="19111" y="55026"/>
                  </a:lnTo>
                  <a:lnTo>
                    <a:pt x="19733" y="54744"/>
                  </a:lnTo>
                  <a:lnTo>
                    <a:pt x="20393" y="54550"/>
                  </a:lnTo>
                  <a:lnTo>
                    <a:pt x="21106" y="54401"/>
                  </a:lnTo>
                  <a:lnTo>
                    <a:pt x="21871" y="54295"/>
                  </a:lnTo>
                  <a:lnTo>
                    <a:pt x="22726" y="54251"/>
                  </a:lnTo>
                  <a:lnTo>
                    <a:pt x="23588" y="54295"/>
                  </a:lnTo>
                  <a:lnTo>
                    <a:pt x="24353" y="54401"/>
                  </a:lnTo>
                  <a:lnTo>
                    <a:pt x="25028" y="54550"/>
                  </a:lnTo>
                  <a:lnTo>
                    <a:pt x="25703" y="54744"/>
                  </a:lnTo>
                  <a:lnTo>
                    <a:pt x="26303" y="54999"/>
                  </a:lnTo>
                  <a:lnTo>
                    <a:pt x="26851" y="55299"/>
                  </a:lnTo>
                  <a:lnTo>
                    <a:pt x="27346" y="55607"/>
                  </a:lnTo>
                  <a:lnTo>
                    <a:pt x="27818" y="55924"/>
                  </a:lnTo>
                  <a:lnTo>
                    <a:pt x="28238" y="56267"/>
                  </a:lnTo>
                  <a:lnTo>
                    <a:pt x="28658" y="56584"/>
                  </a:lnTo>
                  <a:lnTo>
                    <a:pt x="29026" y="56910"/>
                  </a:lnTo>
                  <a:lnTo>
                    <a:pt x="29446" y="57253"/>
                  </a:lnTo>
                  <a:lnTo>
                    <a:pt x="29806" y="57553"/>
                  </a:lnTo>
                  <a:lnTo>
                    <a:pt x="30196" y="57852"/>
                  </a:lnTo>
                  <a:lnTo>
                    <a:pt x="30593" y="58107"/>
                  </a:lnTo>
                  <a:lnTo>
                    <a:pt x="30998" y="58327"/>
                  </a:lnTo>
                  <a:lnTo>
                    <a:pt x="31433" y="58477"/>
                  </a:lnTo>
                  <a:lnTo>
                    <a:pt x="31943" y="58627"/>
                  </a:lnTo>
                  <a:lnTo>
                    <a:pt x="32491" y="58688"/>
                  </a:lnTo>
                  <a:lnTo>
                    <a:pt x="33128" y="58732"/>
                  </a:lnTo>
                  <a:lnTo>
                    <a:pt x="33736" y="58688"/>
                  </a:lnTo>
                  <a:lnTo>
                    <a:pt x="34283" y="58627"/>
                  </a:lnTo>
                  <a:lnTo>
                    <a:pt x="34778" y="58477"/>
                  </a:lnTo>
                  <a:lnTo>
                    <a:pt x="35191" y="58327"/>
                  </a:lnTo>
                  <a:lnTo>
                    <a:pt x="35611" y="58134"/>
                  </a:lnTo>
                  <a:lnTo>
                    <a:pt x="36001" y="57852"/>
                  </a:lnTo>
                  <a:lnTo>
                    <a:pt x="36383" y="57597"/>
                  </a:lnTo>
                  <a:lnTo>
                    <a:pt x="36743" y="57271"/>
                  </a:lnTo>
                  <a:lnTo>
                    <a:pt x="37148" y="56928"/>
                  </a:lnTo>
                  <a:lnTo>
                    <a:pt x="37546" y="56584"/>
                  </a:lnTo>
                  <a:lnTo>
                    <a:pt x="37951" y="56267"/>
                  </a:lnTo>
                  <a:lnTo>
                    <a:pt x="38371" y="55950"/>
                  </a:lnTo>
                  <a:lnTo>
                    <a:pt x="38866" y="55625"/>
                  </a:lnTo>
                  <a:lnTo>
                    <a:pt x="39361" y="55325"/>
                  </a:lnTo>
                  <a:lnTo>
                    <a:pt x="39923" y="55026"/>
                  </a:lnTo>
                  <a:lnTo>
                    <a:pt x="40508" y="54744"/>
                  </a:lnTo>
                  <a:lnTo>
                    <a:pt x="41183" y="54550"/>
                  </a:lnTo>
                  <a:lnTo>
                    <a:pt x="41873" y="54401"/>
                  </a:lnTo>
                  <a:lnTo>
                    <a:pt x="42661" y="54295"/>
                  </a:lnTo>
                  <a:lnTo>
                    <a:pt x="43516" y="54251"/>
                  </a:lnTo>
                  <a:lnTo>
                    <a:pt x="44378" y="54295"/>
                  </a:lnTo>
                  <a:lnTo>
                    <a:pt x="45143" y="54401"/>
                  </a:lnTo>
                  <a:lnTo>
                    <a:pt x="45856" y="54550"/>
                  </a:lnTo>
                  <a:lnTo>
                    <a:pt x="46508" y="54744"/>
                  </a:lnTo>
                  <a:lnTo>
                    <a:pt x="47116" y="55026"/>
                  </a:lnTo>
                  <a:lnTo>
                    <a:pt x="47663" y="55299"/>
                  </a:lnTo>
                  <a:lnTo>
                    <a:pt x="48173" y="55625"/>
                  </a:lnTo>
                  <a:lnTo>
                    <a:pt x="48631" y="55924"/>
                  </a:lnTo>
                  <a:lnTo>
                    <a:pt x="49088" y="56267"/>
                  </a:lnTo>
                  <a:lnTo>
                    <a:pt x="49486" y="56584"/>
                  </a:lnTo>
                  <a:lnTo>
                    <a:pt x="49868" y="56928"/>
                  </a:lnTo>
                  <a:lnTo>
                    <a:pt x="50273" y="57253"/>
                  </a:lnTo>
                  <a:lnTo>
                    <a:pt x="50641" y="57553"/>
                  </a:lnTo>
                  <a:lnTo>
                    <a:pt x="51023" y="57852"/>
                  </a:lnTo>
                  <a:lnTo>
                    <a:pt x="51421" y="58134"/>
                  </a:lnTo>
                  <a:lnTo>
                    <a:pt x="51826" y="58327"/>
                  </a:lnTo>
                  <a:lnTo>
                    <a:pt x="52246" y="58477"/>
                  </a:lnTo>
                  <a:lnTo>
                    <a:pt x="52771" y="58627"/>
                  </a:lnTo>
                  <a:lnTo>
                    <a:pt x="53303" y="58688"/>
                  </a:lnTo>
                  <a:lnTo>
                    <a:pt x="53918" y="58732"/>
                  </a:lnTo>
                  <a:lnTo>
                    <a:pt x="54376" y="58776"/>
                  </a:lnTo>
                  <a:lnTo>
                    <a:pt x="54766" y="58944"/>
                  </a:lnTo>
                  <a:lnTo>
                    <a:pt x="55148" y="59225"/>
                  </a:lnTo>
                  <a:lnTo>
                    <a:pt x="55456" y="59569"/>
                  </a:lnTo>
                  <a:lnTo>
                    <a:pt x="55673" y="59991"/>
                  </a:lnTo>
                  <a:lnTo>
                    <a:pt x="55801" y="60467"/>
                  </a:lnTo>
                  <a:lnTo>
                    <a:pt x="55861" y="60977"/>
                  </a:lnTo>
                  <a:lnTo>
                    <a:pt x="55801" y="61515"/>
                  </a:lnTo>
                  <a:lnTo>
                    <a:pt x="55673" y="61964"/>
                  </a:lnTo>
                  <a:lnTo>
                    <a:pt x="55456" y="62413"/>
                  </a:lnTo>
                  <a:lnTo>
                    <a:pt x="55148" y="62782"/>
                  </a:lnTo>
                  <a:lnTo>
                    <a:pt x="54766" y="63038"/>
                  </a:lnTo>
                  <a:lnTo>
                    <a:pt x="54376" y="63205"/>
                  </a:lnTo>
                  <a:lnTo>
                    <a:pt x="53918" y="63258"/>
                  </a:lnTo>
                  <a:lnTo>
                    <a:pt x="53063" y="63231"/>
                  </a:lnTo>
                  <a:lnTo>
                    <a:pt x="52276" y="63099"/>
                  </a:lnTo>
                  <a:lnTo>
                    <a:pt x="51586" y="62976"/>
                  </a:lnTo>
                  <a:lnTo>
                    <a:pt x="50911" y="62756"/>
                  </a:lnTo>
                  <a:lnTo>
                    <a:pt x="50326" y="62501"/>
                  </a:lnTo>
                  <a:lnTo>
                    <a:pt x="49778" y="62201"/>
                  </a:lnTo>
                  <a:lnTo>
                    <a:pt x="49283" y="61902"/>
                  </a:lnTo>
                  <a:lnTo>
                    <a:pt x="48796" y="61585"/>
                  </a:lnTo>
                  <a:lnTo>
                    <a:pt x="48368" y="61242"/>
                  </a:lnTo>
                  <a:lnTo>
                    <a:pt x="47971" y="60916"/>
                  </a:lnTo>
                  <a:lnTo>
                    <a:pt x="47573" y="60572"/>
                  </a:lnTo>
                  <a:lnTo>
                    <a:pt x="47168" y="60256"/>
                  </a:lnTo>
                  <a:lnTo>
                    <a:pt x="46801" y="59956"/>
                  </a:lnTo>
                  <a:lnTo>
                    <a:pt x="46418" y="59657"/>
                  </a:lnTo>
                  <a:lnTo>
                    <a:pt x="46051" y="59393"/>
                  </a:lnTo>
                  <a:lnTo>
                    <a:pt x="45631" y="59181"/>
                  </a:lnTo>
                  <a:lnTo>
                    <a:pt x="45181" y="59049"/>
                  </a:lnTo>
                  <a:lnTo>
                    <a:pt x="44701" y="58900"/>
                  </a:lnTo>
                  <a:lnTo>
                    <a:pt x="44138" y="58820"/>
                  </a:lnTo>
                  <a:lnTo>
                    <a:pt x="43516" y="58794"/>
                  </a:lnTo>
                  <a:lnTo>
                    <a:pt x="42893" y="58820"/>
                  </a:lnTo>
                  <a:lnTo>
                    <a:pt x="42346" y="58900"/>
                  </a:lnTo>
                  <a:lnTo>
                    <a:pt x="41836" y="59049"/>
                  </a:lnTo>
                  <a:lnTo>
                    <a:pt x="41401" y="59225"/>
                  </a:lnTo>
                  <a:lnTo>
                    <a:pt x="41003" y="59393"/>
                  </a:lnTo>
                  <a:lnTo>
                    <a:pt x="40598" y="59674"/>
                  </a:lnTo>
                  <a:lnTo>
                    <a:pt x="40216" y="59974"/>
                  </a:lnTo>
                  <a:lnTo>
                    <a:pt x="39833" y="60273"/>
                  </a:lnTo>
                  <a:lnTo>
                    <a:pt x="39428" y="60599"/>
                  </a:lnTo>
                  <a:lnTo>
                    <a:pt x="39061" y="60916"/>
                  </a:lnTo>
                  <a:lnTo>
                    <a:pt x="38648" y="61242"/>
                  </a:lnTo>
                  <a:lnTo>
                    <a:pt x="38206" y="61603"/>
                  </a:lnTo>
                  <a:lnTo>
                    <a:pt x="37748" y="61902"/>
                  </a:lnTo>
                  <a:lnTo>
                    <a:pt x="37238" y="62201"/>
                  </a:lnTo>
                  <a:lnTo>
                    <a:pt x="36706" y="62501"/>
                  </a:lnTo>
                  <a:lnTo>
                    <a:pt x="36091" y="62756"/>
                  </a:lnTo>
                  <a:lnTo>
                    <a:pt x="35431" y="62976"/>
                  </a:lnTo>
                  <a:lnTo>
                    <a:pt x="34718" y="63099"/>
                  </a:lnTo>
                  <a:lnTo>
                    <a:pt x="33953" y="63231"/>
                  </a:lnTo>
                  <a:lnTo>
                    <a:pt x="33128" y="63258"/>
                  </a:lnTo>
                  <a:lnTo>
                    <a:pt x="32273" y="63231"/>
                  </a:lnTo>
                  <a:lnTo>
                    <a:pt x="31508" y="63099"/>
                  </a:lnTo>
                  <a:lnTo>
                    <a:pt x="30773" y="62976"/>
                  </a:lnTo>
                  <a:lnTo>
                    <a:pt x="30121" y="62756"/>
                  </a:lnTo>
                  <a:lnTo>
                    <a:pt x="29521" y="62501"/>
                  </a:lnTo>
                  <a:lnTo>
                    <a:pt x="28988" y="62201"/>
                  </a:lnTo>
                  <a:lnTo>
                    <a:pt x="28463" y="61902"/>
                  </a:lnTo>
                  <a:lnTo>
                    <a:pt x="27961" y="61585"/>
                  </a:lnTo>
                  <a:lnTo>
                    <a:pt x="27548" y="61242"/>
                  </a:lnTo>
                  <a:lnTo>
                    <a:pt x="27128" y="60916"/>
                  </a:lnTo>
                  <a:lnTo>
                    <a:pt x="26746" y="60572"/>
                  </a:lnTo>
                  <a:lnTo>
                    <a:pt x="26341" y="60256"/>
                  </a:lnTo>
                  <a:lnTo>
                    <a:pt x="25973" y="59956"/>
                  </a:lnTo>
                  <a:lnTo>
                    <a:pt x="25591" y="59657"/>
                  </a:lnTo>
                  <a:lnTo>
                    <a:pt x="25231" y="59393"/>
                  </a:lnTo>
                  <a:lnTo>
                    <a:pt x="24811" y="59181"/>
                  </a:lnTo>
                  <a:lnTo>
                    <a:pt x="24368" y="59049"/>
                  </a:lnTo>
                  <a:lnTo>
                    <a:pt x="23873" y="58900"/>
                  </a:lnTo>
                  <a:lnTo>
                    <a:pt x="23333" y="58820"/>
                  </a:lnTo>
                  <a:lnTo>
                    <a:pt x="22726" y="58794"/>
                  </a:lnTo>
                  <a:lnTo>
                    <a:pt x="22103" y="58820"/>
                  </a:lnTo>
                  <a:lnTo>
                    <a:pt x="21541" y="58900"/>
                  </a:lnTo>
                  <a:lnTo>
                    <a:pt x="21068" y="59049"/>
                  </a:lnTo>
                  <a:lnTo>
                    <a:pt x="20611" y="59225"/>
                  </a:lnTo>
                  <a:lnTo>
                    <a:pt x="20191" y="59393"/>
                  </a:lnTo>
                  <a:lnTo>
                    <a:pt x="19808" y="59674"/>
                  </a:lnTo>
                  <a:lnTo>
                    <a:pt x="19403" y="59974"/>
                  </a:lnTo>
                  <a:lnTo>
                    <a:pt x="19043" y="60273"/>
                  </a:lnTo>
                  <a:lnTo>
                    <a:pt x="18638" y="60599"/>
                  </a:lnTo>
                  <a:lnTo>
                    <a:pt x="18256" y="60916"/>
                  </a:lnTo>
                  <a:lnTo>
                    <a:pt x="17836" y="61242"/>
                  </a:lnTo>
                  <a:lnTo>
                    <a:pt x="17416" y="61603"/>
                  </a:lnTo>
                  <a:lnTo>
                    <a:pt x="16943" y="61902"/>
                  </a:lnTo>
                  <a:lnTo>
                    <a:pt x="16426" y="62201"/>
                  </a:lnTo>
                  <a:lnTo>
                    <a:pt x="15901" y="62501"/>
                  </a:lnTo>
                  <a:lnTo>
                    <a:pt x="15301" y="62756"/>
                  </a:lnTo>
                  <a:lnTo>
                    <a:pt x="14656" y="62976"/>
                  </a:lnTo>
                  <a:lnTo>
                    <a:pt x="13951" y="63099"/>
                  </a:lnTo>
                  <a:lnTo>
                    <a:pt x="13178" y="63231"/>
                  </a:lnTo>
                  <a:lnTo>
                    <a:pt x="12323" y="63258"/>
                  </a:lnTo>
                  <a:lnTo>
                    <a:pt x="11483" y="63231"/>
                  </a:lnTo>
                  <a:lnTo>
                    <a:pt x="10696" y="63099"/>
                  </a:lnTo>
                  <a:lnTo>
                    <a:pt x="9983" y="62976"/>
                  </a:lnTo>
                  <a:lnTo>
                    <a:pt x="9331" y="62756"/>
                  </a:lnTo>
                  <a:lnTo>
                    <a:pt x="8723" y="62501"/>
                  </a:lnTo>
                  <a:lnTo>
                    <a:pt x="8161" y="62201"/>
                  </a:lnTo>
                  <a:lnTo>
                    <a:pt x="7651" y="61902"/>
                  </a:lnTo>
                  <a:lnTo>
                    <a:pt x="7193" y="61585"/>
                  </a:lnTo>
                  <a:lnTo>
                    <a:pt x="6773" y="61242"/>
                  </a:lnTo>
                  <a:lnTo>
                    <a:pt x="6353" y="60916"/>
                  </a:lnTo>
                  <a:lnTo>
                    <a:pt x="5971" y="60572"/>
                  </a:lnTo>
                  <a:lnTo>
                    <a:pt x="5551" y="60256"/>
                  </a:lnTo>
                  <a:lnTo>
                    <a:pt x="5206" y="59956"/>
                  </a:lnTo>
                  <a:lnTo>
                    <a:pt x="4823" y="59657"/>
                  </a:lnTo>
                  <a:lnTo>
                    <a:pt x="4418" y="59393"/>
                  </a:lnTo>
                  <a:lnTo>
                    <a:pt x="3998" y="59181"/>
                  </a:lnTo>
                  <a:lnTo>
                    <a:pt x="3578" y="59049"/>
                  </a:lnTo>
                  <a:lnTo>
                    <a:pt x="3083" y="58900"/>
                  </a:lnTo>
                  <a:lnTo>
                    <a:pt x="2536" y="58820"/>
                  </a:lnTo>
                  <a:lnTo>
                    <a:pt x="1951" y="58794"/>
                  </a:lnTo>
                  <a:lnTo>
                    <a:pt x="1478" y="58732"/>
                  </a:lnTo>
                  <a:lnTo>
                    <a:pt x="1081" y="58556"/>
                  </a:lnTo>
                  <a:lnTo>
                    <a:pt x="713" y="58301"/>
                  </a:lnTo>
                  <a:lnTo>
                    <a:pt x="421" y="57940"/>
                  </a:lnTo>
                  <a:lnTo>
                    <a:pt x="203" y="57509"/>
                  </a:lnTo>
                  <a:lnTo>
                    <a:pt x="53" y="57033"/>
                  </a:lnTo>
                  <a:lnTo>
                    <a:pt x="1" y="56549"/>
                  </a:lnTo>
                  <a:lnTo>
                    <a:pt x="53" y="56012"/>
                  </a:lnTo>
                  <a:lnTo>
                    <a:pt x="203" y="55537"/>
                  </a:lnTo>
                  <a:lnTo>
                    <a:pt x="421" y="55114"/>
                  </a:lnTo>
                  <a:lnTo>
                    <a:pt x="713" y="54744"/>
                  </a:lnTo>
                  <a:lnTo>
                    <a:pt x="1081" y="54489"/>
                  </a:lnTo>
                  <a:lnTo>
                    <a:pt x="1478" y="54322"/>
                  </a:lnTo>
                  <a:lnTo>
                    <a:pt x="1951" y="54251"/>
                  </a:lnTo>
                  <a:close/>
                  <a:moveTo>
                    <a:pt x="1478" y="63082"/>
                  </a:moveTo>
                  <a:lnTo>
                    <a:pt x="1081" y="63231"/>
                  </a:lnTo>
                  <a:lnTo>
                    <a:pt x="713" y="63487"/>
                  </a:lnTo>
                  <a:lnTo>
                    <a:pt x="421" y="63856"/>
                  </a:lnTo>
                  <a:lnTo>
                    <a:pt x="203" y="64279"/>
                  </a:lnTo>
                  <a:lnTo>
                    <a:pt x="53" y="64754"/>
                  </a:lnTo>
                  <a:lnTo>
                    <a:pt x="1" y="65291"/>
                  </a:lnTo>
                  <a:lnTo>
                    <a:pt x="53" y="65776"/>
                  </a:lnTo>
                  <a:lnTo>
                    <a:pt x="203" y="66251"/>
                  </a:lnTo>
                  <a:lnTo>
                    <a:pt x="421" y="66683"/>
                  </a:lnTo>
                  <a:lnTo>
                    <a:pt x="713" y="67043"/>
                  </a:lnTo>
                  <a:lnTo>
                    <a:pt x="1081" y="67325"/>
                  </a:lnTo>
                  <a:lnTo>
                    <a:pt x="1478" y="67493"/>
                  </a:lnTo>
                  <a:lnTo>
                    <a:pt x="1951" y="67537"/>
                  </a:lnTo>
                  <a:lnTo>
                    <a:pt x="2536" y="67563"/>
                  </a:lnTo>
                  <a:lnTo>
                    <a:pt x="3083" y="67642"/>
                  </a:lnTo>
                  <a:lnTo>
                    <a:pt x="3578" y="67792"/>
                  </a:lnTo>
                  <a:lnTo>
                    <a:pt x="3998" y="67942"/>
                  </a:lnTo>
                  <a:lnTo>
                    <a:pt x="4418" y="68135"/>
                  </a:lnTo>
                  <a:lnTo>
                    <a:pt x="4823" y="68417"/>
                  </a:lnTo>
                  <a:lnTo>
                    <a:pt x="5206" y="68699"/>
                  </a:lnTo>
                  <a:lnTo>
                    <a:pt x="5551" y="68998"/>
                  </a:lnTo>
                  <a:lnTo>
                    <a:pt x="5971" y="69315"/>
                  </a:lnTo>
                  <a:lnTo>
                    <a:pt x="6353" y="69658"/>
                  </a:lnTo>
                  <a:lnTo>
                    <a:pt x="6773" y="69975"/>
                  </a:lnTo>
                  <a:lnTo>
                    <a:pt x="7193" y="70327"/>
                  </a:lnTo>
                  <a:lnTo>
                    <a:pt x="7651" y="70644"/>
                  </a:lnTo>
                  <a:lnTo>
                    <a:pt x="8161" y="70961"/>
                  </a:lnTo>
                  <a:lnTo>
                    <a:pt x="8723" y="71243"/>
                  </a:lnTo>
                  <a:lnTo>
                    <a:pt x="9331" y="71498"/>
                  </a:lnTo>
                  <a:lnTo>
                    <a:pt x="9983" y="71718"/>
                  </a:lnTo>
                  <a:lnTo>
                    <a:pt x="10696" y="71842"/>
                  </a:lnTo>
                  <a:lnTo>
                    <a:pt x="11483" y="71974"/>
                  </a:lnTo>
                  <a:lnTo>
                    <a:pt x="12323" y="71991"/>
                  </a:lnTo>
                  <a:lnTo>
                    <a:pt x="13178" y="71974"/>
                  </a:lnTo>
                  <a:lnTo>
                    <a:pt x="13951" y="71842"/>
                  </a:lnTo>
                  <a:lnTo>
                    <a:pt x="14656" y="71718"/>
                  </a:lnTo>
                  <a:lnTo>
                    <a:pt x="15301" y="71525"/>
                  </a:lnTo>
                  <a:lnTo>
                    <a:pt x="15901" y="71243"/>
                  </a:lnTo>
                  <a:lnTo>
                    <a:pt x="16426" y="70961"/>
                  </a:lnTo>
                  <a:lnTo>
                    <a:pt x="16943" y="70644"/>
                  </a:lnTo>
                  <a:lnTo>
                    <a:pt x="17416" y="70345"/>
                  </a:lnTo>
                  <a:lnTo>
                    <a:pt x="17836" y="69975"/>
                  </a:lnTo>
                  <a:lnTo>
                    <a:pt x="18256" y="69658"/>
                  </a:lnTo>
                  <a:lnTo>
                    <a:pt x="18638" y="69359"/>
                  </a:lnTo>
                  <a:lnTo>
                    <a:pt x="19043" y="69016"/>
                  </a:lnTo>
                  <a:lnTo>
                    <a:pt x="19403" y="68716"/>
                  </a:lnTo>
                  <a:lnTo>
                    <a:pt x="19808" y="68417"/>
                  </a:lnTo>
                  <a:lnTo>
                    <a:pt x="20191" y="68135"/>
                  </a:lnTo>
                  <a:lnTo>
                    <a:pt x="20611" y="67968"/>
                  </a:lnTo>
                  <a:lnTo>
                    <a:pt x="21068" y="67792"/>
                  </a:lnTo>
                  <a:lnTo>
                    <a:pt x="21541" y="67642"/>
                  </a:lnTo>
                  <a:lnTo>
                    <a:pt x="22103" y="67563"/>
                  </a:lnTo>
                  <a:lnTo>
                    <a:pt x="22726" y="67537"/>
                  </a:lnTo>
                  <a:lnTo>
                    <a:pt x="23333" y="67563"/>
                  </a:lnTo>
                  <a:lnTo>
                    <a:pt x="23873" y="67642"/>
                  </a:lnTo>
                  <a:lnTo>
                    <a:pt x="24368" y="67792"/>
                  </a:lnTo>
                  <a:lnTo>
                    <a:pt x="24811" y="67942"/>
                  </a:lnTo>
                  <a:lnTo>
                    <a:pt x="25231" y="68135"/>
                  </a:lnTo>
                  <a:lnTo>
                    <a:pt x="25591" y="68417"/>
                  </a:lnTo>
                  <a:lnTo>
                    <a:pt x="25973" y="68699"/>
                  </a:lnTo>
                  <a:lnTo>
                    <a:pt x="26341" y="68998"/>
                  </a:lnTo>
                  <a:lnTo>
                    <a:pt x="26746" y="69315"/>
                  </a:lnTo>
                  <a:lnTo>
                    <a:pt x="27128" y="69658"/>
                  </a:lnTo>
                  <a:lnTo>
                    <a:pt x="27548" y="69975"/>
                  </a:lnTo>
                  <a:lnTo>
                    <a:pt x="27961" y="70327"/>
                  </a:lnTo>
                  <a:lnTo>
                    <a:pt x="28463" y="70644"/>
                  </a:lnTo>
                  <a:lnTo>
                    <a:pt x="28988" y="70961"/>
                  </a:lnTo>
                  <a:lnTo>
                    <a:pt x="29521" y="71243"/>
                  </a:lnTo>
                  <a:lnTo>
                    <a:pt x="30121" y="71498"/>
                  </a:lnTo>
                  <a:lnTo>
                    <a:pt x="30773" y="71718"/>
                  </a:lnTo>
                  <a:lnTo>
                    <a:pt x="31508" y="71842"/>
                  </a:lnTo>
                  <a:lnTo>
                    <a:pt x="32273" y="71974"/>
                  </a:lnTo>
                  <a:lnTo>
                    <a:pt x="33128" y="71991"/>
                  </a:lnTo>
                  <a:lnTo>
                    <a:pt x="33953" y="71974"/>
                  </a:lnTo>
                  <a:lnTo>
                    <a:pt x="34718" y="71842"/>
                  </a:lnTo>
                  <a:lnTo>
                    <a:pt x="35431" y="71718"/>
                  </a:lnTo>
                  <a:lnTo>
                    <a:pt x="36091" y="71525"/>
                  </a:lnTo>
                  <a:lnTo>
                    <a:pt x="36706" y="71243"/>
                  </a:lnTo>
                  <a:lnTo>
                    <a:pt x="37238" y="70961"/>
                  </a:lnTo>
                  <a:lnTo>
                    <a:pt x="37748" y="70644"/>
                  </a:lnTo>
                  <a:lnTo>
                    <a:pt x="38206" y="70345"/>
                  </a:lnTo>
                  <a:lnTo>
                    <a:pt x="38648" y="69975"/>
                  </a:lnTo>
                  <a:lnTo>
                    <a:pt x="39061" y="69658"/>
                  </a:lnTo>
                  <a:lnTo>
                    <a:pt x="39428" y="69359"/>
                  </a:lnTo>
                  <a:lnTo>
                    <a:pt x="39833" y="69016"/>
                  </a:lnTo>
                  <a:lnTo>
                    <a:pt x="40216" y="68716"/>
                  </a:lnTo>
                  <a:lnTo>
                    <a:pt x="40598" y="68417"/>
                  </a:lnTo>
                  <a:lnTo>
                    <a:pt x="41003" y="68135"/>
                  </a:lnTo>
                  <a:lnTo>
                    <a:pt x="41401" y="67968"/>
                  </a:lnTo>
                  <a:lnTo>
                    <a:pt x="41836" y="67792"/>
                  </a:lnTo>
                  <a:lnTo>
                    <a:pt x="42346" y="67642"/>
                  </a:lnTo>
                  <a:lnTo>
                    <a:pt x="42893" y="67563"/>
                  </a:lnTo>
                  <a:lnTo>
                    <a:pt x="43516" y="67537"/>
                  </a:lnTo>
                  <a:lnTo>
                    <a:pt x="44138" y="67563"/>
                  </a:lnTo>
                  <a:lnTo>
                    <a:pt x="44701" y="67642"/>
                  </a:lnTo>
                  <a:lnTo>
                    <a:pt x="45181" y="67792"/>
                  </a:lnTo>
                  <a:lnTo>
                    <a:pt x="45631" y="67942"/>
                  </a:lnTo>
                  <a:lnTo>
                    <a:pt x="46051" y="68135"/>
                  </a:lnTo>
                  <a:lnTo>
                    <a:pt x="46418" y="68417"/>
                  </a:lnTo>
                  <a:lnTo>
                    <a:pt x="46801" y="68699"/>
                  </a:lnTo>
                  <a:lnTo>
                    <a:pt x="47168" y="68998"/>
                  </a:lnTo>
                  <a:lnTo>
                    <a:pt x="47573" y="69359"/>
                  </a:lnTo>
                  <a:lnTo>
                    <a:pt x="47971" y="69658"/>
                  </a:lnTo>
                  <a:lnTo>
                    <a:pt x="48368" y="69975"/>
                  </a:lnTo>
                  <a:lnTo>
                    <a:pt x="48796" y="70327"/>
                  </a:lnTo>
                  <a:lnTo>
                    <a:pt x="49283" y="70644"/>
                  </a:lnTo>
                  <a:lnTo>
                    <a:pt x="49778" y="70961"/>
                  </a:lnTo>
                  <a:lnTo>
                    <a:pt x="50326" y="71243"/>
                  </a:lnTo>
                  <a:lnTo>
                    <a:pt x="50911" y="71498"/>
                  </a:lnTo>
                  <a:lnTo>
                    <a:pt x="51586" y="71718"/>
                  </a:lnTo>
                  <a:lnTo>
                    <a:pt x="52276" y="71842"/>
                  </a:lnTo>
                  <a:lnTo>
                    <a:pt x="53063" y="71974"/>
                  </a:lnTo>
                  <a:lnTo>
                    <a:pt x="53918" y="71991"/>
                  </a:lnTo>
                  <a:lnTo>
                    <a:pt x="54376" y="71956"/>
                  </a:lnTo>
                  <a:lnTo>
                    <a:pt x="54766" y="71780"/>
                  </a:lnTo>
                  <a:lnTo>
                    <a:pt x="55148" y="71525"/>
                  </a:lnTo>
                  <a:lnTo>
                    <a:pt x="55456" y="71164"/>
                  </a:lnTo>
                  <a:lnTo>
                    <a:pt x="55673" y="70732"/>
                  </a:lnTo>
                  <a:lnTo>
                    <a:pt x="55801" y="70283"/>
                  </a:lnTo>
                  <a:lnTo>
                    <a:pt x="55861" y="69720"/>
                  </a:lnTo>
                  <a:lnTo>
                    <a:pt x="55801" y="69209"/>
                  </a:lnTo>
                  <a:lnTo>
                    <a:pt x="55673" y="68743"/>
                  </a:lnTo>
                  <a:lnTo>
                    <a:pt x="55456" y="68311"/>
                  </a:lnTo>
                  <a:lnTo>
                    <a:pt x="55148" y="67968"/>
                  </a:lnTo>
                  <a:lnTo>
                    <a:pt x="54766" y="67686"/>
                  </a:lnTo>
                  <a:lnTo>
                    <a:pt x="54376" y="67519"/>
                  </a:lnTo>
                  <a:lnTo>
                    <a:pt x="53918" y="67493"/>
                  </a:lnTo>
                  <a:lnTo>
                    <a:pt x="53303" y="67431"/>
                  </a:lnTo>
                  <a:lnTo>
                    <a:pt x="52771" y="67369"/>
                  </a:lnTo>
                  <a:lnTo>
                    <a:pt x="52246" y="67220"/>
                  </a:lnTo>
                  <a:lnTo>
                    <a:pt x="51826" y="67070"/>
                  </a:lnTo>
                  <a:lnTo>
                    <a:pt x="51421" y="66876"/>
                  </a:lnTo>
                  <a:lnTo>
                    <a:pt x="51023" y="66594"/>
                  </a:lnTo>
                  <a:lnTo>
                    <a:pt x="50641" y="66339"/>
                  </a:lnTo>
                  <a:lnTo>
                    <a:pt x="50273" y="65996"/>
                  </a:lnTo>
                  <a:lnTo>
                    <a:pt x="49868" y="65670"/>
                  </a:lnTo>
                  <a:lnTo>
                    <a:pt x="49486" y="65327"/>
                  </a:lnTo>
                  <a:lnTo>
                    <a:pt x="49088" y="65010"/>
                  </a:lnTo>
                  <a:lnTo>
                    <a:pt x="48631" y="64666"/>
                  </a:lnTo>
                  <a:lnTo>
                    <a:pt x="48173" y="64367"/>
                  </a:lnTo>
                  <a:lnTo>
                    <a:pt x="47663" y="64068"/>
                  </a:lnTo>
                  <a:lnTo>
                    <a:pt x="47116" y="63768"/>
                  </a:lnTo>
                  <a:lnTo>
                    <a:pt x="46508" y="63487"/>
                  </a:lnTo>
                  <a:lnTo>
                    <a:pt x="45856" y="63319"/>
                  </a:lnTo>
                  <a:lnTo>
                    <a:pt x="45143" y="63143"/>
                  </a:lnTo>
                  <a:lnTo>
                    <a:pt x="44378" y="63038"/>
                  </a:lnTo>
                  <a:lnTo>
                    <a:pt x="43516" y="62994"/>
                  </a:lnTo>
                  <a:lnTo>
                    <a:pt x="42661" y="63038"/>
                  </a:lnTo>
                  <a:lnTo>
                    <a:pt x="41873" y="63143"/>
                  </a:lnTo>
                  <a:lnTo>
                    <a:pt x="41183" y="63319"/>
                  </a:lnTo>
                  <a:lnTo>
                    <a:pt x="40508" y="63487"/>
                  </a:lnTo>
                  <a:lnTo>
                    <a:pt x="39923" y="63768"/>
                  </a:lnTo>
                  <a:lnTo>
                    <a:pt x="39361" y="64068"/>
                  </a:lnTo>
                  <a:lnTo>
                    <a:pt x="38866" y="64367"/>
                  </a:lnTo>
                  <a:lnTo>
                    <a:pt x="38371" y="64710"/>
                  </a:lnTo>
                  <a:lnTo>
                    <a:pt x="37951" y="65010"/>
                  </a:lnTo>
                  <a:lnTo>
                    <a:pt x="37546" y="65327"/>
                  </a:lnTo>
                  <a:lnTo>
                    <a:pt x="37148" y="65670"/>
                  </a:lnTo>
                  <a:lnTo>
                    <a:pt x="36743" y="66013"/>
                  </a:lnTo>
                  <a:lnTo>
                    <a:pt x="36383" y="66339"/>
                  </a:lnTo>
                  <a:lnTo>
                    <a:pt x="36001" y="66594"/>
                  </a:lnTo>
                  <a:lnTo>
                    <a:pt x="35611" y="66876"/>
                  </a:lnTo>
                  <a:lnTo>
                    <a:pt x="35191" y="67070"/>
                  </a:lnTo>
                  <a:lnTo>
                    <a:pt x="34778" y="67220"/>
                  </a:lnTo>
                  <a:lnTo>
                    <a:pt x="34283" y="67369"/>
                  </a:lnTo>
                  <a:lnTo>
                    <a:pt x="33736" y="67431"/>
                  </a:lnTo>
                  <a:lnTo>
                    <a:pt x="33128" y="67493"/>
                  </a:lnTo>
                  <a:lnTo>
                    <a:pt x="32491" y="67431"/>
                  </a:lnTo>
                  <a:lnTo>
                    <a:pt x="31943" y="67369"/>
                  </a:lnTo>
                  <a:lnTo>
                    <a:pt x="31433" y="67220"/>
                  </a:lnTo>
                  <a:lnTo>
                    <a:pt x="30998" y="67070"/>
                  </a:lnTo>
                  <a:lnTo>
                    <a:pt x="30593" y="66850"/>
                  </a:lnTo>
                  <a:lnTo>
                    <a:pt x="30196" y="66594"/>
                  </a:lnTo>
                  <a:lnTo>
                    <a:pt x="29806" y="66322"/>
                  </a:lnTo>
                  <a:lnTo>
                    <a:pt x="29446" y="65996"/>
                  </a:lnTo>
                  <a:lnTo>
                    <a:pt x="29026" y="65670"/>
                  </a:lnTo>
                  <a:lnTo>
                    <a:pt x="28658" y="65327"/>
                  </a:lnTo>
                  <a:lnTo>
                    <a:pt x="28238" y="65010"/>
                  </a:lnTo>
                  <a:lnTo>
                    <a:pt x="27818" y="64666"/>
                  </a:lnTo>
                  <a:lnTo>
                    <a:pt x="27346" y="64341"/>
                  </a:lnTo>
                  <a:lnTo>
                    <a:pt x="26851" y="64050"/>
                  </a:lnTo>
                  <a:lnTo>
                    <a:pt x="26303" y="63742"/>
                  </a:lnTo>
                  <a:lnTo>
                    <a:pt x="25703" y="63487"/>
                  </a:lnTo>
                  <a:lnTo>
                    <a:pt x="25028" y="63319"/>
                  </a:lnTo>
                  <a:lnTo>
                    <a:pt x="24353" y="63143"/>
                  </a:lnTo>
                  <a:lnTo>
                    <a:pt x="23588" y="63038"/>
                  </a:lnTo>
                  <a:lnTo>
                    <a:pt x="22726" y="62994"/>
                  </a:lnTo>
                  <a:lnTo>
                    <a:pt x="21871" y="63038"/>
                  </a:lnTo>
                  <a:lnTo>
                    <a:pt x="21106" y="63143"/>
                  </a:lnTo>
                  <a:lnTo>
                    <a:pt x="20393" y="63319"/>
                  </a:lnTo>
                  <a:lnTo>
                    <a:pt x="19733" y="63487"/>
                  </a:lnTo>
                  <a:lnTo>
                    <a:pt x="19111" y="63768"/>
                  </a:lnTo>
                  <a:lnTo>
                    <a:pt x="18586" y="64068"/>
                  </a:lnTo>
                  <a:lnTo>
                    <a:pt x="18053" y="64367"/>
                  </a:lnTo>
                  <a:lnTo>
                    <a:pt x="17596" y="64710"/>
                  </a:lnTo>
                  <a:lnTo>
                    <a:pt x="17138" y="65010"/>
                  </a:lnTo>
                  <a:lnTo>
                    <a:pt x="16718" y="65327"/>
                  </a:lnTo>
                  <a:lnTo>
                    <a:pt x="16358" y="65670"/>
                  </a:lnTo>
                  <a:lnTo>
                    <a:pt x="15953" y="66013"/>
                  </a:lnTo>
                  <a:lnTo>
                    <a:pt x="15593" y="66339"/>
                  </a:lnTo>
                  <a:lnTo>
                    <a:pt x="15188" y="66594"/>
                  </a:lnTo>
                  <a:lnTo>
                    <a:pt x="14821" y="66876"/>
                  </a:lnTo>
                  <a:lnTo>
                    <a:pt x="14401" y="67070"/>
                  </a:lnTo>
                  <a:lnTo>
                    <a:pt x="13981" y="67220"/>
                  </a:lnTo>
                  <a:lnTo>
                    <a:pt x="13493" y="67369"/>
                  </a:lnTo>
                  <a:lnTo>
                    <a:pt x="12961" y="67431"/>
                  </a:lnTo>
                  <a:lnTo>
                    <a:pt x="12323" y="67493"/>
                  </a:lnTo>
                  <a:lnTo>
                    <a:pt x="11701" y="67431"/>
                  </a:lnTo>
                  <a:lnTo>
                    <a:pt x="11138" y="67369"/>
                  </a:lnTo>
                  <a:lnTo>
                    <a:pt x="10658" y="67220"/>
                  </a:lnTo>
                  <a:lnTo>
                    <a:pt x="10223" y="67070"/>
                  </a:lnTo>
                  <a:lnTo>
                    <a:pt x="9788" y="66850"/>
                  </a:lnTo>
                  <a:lnTo>
                    <a:pt x="9406" y="66594"/>
                  </a:lnTo>
                  <a:lnTo>
                    <a:pt x="9016" y="66322"/>
                  </a:lnTo>
                  <a:lnTo>
                    <a:pt x="8633" y="65996"/>
                  </a:lnTo>
                  <a:lnTo>
                    <a:pt x="8236" y="65670"/>
                  </a:lnTo>
                  <a:lnTo>
                    <a:pt x="7868" y="65327"/>
                  </a:lnTo>
                  <a:lnTo>
                    <a:pt x="7448" y="65010"/>
                  </a:lnTo>
                  <a:lnTo>
                    <a:pt x="7028" y="64666"/>
                  </a:lnTo>
                  <a:lnTo>
                    <a:pt x="6556" y="64341"/>
                  </a:lnTo>
                  <a:lnTo>
                    <a:pt x="6046" y="64050"/>
                  </a:lnTo>
                  <a:lnTo>
                    <a:pt x="5498" y="63742"/>
                  </a:lnTo>
                  <a:lnTo>
                    <a:pt x="4913" y="63487"/>
                  </a:lnTo>
                  <a:lnTo>
                    <a:pt x="4253" y="63319"/>
                  </a:lnTo>
                  <a:lnTo>
                    <a:pt x="3541" y="63143"/>
                  </a:lnTo>
                  <a:lnTo>
                    <a:pt x="2776" y="63038"/>
                  </a:lnTo>
                  <a:lnTo>
                    <a:pt x="1951" y="62994"/>
                  </a:lnTo>
                  <a:lnTo>
                    <a:pt x="1478" y="63082"/>
                  </a:lnTo>
                  <a:close/>
                  <a:moveTo>
                    <a:pt x="45346" y="7801"/>
                  </a:moveTo>
                  <a:lnTo>
                    <a:pt x="44521" y="7968"/>
                  </a:lnTo>
                  <a:lnTo>
                    <a:pt x="43741" y="8311"/>
                  </a:lnTo>
                  <a:lnTo>
                    <a:pt x="43006" y="8743"/>
                  </a:lnTo>
                  <a:lnTo>
                    <a:pt x="42331" y="9271"/>
                  </a:lnTo>
                  <a:lnTo>
                    <a:pt x="41731" y="9896"/>
                  </a:lnTo>
                  <a:lnTo>
                    <a:pt x="41198" y="10627"/>
                  </a:lnTo>
                  <a:lnTo>
                    <a:pt x="40726" y="11393"/>
                  </a:lnTo>
                  <a:lnTo>
                    <a:pt x="40343" y="12256"/>
                  </a:lnTo>
                  <a:lnTo>
                    <a:pt x="40088" y="13171"/>
                  </a:lnTo>
                  <a:lnTo>
                    <a:pt x="39923" y="14157"/>
                  </a:lnTo>
                  <a:lnTo>
                    <a:pt x="39871" y="15170"/>
                  </a:lnTo>
                  <a:lnTo>
                    <a:pt x="39923" y="16173"/>
                  </a:lnTo>
                  <a:lnTo>
                    <a:pt x="40088" y="17159"/>
                  </a:lnTo>
                  <a:lnTo>
                    <a:pt x="40343" y="18084"/>
                  </a:lnTo>
                  <a:lnTo>
                    <a:pt x="40726" y="18938"/>
                  </a:lnTo>
                  <a:lnTo>
                    <a:pt x="41198" y="19713"/>
                  </a:lnTo>
                  <a:lnTo>
                    <a:pt x="41731" y="20435"/>
                  </a:lnTo>
                  <a:lnTo>
                    <a:pt x="42331" y="21060"/>
                  </a:lnTo>
                  <a:lnTo>
                    <a:pt x="43006" y="21597"/>
                  </a:lnTo>
                  <a:lnTo>
                    <a:pt x="43741" y="22028"/>
                  </a:lnTo>
                  <a:lnTo>
                    <a:pt x="44521" y="22371"/>
                  </a:lnTo>
                  <a:lnTo>
                    <a:pt x="45346" y="22539"/>
                  </a:lnTo>
                  <a:lnTo>
                    <a:pt x="46223" y="22627"/>
                  </a:lnTo>
                  <a:lnTo>
                    <a:pt x="47078" y="22539"/>
                  </a:lnTo>
                  <a:lnTo>
                    <a:pt x="47896" y="22371"/>
                  </a:lnTo>
                  <a:lnTo>
                    <a:pt x="48683" y="22028"/>
                  </a:lnTo>
                  <a:lnTo>
                    <a:pt x="49433" y="21597"/>
                  </a:lnTo>
                  <a:lnTo>
                    <a:pt x="50086" y="21060"/>
                  </a:lnTo>
                  <a:lnTo>
                    <a:pt x="50708" y="20435"/>
                  </a:lnTo>
                  <a:lnTo>
                    <a:pt x="51241" y="19713"/>
                  </a:lnTo>
                  <a:lnTo>
                    <a:pt x="51698" y="18938"/>
                  </a:lnTo>
                  <a:lnTo>
                    <a:pt x="52058" y="18084"/>
                  </a:lnTo>
                  <a:lnTo>
                    <a:pt x="52336" y="17159"/>
                  </a:lnTo>
                  <a:lnTo>
                    <a:pt x="52516" y="16173"/>
                  </a:lnTo>
                  <a:lnTo>
                    <a:pt x="52568" y="15170"/>
                  </a:lnTo>
                  <a:lnTo>
                    <a:pt x="52516" y="14157"/>
                  </a:lnTo>
                  <a:lnTo>
                    <a:pt x="52336" y="13171"/>
                  </a:lnTo>
                  <a:lnTo>
                    <a:pt x="52058" y="12256"/>
                  </a:lnTo>
                  <a:lnTo>
                    <a:pt x="51698" y="11393"/>
                  </a:lnTo>
                  <a:lnTo>
                    <a:pt x="51241" y="10627"/>
                  </a:lnTo>
                  <a:lnTo>
                    <a:pt x="50708" y="9896"/>
                  </a:lnTo>
                  <a:lnTo>
                    <a:pt x="50086" y="9271"/>
                  </a:lnTo>
                  <a:lnTo>
                    <a:pt x="49433" y="8743"/>
                  </a:lnTo>
                  <a:lnTo>
                    <a:pt x="48683" y="8311"/>
                  </a:lnTo>
                  <a:lnTo>
                    <a:pt x="47896" y="7968"/>
                  </a:lnTo>
                  <a:lnTo>
                    <a:pt x="47078" y="7801"/>
                  </a:lnTo>
                  <a:lnTo>
                    <a:pt x="46223" y="7713"/>
                  </a:lnTo>
                  <a:lnTo>
                    <a:pt x="45346" y="7801"/>
                  </a:lnTo>
                  <a:close/>
                  <a:moveTo>
                    <a:pt x="46733" y="12273"/>
                  </a:moveTo>
                  <a:lnTo>
                    <a:pt x="47183" y="12467"/>
                  </a:lnTo>
                  <a:lnTo>
                    <a:pt x="47603" y="12749"/>
                  </a:lnTo>
                  <a:lnTo>
                    <a:pt x="47993" y="13110"/>
                  </a:lnTo>
                  <a:lnTo>
                    <a:pt x="48301" y="13515"/>
                  </a:lnTo>
                  <a:lnTo>
                    <a:pt x="48518" y="14034"/>
                  </a:lnTo>
                  <a:lnTo>
                    <a:pt x="48661" y="14589"/>
                  </a:lnTo>
                  <a:lnTo>
                    <a:pt x="48721" y="15170"/>
                  </a:lnTo>
                  <a:lnTo>
                    <a:pt x="48661" y="15751"/>
                  </a:lnTo>
                  <a:lnTo>
                    <a:pt x="48518" y="16305"/>
                  </a:lnTo>
                  <a:lnTo>
                    <a:pt x="48301" y="16816"/>
                  </a:lnTo>
                  <a:lnTo>
                    <a:pt x="47993" y="17221"/>
                  </a:lnTo>
                  <a:lnTo>
                    <a:pt x="47603" y="17591"/>
                  </a:lnTo>
                  <a:lnTo>
                    <a:pt x="47183" y="17873"/>
                  </a:lnTo>
                  <a:lnTo>
                    <a:pt x="46733" y="18057"/>
                  </a:lnTo>
                  <a:lnTo>
                    <a:pt x="46223" y="18084"/>
                  </a:lnTo>
                  <a:lnTo>
                    <a:pt x="45706" y="18057"/>
                  </a:lnTo>
                  <a:lnTo>
                    <a:pt x="45233" y="17873"/>
                  </a:lnTo>
                  <a:lnTo>
                    <a:pt x="44836" y="17591"/>
                  </a:lnTo>
                  <a:lnTo>
                    <a:pt x="44453" y="17221"/>
                  </a:lnTo>
                  <a:lnTo>
                    <a:pt x="44138" y="16816"/>
                  </a:lnTo>
                  <a:lnTo>
                    <a:pt x="43906" y="16305"/>
                  </a:lnTo>
                  <a:lnTo>
                    <a:pt x="43756" y="15751"/>
                  </a:lnTo>
                  <a:lnTo>
                    <a:pt x="43703" y="15170"/>
                  </a:lnTo>
                  <a:lnTo>
                    <a:pt x="43756" y="14589"/>
                  </a:lnTo>
                  <a:lnTo>
                    <a:pt x="43906" y="14034"/>
                  </a:lnTo>
                  <a:lnTo>
                    <a:pt x="44138" y="13515"/>
                  </a:lnTo>
                  <a:lnTo>
                    <a:pt x="44453" y="13110"/>
                  </a:lnTo>
                  <a:lnTo>
                    <a:pt x="44836" y="12749"/>
                  </a:lnTo>
                  <a:lnTo>
                    <a:pt x="45233" y="12467"/>
                  </a:lnTo>
                  <a:lnTo>
                    <a:pt x="45706" y="12273"/>
                  </a:lnTo>
                  <a:lnTo>
                    <a:pt x="46223" y="12229"/>
                  </a:lnTo>
                  <a:lnTo>
                    <a:pt x="46733" y="12273"/>
                  </a:lnTo>
                  <a:close/>
                  <a:moveTo>
                    <a:pt x="46223" y="0"/>
                  </a:moveTo>
                  <a:lnTo>
                    <a:pt x="46658" y="44"/>
                  </a:lnTo>
                  <a:lnTo>
                    <a:pt x="47078" y="212"/>
                  </a:lnTo>
                  <a:lnTo>
                    <a:pt x="47446" y="467"/>
                  </a:lnTo>
                  <a:lnTo>
                    <a:pt x="47753" y="837"/>
                  </a:lnTo>
                  <a:lnTo>
                    <a:pt x="47993" y="1242"/>
                  </a:lnTo>
                  <a:lnTo>
                    <a:pt x="48136" y="1735"/>
                  </a:lnTo>
                  <a:lnTo>
                    <a:pt x="48188" y="2245"/>
                  </a:lnTo>
                  <a:lnTo>
                    <a:pt x="48188" y="4429"/>
                  </a:lnTo>
                  <a:lnTo>
                    <a:pt x="48136" y="4966"/>
                  </a:lnTo>
                  <a:lnTo>
                    <a:pt x="48008" y="5415"/>
                  </a:lnTo>
                  <a:lnTo>
                    <a:pt x="47753" y="5829"/>
                  </a:lnTo>
                  <a:lnTo>
                    <a:pt x="47446" y="6189"/>
                  </a:lnTo>
                  <a:lnTo>
                    <a:pt x="47078" y="6471"/>
                  </a:lnTo>
                  <a:lnTo>
                    <a:pt x="46658" y="6621"/>
                  </a:lnTo>
                  <a:lnTo>
                    <a:pt x="46223" y="6683"/>
                  </a:lnTo>
                  <a:lnTo>
                    <a:pt x="45781" y="6621"/>
                  </a:lnTo>
                  <a:lnTo>
                    <a:pt x="45346" y="6471"/>
                  </a:lnTo>
                  <a:lnTo>
                    <a:pt x="44993" y="6189"/>
                  </a:lnTo>
                  <a:lnTo>
                    <a:pt x="44686" y="5829"/>
                  </a:lnTo>
                  <a:lnTo>
                    <a:pt x="44453" y="5415"/>
                  </a:lnTo>
                  <a:lnTo>
                    <a:pt x="44303" y="4966"/>
                  </a:lnTo>
                  <a:lnTo>
                    <a:pt x="44243" y="4429"/>
                  </a:lnTo>
                  <a:lnTo>
                    <a:pt x="44243" y="2245"/>
                  </a:lnTo>
                  <a:lnTo>
                    <a:pt x="44303" y="1735"/>
                  </a:lnTo>
                  <a:lnTo>
                    <a:pt x="44453" y="1242"/>
                  </a:lnTo>
                  <a:lnTo>
                    <a:pt x="44686" y="837"/>
                  </a:lnTo>
                  <a:lnTo>
                    <a:pt x="44993" y="467"/>
                  </a:lnTo>
                  <a:lnTo>
                    <a:pt x="45346" y="212"/>
                  </a:lnTo>
                  <a:lnTo>
                    <a:pt x="45781" y="44"/>
                  </a:lnTo>
                  <a:lnTo>
                    <a:pt x="46223" y="0"/>
                  </a:lnTo>
                  <a:close/>
                  <a:moveTo>
                    <a:pt x="46223" y="23657"/>
                  </a:moveTo>
                  <a:lnTo>
                    <a:pt x="46658" y="23736"/>
                  </a:lnTo>
                  <a:lnTo>
                    <a:pt x="47078" y="23912"/>
                  </a:lnTo>
                  <a:lnTo>
                    <a:pt x="47446" y="24167"/>
                  </a:lnTo>
                  <a:lnTo>
                    <a:pt x="47753" y="24528"/>
                  </a:lnTo>
                  <a:lnTo>
                    <a:pt x="47993" y="24986"/>
                  </a:lnTo>
                  <a:lnTo>
                    <a:pt x="48136" y="25479"/>
                  </a:lnTo>
                  <a:lnTo>
                    <a:pt x="48188" y="26008"/>
                  </a:lnTo>
                  <a:lnTo>
                    <a:pt x="48188" y="28279"/>
                  </a:lnTo>
                  <a:lnTo>
                    <a:pt x="48136" y="28798"/>
                  </a:lnTo>
                  <a:lnTo>
                    <a:pt x="48008" y="29291"/>
                  </a:lnTo>
                  <a:lnTo>
                    <a:pt x="47753" y="29714"/>
                  </a:lnTo>
                  <a:lnTo>
                    <a:pt x="47446" y="30084"/>
                  </a:lnTo>
                  <a:lnTo>
                    <a:pt x="47078" y="30339"/>
                  </a:lnTo>
                  <a:lnTo>
                    <a:pt x="46658" y="30533"/>
                  </a:lnTo>
                  <a:lnTo>
                    <a:pt x="46223" y="30594"/>
                  </a:lnTo>
                  <a:lnTo>
                    <a:pt x="45781" y="30533"/>
                  </a:lnTo>
                  <a:lnTo>
                    <a:pt x="45346" y="30339"/>
                  </a:lnTo>
                  <a:lnTo>
                    <a:pt x="44993" y="30084"/>
                  </a:lnTo>
                  <a:lnTo>
                    <a:pt x="44686" y="29714"/>
                  </a:lnTo>
                  <a:lnTo>
                    <a:pt x="44453" y="29291"/>
                  </a:lnTo>
                  <a:lnTo>
                    <a:pt x="44303" y="28798"/>
                  </a:lnTo>
                  <a:lnTo>
                    <a:pt x="44243" y="28279"/>
                  </a:lnTo>
                  <a:lnTo>
                    <a:pt x="44243" y="26008"/>
                  </a:lnTo>
                  <a:lnTo>
                    <a:pt x="44303" y="25479"/>
                  </a:lnTo>
                  <a:lnTo>
                    <a:pt x="44453" y="24986"/>
                  </a:lnTo>
                  <a:lnTo>
                    <a:pt x="44686" y="24528"/>
                  </a:lnTo>
                  <a:lnTo>
                    <a:pt x="44993" y="24167"/>
                  </a:lnTo>
                  <a:lnTo>
                    <a:pt x="45346" y="23912"/>
                  </a:lnTo>
                  <a:lnTo>
                    <a:pt x="45781" y="23736"/>
                  </a:lnTo>
                  <a:lnTo>
                    <a:pt x="46223" y="23657"/>
                  </a:lnTo>
                  <a:close/>
                  <a:moveTo>
                    <a:pt x="55508" y="13110"/>
                  </a:moveTo>
                  <a:lnTo>
                    <a:pt x="57286" y="13110"/>
                  </a:lnTo>
                  <a:lnTo>
                    <a:pt x="57721" y="13154"/>
                  </a:lnTo>
                  <a:lnTo>
                    <a:pt x="58118" y="13330"/>
                  </a:lnTo>
                  <a:lnTo>
                    <a:pt x="58448" y="13585"/>
                  </a:lnTo>
                  <a:lnTo>
                    <a:pt x="58741" y="13902"/>
                  </a:lnTo>
                  <a:lnTo>
                    <a:pt x="58943" y="14333"/>
                  </a:lnTo>
                  <a:lnTo>
                    <a:pt x="59086" y="14782"/>
                  </a:lnTo>
                  <a:lnTo>
                    <a:pt x="59146" y="15302"/>
                  </a:lnTo>
                  <a:lnTo>
                    <a:pt x="59086" y="15812"/>
                  </a:lnTo>
                  <a:lnTo>
                    <a:pt x="58943" y="16261"/>
                  </a:lnTo>
                  <a:lnTo>
                    <a:pt x="58741" y="16693"/>
                  </a:lnTo>
                  <a:lnTo>
                    <a:pt x="58448" y="17010"/>
                  </a:lnTo>
                  <a:lnTo>
                    <a:pt x="58118" y="17265"/>
                  </a:lnTo>
                  <a:lnTo>
                    <a:pt x="57721" y="17441"/>
                  </a:lnTo>
                  <a:lnTo>
                    <a:pt x="57286" y="17485"/>
                  </a:lnTo>
                  <a:lnTo>
                    <a:pt x="55508" y="17485"/>
                  </a:lnTo>
                  <a:lnTo>
                    <a:pt x="55088" y="17441"/>
                  </a:lnTo>
                  <a:lnTo>
                    <a:pt x="54691" y="17265"/>
                  </a:lnTo>
                  <a:lnTo>
                    <a:pt x="54346" y="17010"/>
                  </a:lnTo>
                  <a:lnTo>
                    <a:pt x="54068" y="16693"/>
                  </a:lnTo>
                  <a:lnTo>
                    <a:pt x="53851" y="16261"/>
                  </a:lnTo>
                  <a:lnTo>
                    <a:pt x="53723" y="15812"/>
                  </a:lnTo>
                  <a:lnTo>
                    <a:pt x="53671" y="15302"/>
                  </a:lnTo>
                  <a:lnTo>
                    <a:pt x="53723" y="14782"/>
                  </a:lnTo>
                  <a:lnTo>
                    <a:pt x="53851" y="14333"/>
                  </a:lnTo>
                  <a:lnTo>
                    <a:pt x="54068" y="13902"/>
                  </a:lnTo>
                  <a:lnTo>
                    <a:pt x="54346" y="13585"/>
                  </a:lnTo>
                  <a:lnTo>
                    <a:pt x="54691" y="13330"/>
                  </a:lnTo>
                  <a:lnTo>
                    <a:pt x="55088" y="13154"/>
                  </a:lnTo>
                  <a:lnTo>
                    <a:pt x="55508" y="13110"/>
                  </a:lnTo>
                  <a:close/>
                  <a:moveTo>
                    <a:pt x="35086" y="13110"/>
                  </a:moveTo>
                  <a:lnTo>
                    <a:pt x="36983" y="13110"/>
                  </a:lnTo>
                  <a:lnTo>
                    <a:pt x="37456" y="13154"/>
                  </a:lnTo>
                  <a:lnTo>
                    <a:pt x="37876" y="13330"/>
                  </a:lnTo>
                  <a:lnTo>
                    <a:pt x="38243" y="13585"/>
                  </a:lnTo>
                  <a:lnTo>
                    <a:pt x="38551" y="13902"/>
                  </a:lnTo>
                  <a:lnTo>
                    <a:pt x="38768" y="14333"/>
                  </a:lnTo>
                  <a:lnTo>
                    <a:pt x="38933" y="14782"/>
                  </a:lnTo>
                  <a:lnTo>
                    <a:pt x="38993" y="15302"/>
                  </a:lnTo>
                  <a:lnTo>
                    <a:pt x="38933" y="15812"/>
                  </a:lnTo>
                  <a:lnTo>
                    <a:pt x="38768" y="16261"/>
                  </a:lnTo>
                  <a:lnTo>
                    <a:pt x="38551" y="16693"/>
                  </a:lnTo>
                  <a:lnTo>
                    <a:pt x="38243" y="17010"/>
                  </a:lnTo>
                  <a:lnTo>
                    <a:pt x="37876" y="17265"/>
                  </a:lnTo>
                  <a:lnTo>
                    <a:pt x="37456" y="17441"/>
                  </a:lnTo>
                  <a:lnTo>
                    <a:pt x="36983" y="17485"/>
                  </a:lnTo>
                  <a:lnTo>
                    <a:pt x="35086" y="17485"/>
                  </a:lnTo>
                  <a:lnTo>
                    <a:pt x="34613" y="17441"/>
                  </a:lnTo>
                  <a:lnTo>
                    <a:pt x="34193" y="17265"/>
                  </a:lnTo>
                  <a:lnTo>
                    <a:pt x="33826" y="17010"/>
                  </a:lnTo>
                  <a:lnTo>
                    <a:pt x="33518" y="16693"/>
                  </a:lnTo>
                  <a:lnTo>
                    <a:pt x="33293" y="16261"/>
                  </a:lnTo>
                  <a:lnTo>
                    <a:pt x="33128" y="15812"/>
                  </a:lnTo>
                  <a:lnTo>
                    <a:pt x="33076" y="15302"/>
                  </a:lnTo>
                  <a:lnTo>
                    <a:pt x="33128" y="14782"/>
                  </a:lnTo>
                  <a:lnTo>
                    <a:pt x="33293" y="14333"/>
                  </a:lnTo>
                  <a:lnTo>
                    <a:pt x="33518" y="13902"/>
                  </a:lnTo>
                  <a:lnTo>
                    <a:pt x="33826" y="13585"/>
                  </a:lnTo>
                  <a:lnTo>
                    <a:pt x="34193" y="13330"/>
                  </a:lnTo>
                  <a:lnTo>
                    <a:pt x="34613" y="13154"/>
                  </a:lnTo>
                  <a:lnTo>
                    <a:pt x="35086" y="13110"/>
                  </a:lnTo>
                  <a:close/>
                  <a:moveTo>
                    <a:pt x="53993" y="3856"/>
                  </a:moveTo>
                  <a:lnTo>
                    <a:pt x="54361" y="3918"/>
                  </a:lnTo>
                  <a:lnTo>
                    <a:pt x="54691" y="4006"/>
                  </a:lnTo>
                  <a:lnTo>
                    <a:pt x="55021" y="4217"/>
                  </a:lnTo>
                  <a:lnTo>
                    <a:pt x="55313" y="4499"/>
                  </a:lnTo>
                  <a:lnTo>
                    <a:pt x="55546" y="4842"/>
                  </a:lnTo>
                  <a:lnTo>
                    <a:pt x="55726" y="5203"/>
                  </a:lnTo>
                  <a:lnTo>
                    <a:pt x="55801" y="5608"/>
                  </a:lnTo>
                  <a:lnTo>
                    <a:pt x="55861" y="6040"/>
                  </a:lnTo>
                  <a:lnTo>
                    <a:pt x="55801" y="6471"/>
                  </a:lnTo>
                  <a:lnTo>
                    <a:pt x="55726" y="6876"/>
                  </a:lnTo>
                  <a:lnTo>
                    <a:pt x="55546" y="7237"/>
                  </a:lnTo>
                  <a:lnTo>
                    <a:pt x="55313" y="7581"/>
                  </a:lnTo>
                  <a:lnTo>
                    <a:pt x="54016" y="9130"/>
                  </a:lnTo>
                  <a:lnTo>
                    <a:pt x="53701" y="9403"/>
                  </a:lnTo>
                  <a:lnTo>
                    <a:pt x="53393" y="9597"/>
                  </a:lnTo>
                  <a:lnTo>
                    <a:pt x="53048" y="9729"/>
                  </a:lnTo>
                  <a:lnTo>
                    <a:pt x="52696" y="9773"/>
                  </a:lnTo>
                  <a:lnTo>
                    <a:pt x="52336" y="9729"/>
                  </a:lnTo>
                  <a:lnTo>
                    <a:pt x="51991" y="9597"/>
                  </a:lnTo>
                  <a:lnTo>
                    <a:pt x="51661" y="9403"/>
                  </a:lnTo>
                  <a:lnTo>
                    <a:pt x="51383" y="9130"/>
                  </a:lnTo>
                  <a:lnTo>
                    <a:pt x="51113" y="8760"/>
                  </a:lnTo>
                  <a:lnTo>
                    <a:pt x="50948" y="8399"/>
                  </a:lnTo>
                  <a:lnTo>
                    <a:pt x="50858" y="7986"/>
                  </a:lnTo>
                  <a:lnTo>
                    <a:pt x="50821" y="7581"/>
                  </a:lnTo>
                  <a:lnTo>
                    <a:pt x="50858" y="7158"/>
                  </a:lnTo>
                  <a:lnTo>
                    <a:pt x="50948" y="6744"/>
                  </a:lnTo>
                  <a:lnTo>
                    <a:pt x="51113" y="6383"/>
                  </a:lnTo>
                  <a:lnTo>
                    <a:pt x="51383" y="6022"/>
                  </a:lnTo>
                  <a:lnTo>
                    <a:pt x="52681" y="4499"/>
                  </a:lnTo>
                  <a:lnTo>
                    <a:pt x="52958" y="4217"/>
                  </a:lnTo>
                  <a:lnTo>
                    <a:pt x="53281" y="4006"/>
                  </a:lnTo>
                  <a:lnTo>
                    <a:pt x="53633" y="3918"/>
                  </a:lnTo>
                  <a:lnTo>
                    <a:pt x="53993" y="3856"/>
                  </a:lnTo>
                  <a:close/>
                  <a:moveTo>
                    <a:pt x="39608" y="20567"/>
                  </a:moveTo>
                  <a:lnTo>
                    <a:pt x="39991" y="20593"/>
                  </a:lnTo>
                  <a:lnTo>
                    <a:pt x="40358" y="20699"/>
                  </a:lnTo>
                  <a:lnTo>
                    <a:pt x="40688" y="20892"/>
                  </a:lnTo>
                  <a:lnTo>
                    <a:pt x="41018" y="21165"/>
                  </a:lnTo>
                  <a:lnTo>
                    <a:pt x="41273" y="21535"/>
                  </a:lnTo>
                  <a:lnTo>
                    <a:pt x="41438" y="21940"/>
                  </a:lnTo>
                  <a:lnTo>
                    <a:pt x="41581" y="22345"/>
                  </a:lnTo>
                  <a:lnTo>
                    <a:pt x="41618" y="22776"/>
                  </a:lnTo>
                  <a:lnTo>
                    <a:pt x="41603" y="23225"/>
                  </a:lnTo>
                  <a:lnTo>
                    <a:pt x="41476" y="23657"/>
                  </a:lnTo>
                  <a:lnTo>
                    <a:pt x="41326" y="24062"/>
                  </a:lnTo>
                  <a:lnTo>
                    <a:pt x="41093" y="24405"/>
                  </a:lnTo>
                  <a:lnTo>
                    <a:pt x="39781" y="26034"/>
                  </a:lnTo>
                  <a:lnTo>
                    <a:pt x="39443" y="26333"/>
                  </a:lnTo>
                  <a:lnTo>
                    <a:pt x="39098" y="26545"/>
                  </a:lnTo>
                  <a:lnTo>
                    <a:pt x="38716" y="26694"/>
                  </a:lnTo>
                  <a:lnTo>
                    <a:pt x="38333" y="26738"/>
                  </a:lnTo>
                  <a:lnTo>
                    <a:pt x="37988" y="26694"/>
                  </a:lnTo>
                  <a:lnTo>
                    <a:pt x="37621" y="26571"/>
                  </a:lnTo>
                  <a:lnTo>
                    <a:pt x="37276" y="26395"/>
                  </a:lnTo>
                  <a:lnTo>
                    <a:pt x="36998" y="26096"/>
                  </a:lnTo>
                  <a:lnTo>
                    <a:pt x="36728" y="25752"/>
                  </a:lnTo>
                  <a:lnTo>
                    <a:pt x="36526" y="25365"/>
                  </a:lnTo>
                  <a:lnTo>
                    <a:pt x="36436" y="24942"/>
                  </a:lnTo>
                  <a:lnTo>
                    <a:pt x="36361" y="24493"/>
                  </a:lnTo>
                  <a:lnTo>
                    <a:pt x="36421" y="24062"/>
                  </a:lnTo>
                  <a:lnTo>
                    <a:pt x="36511" y="23657"/>
                  </a:lnTo>
                  <a:lnTo>
                    <a:pt x="36676" y="23243"/>
                  </a:lnTo>
                  <a:lnTo>
                    <a:pt x="36908" y="22864"/>
                  </a:lnTo>
                  <a:lnTo>
                    <a:pt x="38243" y="21271"/>
                  </a:lnTo>
                  <a:lnTo>
                    <a:pt x="38536" y="20954"/>
                  </a:lnTo>
                  <a:lnTo>
                    <a:pt x="38866" y="20743"/>
                  </a:lnTo>
                  <a:lnTo>
                    <a:pt x="39226" y="20611"/>
                  </a:lnTo>
                  <a:lnTo>
                    <a:pt x="39608" y="20567"/>
                  </a:lnTo>
                  <a:close/>
                  <a:moveTo>
                    <a:pt x="52696" y="20567"/>
                  </a:moveTo>
                  <a:lnTo>
                    <a:pt x="53048" y="20611"/>
                  </a:lnTo>
                  <a:lnTo>
                    <a:pt x="53378" y="20716"/>
                  </a:lnTo>
                  <a:lnTo>
                    <a:pt x="53701" y="20936"/>
                  </a:lnTo>
                  <a:lnTo>
                    <a:pt x="54016" y="21209"/>
                  </a:lnTo>
                  <a:lnTo>
                    <a:pt x="55313" y="22820"/>
                  </a:lnTo>
                  <a:lnTo>
                    <a:pt x="55546" y="23181"/>
                  </a:lnTo>
                  <a:lnTo>
                    <a:pt x="55726" y="23586"/>
                  </a:lnTo>
                  <a:lnTo>
                    <a:pt x="55801" y="24018"/>
                  </a:lnTo>
                  <a:lnTo>
                    <a:pt x="55861" y="24423"/>
                  </a:lnTo>
                  <a:lnTo>
                    <a:pt x="55801" y="24872"/>
                  </a:lnTo>
                  <a:lnTo>
                    <a:pt x="55726" y="25303"/>
                  </a:lnTo>
                  <a:lnTo>
                    <a:pt x="55546" y="25708"/>
                  </a:lnTo>
                  <a:lnTo>
                    <a:pt x="55313" y="26052"/>
                  </a:lnTo>
                  <a:lnTo>
                    <a:pt x="55021" y="26351"/>
                  </a:lnTo>
                  <a:lnTo>
                    <a:pt x="54691" y="26545"/>
                  </a:lnTo>
                  <a:lnTo>
                    <a:pt x="54361" y="26694"/>
                  </a:lnTo>
                  <a:lnTo>
                    <a:pt x="53993" y="26738"/>
                  </a:lnTo>
                  <a:lnTo>
                    <a:pt x="53633" y="26694"/>
                  </a:lnTo>
                  <a:lnTo>
                    <a:pt x="53281" y="26545"/>
                  </a:lnTo>
                  <a:lnTo>
                    <a:pt x="52958" y="26351"/>
                  </a:lnTo>
                  <a:lnTo>
                    <a:pt x="52681" y="26052"/>
                  </a:lnTo>
                  <a:lnTo>
                    <a:pt x="51383" y="24449"/>
                  </a:lnTo>
                  <a:lnTo>
                    <a:pt x="51113" y="24106"/>
                  </a:lnTo>
                  <a:lnTo>
                    <a:pt x="50948" y="23692"/>
                  </a:lnTo>
                  <a:lnTo>
                    <a:pt x="50858" y="23287"/>
                  </a:lnTo>
                  <a:lnTo>
                    <a:pt x="50821" y="22838"/>
                  </a:lnTo>
                  <a:lnTo>
                    <a:pt x="50858" y="22389"/>
                  </a:lnTo>
                  <a:lnTo>
                    <a:pt x="50948" y="21984"/>
                  </a:lnTo>
                  <a:lnTo>
                    <a:pt x="51113" y="21579"/>
                  </a:lnTo>
                  <a:lnTo>
                    <a:pt x="51383" y="21209"/>
                  </a:lnTo>
                  <a:lnTo>
                    <a:pt x="51661" y="20936"/>
                  </a:lnTo>
                  <a:lnTo>
                    <a:pt x="51991" y="20716"/>
                  </a:lnTo>
                  <a:lnTo>
                    <a:pt x="52336" y="20611"/>
                  </a:lnTo>
                  <a:lnTo>
                    <a:pt x="52696" y="20567"/>
                  </a:lnTo>
                  <a:close/>
                  <a:moveTo>
                    <a:pt x="38386" y="3856"/>
                  </a:moveTo>
                  <a:lnTo>
                    <a:pt x="38768" y="3918"/>
                  </a:lnTo>
                  <a:lnTo>
                    <a:pt x="39121" y="4024"/>
                  </a:lnTo>
                  <a:lnTo>
                    <a:pt x="39466" y="4244"/>
                  </a:lnTo>
                  <a:lnTo>
                    <a:pt x="39781" y="4543"/>
                  </a:lnTo>
                  <a:lnTo>
                    <a:pt x="41093" y="6057"/>
                  </a:lnTo>
                  <a:lnTo>
                    <a:pt x="41326" y="6427"/>
                  </a:lnTo>
                  <a:lnTo>
                    <a:pt x="41476" y="6788"/>
                  </a:lnTo>
                  <a:lnTo>
                    <a:pt x="41603" y="7193"/>
                  </a:lnTo>
                  <a:lnTo>
                    <a:pt x="41618" y="7625"/>
                  </a:lnTo>
                  <a:lnTo>
                    <a:pt x="41581" y="8056"/>
                  </a:lnTo>
                  <a:lnTo>
                    <a:pt x="41453" y="8461"/>
                  </a:lnTo>
                  <a:lnTo>
                    <a:pt x="41273" y="8848"/>
                  </a:lnTo>
                  <a:lnTo>
                    <a:pt x="41018" y="9148"/>
                  </a:lnTo>
                  <a:lnTo>
                    <a:pt x="40726" y="9421"/>
                  </a:lnTo>
                  <a:lnTo>
                    <a:pt x="40381" y="9614"/>
                  </a:lnTo>
                  <a:lnTo>
                    <a:pt x="40036" y="9729"/>
                  </a:lnTo>
                  <a:lnTo>
                    <a:pt x="39668" y="9773"/>
                  </a:lnTo>
                  <a:lnTo>
                    <a:pt x="39263" y="9729"/>
                  </a:lnTo>
                  <a:lnTo>
                    <a:pt x="38896" y="9597"/>
                  </a:lnTo>
                  <a:lnTo>
                    <a:pt x="38536" y="9385"/>
                  </a:lnTo>
                  <a:lnTo>
                    <a:pt x="38243" y="9077"/>
                  </a:lnTo>
                  <a:lnTo>
                    <a:pt x="36908" y="7537"/>
                  </a:lnTo>
                  <a:lnTo>
                    <a:pt x="36676" y="7193"/>
                  </a:lnTo>
                  <a:lnTo>
                    <a:pt x="36511" y="6832"/>
                  </a:lnTo>
                  <a:lnTo>
                    <a:pt x="36421" y="6401"/>
                  </a:lnTo>
                  <a:lnTo>
                    <a:pt x="36361" y="5996"/>
                  </a:lnTo>
                  <a:lnTo>
                    <a:pt x="36436" y="5573"/>
                  </a:lnTo>
                  <a:lnTo>
                    <a:pt x="36526" y="5159"/>
                  </a:lnTo>
                  <a:lnTo>
                    <a:pt x="36728" y="4798"/>
                  </a:lnTo>
                  <a:lnTo>
                    <a:pt x="36998" y="4455"/>
                  </a:lnTo>
                  <a:lnTo>
                    <a:pt x="37291" y="4173"/>
                  </a:lnTo>
                  <a:lnTo>
                    <a:pt x="37636" y="3980"/>
                  </a:lnTo>
                  <a:lnTo>
                    <a:pt x="38026" y="3874"/>
                  </a:lnTo>
                  <a:lnTo>
                    <a:pt x="38386" y="3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51"/>
          <p:cNvGrpSpPr/>
          <p:nvPr/>
        </p:nvGrpSpPr>
        <p:grpSpPr>
          <a:xfrm>
            <a:off x="7453164" y="3152257"/>
            <a:ext cx="680388" cy="583191"/>
            <a:chOff x="104250" y="82525"/>
            <a:chExt cx="2799950" cy="2817350"/>
          </a:xfrm>
        </p:grpSpPr>
        <p:sp>
          <p:nvSpPr>
            <p:cNvPr id="362" name="Google Shape;362;p51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1"/>
            <p:cNvSpPr/>
            <p:nvPr/>
          </p:nvSpPr>
          <p:spPr>
            <a:xfrm>
              <a:off x="1527550" y="1486350"/>
              <a:ext cx="619900" cy="522550"/>
            </a:xfrm>
            <a:custGeom>
              <a:avLst/>
              <a:gdLst/>
              <a:ahLst/>
              <a:cxnLst/>
              <a:rect l="l" t="t" r="r" b="b"/>
              <a:pathLst>
                <a:path w="24796" h="20902" extrusionOk="0">
                  <a:moveTo>
                    <a:pt x="20963" y="0"/>
                  </a:moveTo>
                  <a:lnTo>
                    <a:pt x="22246" y="35"/>
                  </a:lnTo>
                  <a:lnTo>
                    <a:pt x="23536" y="132"/>
                  </a:lnTo>
                  <a:lnTo>
                    <a:pt x="24796" y="238"/>
                  </a:lnTo>
                  <a:lnTo>
                    <a:pt x="24406" y="264"/>
                  </a:lnTo>
                  <a:lnTo>
                    <a:pt x="23971" y="414"/>
                  </a:lnTo>
                  <a:lnTo>
                    <a:pt x="23506" y="590"/>
                  </a:lnTo>
                  <a:lnTo>
                    <a:pt x="23056" y="837"/>
                  </a:lnTo>
                  <a:lnTo>
                    <a:pt x="22621" y="1074"/>
                  </a:lnTo>
                  <a:lnTo>
                    <a:pt x="22208" y="1321"/>
                  </a:lnTo>
                  <a:lnTo>
                    <a:pt x="21886" y="1514"/>
                  </a:lnTo>
                  <a:lnTo>
                    <a:pt x="20836" y="2069"/>
                  </a:lnTo>
                  <a:lnTo>
                    <a:pt x="19823" y="2685"/>
                  </a:lnTo>
                  <a:lnTo>
                    <a:pt x="18803" y="3390"/>
                  </a:lnTo>
                  <a:lnTo>
                    <a:pt x="17866" y="4164"/>
                  </a:lnTo>
                  <a:lnTo>
                    <a:pt x="16981" y="5045"/>
                  </a:lnTo>
                  <a:lnTo>
                    <a:pt x="16156" y="5996"/>
                  </a:lnTo>
                  <a:lnTo>
                    <a:pt x="15293" y="7167"/>
                  </a:lnTo>
                  <a:lnTo>
                    <a:pt x="14483" y="8373"/>
                  </a:lnTo>
                  <a:lnTo>
                    <a:pt x="13681" y="9605"/>
                  </a:lnTo>
                  <a:lnTo>
                    <a:pt x="12871" y="10847"/>
                  </a:lnTo>
                  <a:lnTo>
                    <a:pt x="12061" y="12079"/>
                  </a:lnTo>
                  <a:lnTo>
                    <a:pt x="11273" y="13268"/>
                  </a:lnTo>
                  <a:lnTo>
                    <a:pt x="10411" y="14465"/>
                  </a:lnTo>
                  <a:lnTo>
                    <a:pt x="9511" y="15539"/>
                  </a:lnTo>
                  <a:lnTo>
                    <a:pt x="8491" y="16578"/>
                  </a:lnTo>
                  <a:lnTo>
                    <a:pt x="7441" y="17547"/>
                  </a:lnTo>
                  <a:lnTo>
                    <a:pt x="6293" y="18383"/>
                  </a:lnTo>
                  <a:lnTo>
                    <a:pt x="5131" y="19140"/>
                  </a:lnTo>
                  <a:lnTo>
                    <a:pt x="3893" y="19757"/>
                  </a:lnTo>
                  <a:lnTo>
                    <a:pt x="2611" y="20258"/>
                  </a:lnTo>
                  <a:lnTo>
                    <a:pt x="1321" y="20655"/>
                  </a:lnTo>
                  <a:lnTo>
                    <a:pt x="1" y="20901"/>
                  </a:lnTo>
                  <a:lnTo>
                    <a:pt x="661" y="20593"/>
                  </a:lnTo>
                  <a:lnTo>
                    <a:pt x="1238" y="20109"/>
                  </a:lnTo>
                  <a:lnTo>
                    <a:pt x="1786" y="19580"/>
                  </a:lnTo>
                  <a:lnTo>
                    <a:pt x="2333" y="18911"/>
                  </a:lnTo>
                  <a:lnTo>
                    <a:pt x="2798" y="18251"/>
                  </a:lnTo>
                  <a:lnTo>
                    <a:pt x="3256" y="17503"/>
                  </a:lnTo>
                  <a:lnTo>
                    <a:pt x="3668" y="16737"/>
                  </a:lnTo>
                  <a:lnTo>
                    <a:pt x="4058" y="15936"/>
                  </a:lnTo>
                  <a:lnTo>
                    <a:pt x="4418" y="15187"/>
                  </a:lnTo>
                  <a:lnTo>
                    <a:pt x="4733" y="14439"/>
                  </a:lnTo>
                  <a:lnTo>
                    <a:pt x="5056" y="13735"/>
                  </a:lnTo>
                  <a:lnTo>
                    <a:pt x="5618" y="12520"/>
                  </a:lnTo>
                  <a:lnTo>
                    <a:pt x="6143" y="11305"/>
                  </a:lnTo>
                  <a:lnTo>
                    <a:pt x="6706" y="10098"/>
                  </a:lnTo>
                  <a:lnTo>
                    <a:pt x="7328" y="8945"/>
                  </a:lnTo>
                  <a:lnTo>
                    <a:pt x="7966" y="7827"/>
                  </a:lnTo>
                  <a:lnTo>
                    <a:pt x="8641" y="6762"/>
                  </a:lnTo>
                  <a:lnTo>
                    <a:pt x="9376" y="5749"/>
                  </a:lnTo>
                  <a:lnTo>
                    <a:pt x="10148" y="4798"/>
                  </a:lnTo>
                  <a:lnTo>
                    <a:pt x="10951" y="3918"/>
                  </a:lnTo>
                  <a:lnTo>
                    <a:pt x="11813" y="3082"/>
                  </a:lnTo>
                  <a:lnTo>
                    <a:pt x="12758" y="2360"/>
                  </a:lnTo>
                  <a:lnTo>
                    <a:pt x="13718" y="1691"/>
                  </a:lnTo>
                  <a:lnTo>
                    <a:pt x="14731" y="1145"/>
                  </a:lnTo>
                  <a:lnTo>
                    <a:pt x="15931" y="678"/>
                  </a:lnTo>
                  <a:lnTo>
                    <a:pt x="17176" y="370"/>
                  </a:lnTo>
                  <a:lnTo>
                    <a:pt x="18428" y="150"/>
                  </a:lnTo>
                  <a:lnTo>
                    <a:pt x="19703" y="35"/>
                  </a:lnTo>
                  <a:lnTo>
                    <a:pt x="20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1"/>
            <p:cNvSpPr/>
            <p:nvPr/>
          </p:nvSpPr>
          <p:spPr>
            <a:xfrm>
              <a:off x="1572750" y="1506150"/>
              <a:ext cx="817125" cy="615200"/>
            </a:xfrm>
            <a:custGeom>
              <a:avLst/>
              <a:gdLst/>
              <a:ahLst/>
              <a:cxnLst/>
              <a:rect l="l" t="t" r="r" b="b"/>
              <a:pathLst>
                <a:path w="32685" h="24608" extrusionOk="0">
                  <a:moveTo>
                    <a:pt x="30015" y="1"/>
                  </a:moveTo>
                  <a:lnTo>
                    <a:pt x="31350" y="18"/>
                  </a:lnTo>
                  <a:lnTo>
                    <a:pt x="32685" y="89"/>
                  </a:lnTo>
                  <a:lnTo>
                    <a:pt x="32475" y="150"/>
                  </a:lnTo>
                  <a:lnTo>
                    <a:pt x="32250" y="309"/>
                  </a:lnTo>
                  <a:lnTo>
                    <a:pt x="31988" y="502"/>
                  </a:lnTo>
                  <a:lnTo>
                    <a:pt x="31710" y="722"/>
                  </a:lnTo>
                  <a:lnTo>
                    <a:pt x="31485" y="1013"/>
                  </a:lnTo>
                  <a:lnTo>
                    <a:pt x="31238" y="1277"/>
                  </a:lnTo>
                  <a:lnTo>
                    <a:pt x="31050" y="1471"/>
                  </a:lnTo>
                  <a:lnTo>
                    <a:pt x="30878" y="1629"/>
                  </a:lnTo>
                  <a:lnTo>
                    <a:pt x="29940" y="2712"/>
                  </a:lnTo>
                  <a:lnTo>
                    <a:pt x="29040" y="3857"/>
                  </a:lnTo>
                  <a:lnTo>
                    <a:pt x="28253" y="5089"/>
                  </a:lnTo>
                  <a:lnTo>
                    <a:pt x="27518" y="6392"/>
                  </a:lnTo>
                  <a:lnTo>
                    <a:pt x="26933" y="7625"/>
                  </a:lnTo>
                  <a:lnTo>
                    <a:pt x="26355" y="8813"/>
                  </a:lnTo>
                  <a:lnTo>
                    <a:pt x="25808" y="10055"/>
                  </a:lnTo>
                  <a:lnTo>
                    <a:pt x="25245" y="11243"/>
                  </a:lnTo>
                  <a:lnTo>
                    <a:pt x="24683" y="12458"/>
                  </a:lnTo>
                  <a:lnTo>
                    <a:pt x="24083" y="13629"/>
                  </a:lnTo>
                  <a:lnTo>
                    <a:pt x="23498" y="14774"/>
                  </a:lnTo>
                  <a:lnTo>
                    <a:pt x="22838" y="15892"/>
                  </a:lnTo>
                  <a:lnTo>
                    <a:pt x="22185" y="17001"/>
                  </a:lnTo>
                  <a:lnTo>
                    <a:pt x="21450" y="18014"/>
                  </a:lnTo>
                  <a:lnTo>
                    <a:pt x="20640" y="19009"/>
                  </a:lnTo>
                  <a:lnTo>
                    <a:pt x="19800" y="19951"/>
                  </a:lnTo>
                  <a:lnTo>
                    <a:pt x="18840" y="20813"/>
                  </a:lnTo>
                  <a:lnTo>
                    <a:pt x="17805" y="21632"/>
                  </a:lnTo>
                  <a:lnTo>
                    <a:pt x="16530" y="22451"/>
                  </a:lnTo>
                  <a:lnTo>
                    <a:pt x="15218" y="23173"/>
                  </a:lnTo>
                  <a:lnTo>
                    <a:pt x="13860" y="23719"/>
                  </a:lnTo>
                  <a:lnTo>
                    <a:pt x="12450" y="24168"/>
                  </a:lnTo>
                  <a:lnTo>
                    <a:pt x="11040" y="24432"/>
                  </a:lnTo>
                  <a:lnTo>
                    <a:pt x="9638" y="24608"/>
                  </a:lnTo>
                  <a:lnTo>
                    <a:pt x="8205" y="24608"/>
                  </a:lnTo>
                  <a:lnTo>
                    <a:pt x="6780" y="24476"/>
                  </a:lnTo>
                  <a:lnTo>
                    <a:pt x="5348" y="24212"/>
                  </a:lnTo>
                  <a:lnTo>
                    <a:pt x="3960" y="23816"/>
                  </a:lnTo>
                  <a:lnTo>
                    <a:pt x="2610" y="23287"/>
                  </a:lnTo>
                  <a:lnTo>
                    <a:pt x="1275" y="22583"/>
                  </a:lnTo>
                  <a:lnTo>
                    <a:pt x="0" y="21764"/>
                  </a:lnTo>
                  <a:lnTo>
                    <a:pt x="863" y="21606"/>
                  </a:lnTo>
                  <a:lnTo>
                    <a:pt x="1778" y="21342"/>
                  </a:lnTo>
                  <a:lnTo>
                    <a:pt x="2700" y="20972"/>
                  </a:lnTo>
                  <a:lnTo>
                    <a:pt x="3608" y="20505"/>
                  </a:lnTo>
                  <a:lnTo>
                    <a:pt x="4523" y="20021"/>
                  </a:lnTo>
                  <a:lnTo>
                    <a:pt x="5408" y="19493"/>
                  </a:lnTo>
                  <a:lnTo>
                    <a:pt x="6195" y="18965"/>
                  </a:lnTo>
                  <a:lnTo>
                    <a:pt x="6968" y="18436"/>
                  </a:lnTo>
                  <a:lnTo>
                    <a:pt x="7853" y="17679"/>
                  </a:lnTo>
                  <a:lnTo>
                    <a:pt x="8693" y="16869"/>
                  </a:lnTo>
                  <a:lnTo>
                    <a:pt x="9503" y="15989"/>
                  </a:lnTo>
                  <a:lnTo>
                    <a:pt x="10290" y="15038"/>
                  </a:lnTo>
                  <a:lnTo>
                    <a:pt x="11025" y="14043"/>
                  </a:lnTo>
                  <a:lnTo>
                    <a:pt x="11738" y="13004"/>
                  </a:lnTo>
                  <a:lnTo>
                    <a:pt x="12413" y="12018"/>
                  </a:lnTo>
                  <a:lnTo>
                    <a:pt x="13073" y="11023"/>
                  </a:lnTo>
                  <a:lnTo>
                    <a:pt x="13973" y="9720"/>
                  </a:lnTo>
                  <a:lnTo>
                    <a:pt x="14858" y="8461"/>
                  </a:lnTo>
                  <a:lnTo>
                    <a:pt x="15758" y="7317"/>
                  </a:lnTo>
                  <a:lnTo>
                    <a:pt x="16695" y="6243"/>
                  </a:lnTo>
                  <a:lnTo>
                    <a:pt x="17670" y="5204"/>
                  </a:lnTo>
                  <a:lnTo>
                    <a:pt x="18743" y="4235"/>
                  </a:lnTo>
                  <a:lnTo>
                    <a:pt x="19890" y="3346"/>
                  </a:lnTo>
                  <a:lnTo>
                    <a:pt x="21135" y="2483"/>
                  </a:lnTo>
                  <a:lnTo>
                    <a:pt x="22335" y="1805"/>
                  </a:lnTo>
                  <a:lnTo>
                    <a:pt x="23573" y="1251"/>
                  </a:lnTo>
                  <a:lnTo>
                    <a:pt x="24833" y="810"/>
                  </a:lnTo>
                  <a:lnTo>
                    <a:pt x="26108" y="458"/>
                  </a:lnTo>
                  <a:lnTo>
                    <a:pt x="27383" y="221"/>
                  </a:lnTo>
                  <a:lnTo>
                    <a:pt x="28718" y="62"/>
                  </a:lnTo>
                  <a:lnTo>
                    <a:pt x="30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1"/>
            <p:cNvSpPr/>
            <p:nvPr/>
          </p:nvSpPr>
          <p:spPr>
            <a:xfrm>
              <a:off x="1533175" y="950400"/>
              <a:ext cx="529900" cy="443075"/>
            </a:xfrm>
            <a:custGeom>
              <a:avLst/>
              <a:gdLst/>
              <a:ahLst/>
              <a:cxnLst/>
              <a:rect l="l" t="t" r="r" b="b"/>
              <a:pathLst>
                <a:path w="21196" h="17723" extrusionOk="0">
                  <a:moveTo>
                    <a:pt x="17948" y="0"/>
                  </a:moveTo>
                  <a:lnTo>
                    <a:pt x="19036" y="27"/>
                  </a:lnTo>
                  <a:lnTo>
                    <a:pt x="20123" y="88"/>
                  </a:lnTo>
                  <a:lnTo>
                    <a:pt x="21196" y="220"/>
                  </a:lnTo>
                  <a:lnTo>
                    <a:pt x="20873" y="247"/>
                  </a:lnTo>
                  <a:lnTo>
                    <a:pt x="20498" y="326"/>
                  </a:lnTo>
                  <a:lnTo>
                    <a:pt x="20123" y="484"/>
                  </a:lnTo>
                  <a:lnTo>
                    <a:pt x="19711" y="704"/>
                  </a:lnTo>
                  <a:lnTo>
                    <a:pt x="19351" y="898"/>
                  </a:lnTo>
                  <a:lnTo>
                    <a:pt x="18998" y="1101"/>
                  </a:lnTo>
                  <a:lnTo>
                    <a:pt x="18691" y="1277"/>
                  </a:lnTo>
                  <a:lnTo>
                    <a:pt x="17813" y="1743"/>
                  </a:lnTo>
                  <a:lnTo>
                    <a:pt x="16951" y="2289"/>
                  </a:lnTo>
                  <a:lnTo>
                    <a:pt x="16103" y="2888"/>
                  </a:lnTo>
                  <a:lnTo>
                    <a:pt x="15278" y="3548"/>
                  </a:lnTo>
                  <a:lnTo>
                    <a:pt x="14521" y="4279"/>
                  </a:lnTo>
                  <a:lnTo>
                    <a:pt x="13831" y="5115"/>
                  </a:lnTo>
                  <a:lnTo>
                    <a:pt x="13073" y="6084"/>
                  </a:lnTo>
                  <a:lnTo>
                    <a:pt x="12361" y="7105"/>
                  </a:lnTo>
                  <a:lnTo>
                    <a:pt x="11708" y="8135"/>
                  </a:lnTo>
                  <a:lnTo>
                    <a:pt x="11026" y="9192"/>
                  </a:lnTo>
                  <a:lnTo>
                    <a:pt x="10336" y="10231"/>
                  </a:lnTo>
                  <a:lnTo>
                    <a:pt x="9661" y="11269"/>
                  </a:lnTo>
                  <a:lnTo>
                    <a:pt x="8911" y="12264"/>
                  </a:lnTo>
                  <a:lnTo>
                    <a:pt x="8116" y="13206"/>
                  </a:lnTo>
                  <a:lnTo>
                    <a:pt x="7268" y="14087"/>
                  </a:lnTo>
                  <a:lnTo>
                    <a:pt x="6203" y="14994"/>
                  </a:lnTo>
                  <a:lnTo>
                    <a:pt x="5078" y="15830"/>
                  </a:lnTo>
                  <a:lnTo>
                    <a:pt x="3856" y="16517"/>
                  </a:lnTo>
                  <a:lnTo>
                    <a:pt x="2611" y="17071"/>
                  </a:lnTo>
                  <a:lnTo>
                    <a:pt x="1336" y="17485"/>
                  </a:lnTo>
                  <a:lnTo>
                    <a:pt x="1" y="17723"/>
                  </a:lnTo>
                  <a:lnTo>
                    <a:pt x="623" y="17441"/>
                  </a:lnTo>
                  <a:lnTo>
                    <a:pt x="1163" y="17001"/>
                  </a:lnTo>
                  <a:lnTo>
                    <a:pt x="1673" y="16473"/>
                  </a:lnTo>
                  <a:lnTo>
                    <a:pt x="2161" y="15856"/>
                  </a:lnTo>
                  <a:lnTo>
                    <a:pt x="2611" y="15170"/>
                  </a:lnTo>
                  <a:lnTo>
                    <a:pt x="3008" y="14465"/>
                  </a:lnTo>
                  <a:lnTo>
                    <a:pt x="3383" y="13735"/>
                  </a:lnTo>
                  <a:lnTo>
                    <a:pt x="3721" y="13030"/>
                  </a:lnTo>
                  <a:lnTo>
                    <a:pt x="4021" y="12299"/>
                  </a:lnTo>
                  <a:lnTo>
                    <a:pt x="4343" y="11666"/>
                  </a:lnTo>
                  <a:lnTo>
                    <a:pt x="4906" y="10363"/>
                  </a:lnTo>
                  <a:lnTo>
                    <a:pt x="5506" y="9086"/>
                  </a:lnTo>
                  <a:lnTo>
                    <a:pt x="6128" y="7827"/>
                  </a:lnTo>
                  <a:lnTo>
                    <a:pt x="6818" y="6612"/>
                  </a:lnTo>
                  <a:lnTo>
                    <a:pt x="7478" y="5626"/>
                  </a:lnTo>
                  <a:lnTo>
                    <a:pt x="8191" y="4649"/>
                  </a:lnTo>
                  <a:lnTo>
                    <a:pt x="8978" y="3751"/>
                  </a:lnTo>
                  <a:lnTo>
                    <a:pt x="9788" y="2888"/>
                  </a:lnTo>
                  <a:lnTo>
                    <a:pt x="10673" y="2157"/>
                  </a:lnTo>
                  <a:lnTo>
                    <a:pt x="11611" y="1497"/>
                  </a:lnTo>
                  <a:lnTo>
                    <a:pt x="12608" y="969"/>
                  </a:lnTo>
                  <a:lnTo>
                    <a:pt x="13643" y="572"/>
                  </a:lnTo>
                  <a:lnTo>
                    <a:pt x="14708" y="282"/>
                  </a:lnTo>
                  <a:lnTo>
                    <a:pt x="15743" y="88"/>
                  </a:lnTo>
                  <a:lnTo>
                    <a:pt x="16853" y="27"/>
                  </a:lnTo>
                  <a:lnTo>
                    <a:pt x="17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1"/>
            <p:cNvSpPr/>
            <p:nvPr/>
          </p:nvSpPr>
          <p:spPr>
            <a:xfrm>
              <a:off x="1572750" y="957000"/>
              <a:ext cx="698825" cy="529375"/>
            </a:xfrm>
            <a:custGeom>
              <a:avLst/>
              <a:gdLst/>
              <a:ahLst/>
              <a:cxnLst/>
              <a:rect l="l" t="t" r="r" b="b"/>
              <a:pathLst>
                <a:path w="27953" h="21175" extrusionOk="0">
                  <a:moveTo>
                    <a:pt x="25410" y="0"/>
                  </a:moveTo>
                  <a:lnTo>
                    <a:pt x="26670" y="0"/>
                  </a:lnTo>
                  <a:lnTo>
                    <a:pt x="27953" y="88"/>
                  </a:lnTo>
                  <a:lnTo>
                    <a:pt x="27758" y="150"/>
                  </a:lnTo>
                  <a:lnTo>
                    <a:pt x="27518" y="308"/>
                  </a:lnTo>
                  <a:lnTo>
                    <a:pt x="27278" y="511"/>
                  </a:lnTo>
                  <a:lnTo>
                    <a:pt x="27030" y="775"/>
                  </a:lnTo>
                  <a:lnTo>
                    <a:pt x="26768" y="1013"/>
                  </a:lnTo>
                  <a:lnTo>
                    <a:pt x="26580" y="1259"/>
                  </a:lnTo>
                  <a:lnTo>
                    <a:pt x="26445" y="1409"/>
                  </a:lnTo>
                  <a:lnTo>
                    <a:pt x="25620" y="2342"/>
                  </a:lnTo>
                  <a:lnTo>
                    <a:pt x="24848" y="3328"/>
                  </a:lnTo>
                  <a:lnTo>
                    <a:pt x="24173" y="4385"/>
                  </a:lnTo>
                  <a:lnTo>
                    <a:pt x="23558" y="5494"/>
                  </a:lnTo>
                  <a:lnTo>
                    <a:pt x="22988" y="6639"/>
                  </a:lnTo>
                  <a:lnTo>
                    <a:pt x="22485" y="7765"/>
                  </a:lnTo>
                  <a:lnTo>
                    <a:pt x="21960" y="8884"/>
                  </a:lnTo>
                  <a:lnTo>
                    <a:pt x="21450" y="10011"/>
                  </a:lnTo>
                  <a:lnTo>
                    <a:pt x="20903" y="11093"/>
                  </a:lnTo>
                  <a:lnTo>
                    <a:pt x="20378" y="12176"/>
                  </a:lnTo>
                  <a:lnTo>
                    <a:pt x="19815" y="13206"/>
                  </a:lnTo>
                  <a:lnTo>
                    <a:pt x="19200" y="14245"/>
                  </a:lnTo>
                  <a:lnTo>
                    <a:pt x="18555" y="15214"/>
                  </a:lnTo>
                  <a:lnTo>
                    <a:pt x="17843" y="16147"/>
                  </a:lnTo>
                  <a:lnTo>
                    <a:pt x="17055" y="17001"/>
                  </a:lnTo>
                  <a:lnTo>
                    <a:pt x="16193" y="17837"/>
                  </a:lnTo>
                  <a:lnTo>
                    <a:pt x="15248" y="18568"/>
                  </a:lnTo>
                  <a:lnTo>
                    <a:pt x="14048" y="19343"/>
                  </a:lnTo>
                  <a:lnTo>
                    <a:pt x="12810" y="19977"/>
                  </a:lnTo>
                  <a:lnTo>
                    <a:pt x="11550" y="20487"/>
                  </a:lnTo>
                  <a:lnTo>
                    <a:pt x="10275" y="20857"/>
                  </a:lnTo>
                  <a:lnTo>
                    <a:pt x="8955" y="21033"/>
                  </a:lnTo>
                  <a:lnTo>
                    <a:pt x="7643" y="21174"/>
                  </a:lnTo>
                  <a:lnTo>
                    <a:pt x="6330" y="21086"/>
                  </a:lnTo>
                  <a:lnTo>
                    <a:pt x="4995" y="20910"/>
                  </a:lnTo>
                  <a:lnTo>
                    <a:pt x="3698" y="20531"/>
                  </a:lnTo>
                  <a:lnTo>
                    <a:pt x="2438" y="20065"/>
                  </a:lnTo>
                  <a:lnTo>
                    <a:pt x="1200" y="19449"/>
                  </a:lnTo>
                  <a:lnTo>
                    <a:pt x="0" y="18674"/>
                  </a:lnTo>
                  <a:lnTo>
                    <a:pt x="765" y="18542"/>
                  </a:lnTo>
                  <a:lnTo>
                    <a:pt x="1515" y="18322"/>
                  </a:lnTo>
                  <a:lnTo>
                    <a:pt x="2325" y="18013"/>
                  </a:lnTo>
                  <a:lnTo>
                    <a:pt x="3113" y="17617"/>
                  </a:lnTo>
                  <a:lnTo>
                    <a:pt x="3900" y="17203"/>
                  </a:lnTo>
                  <a:lnTo>
                    <a:pt x="4635" y="16737"/>
                  </a:lnTo>
                  <a:lnTo>
                    <a:pt x="5333" y="16253"/>
                  </a:lnTo>
                  <a:lnTo>
                    <a:pt x="5993" y="15812"/>
                  </a:lnTo>
                  <a:lnTo>
                    <a:pt x="6855" y="15082"/>
                  </a:lnTo>
                  <a:lnTo>
                    <a:pt x="7658" y="14263"/>
                  </a:lnTo>
                  <a:lnTo>
                    <a:pt x="8430" y="13383"/>
                  </a:lnTo>
                  <a:lnTo>
                    <a:pt x="9165" y="12440"/>
                  </a:lnTo>
                  <a:lnTo>
                    <a:pt x="9878" y="11446"/>
                  </a:lnTo>
                  <a:lnTo>
                    <a:pt x="10575" y="10451"/>
                  </a:lnTo>
                  <a:lnTo>
                    <a:pt x="11190" y="9482"/>
                  </a:lnTo>
                  <a:lnTo>
                    <a:pt x="11948" y="8338"/>
                  </a:lnTo>
                  <a:lnTo>
                    <a:pt x="12713" y="7272"/>
                  </a:lnTo>
                  <a:lnTo>
                    <a:pt x="13500" y="6286"/>
                  </a:lnTo>
                  <a:lnTo>
                    <a:pt x="14310" y="5362"/>
                  </a:lnTo>
                  <a:lnTo>
                    <a:pt x="15158" y="4455"/>
                  </a:lnTo>
                  <a:lnTo>
                    <a:pt x="16058" y="3663"/>
                  </a:lnTo>
                  <a:lnTo>
                    <a:pt x="17040" y="2862"/>
                  </a:lnTo>
                  <a:lnTo>
                    <a:pt x="18105" y="2157"/>
                  </a:lnTo>
                  <a:lnTo>
                    <a:pt x="19230" y="1479"/>
                  </a:lnTo>
                  <a:lnTo>
                    <a:pt x="20438" y="969"/>
                  </a:lnTo>
                  <a:lnTo>
                    <a:pt x="21653" y="555"/>
                  </a:lnTo>
                  <a:lnTo>
                    <a:pt x="22898" y="291"/>
                  </a:lnTo>
                  <a:lnTo>
                    <a:pt x="24158" y="88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1"/>
            <p:cNvSpPr/>
            <p:nvPr/>
          </p:nvSpPr>
          <p:spPr>
            <a:xfrm>
              <a:off x="845625" y="1486350"/>
              <a:ext cx="620075" cy="522550"/>
            </a:xfrm>
            <a:custGeom>
              <a:avLst/>
              <a:gdLst/>
              <a:ahLst/>
              <a:cxnLst/>
              <a:rect l="l" t="t" r="r" b="b"/>
              <a:pathLst>
                <a:path w="24803" h="20902" extrusionOk="0">
                  <a:moveTo>
                    <a:pt x="3818" y="0"/>
                  </a:moveTo>
                  <a:lnTo>
                    <a:pt x="5093" y="35"/>
                  </a:lnTo>
                  <a:lnTo>
                    <a:pt x="6353" y="150"/>
                  </a:lnTo>
                  <a:lnTo>
                    <a:pt x="7613" y="370"/>
                  </a:lnTo>
                  <a:lnTo>
                    <a:pt x="8850" y="678"/>
                  </a:lnTo>
                  <a:lnTo>
                    <a:pt x="10073" y="1145"/>
                  </a:lnTo>
                  <a:lnTo>
                    <a:pt x="11085" y="1691"/>
                  </a:lnTo>
                  <a:lnTo>
                    <a:pt x="12045" y="2360"/>
                  </a:lnTo>
                  <a:lnTo>
                    <a:pt x="12968" y="3082"/>
                  </a:lnTo>
                  <a:lnTo>
                    <a:pt x="13830" y="3918"/>
                  </a:lnTo>
                  <a:lnTo>
                    <a:pt x="14655" y="4798"/>
                  </a:lnTo>
                  <a:lnTo>
                    <a:pt x="15443" y="5749"/>
                  </a:lnTo>
                  <a:lnTo>
                    <a:pt x="16155" y="6762"/>
                  </a:lnTo>
                  <a:lnTo>
                    <a:pt x="16838" y="7827"/>
                  </a:lnTo>
                  <a:lnTo>
                    <a:pt x="17490" y="8945"/>
                  </a:lnTo>
                  <a:lnTo>
                    <a:pt x="18090" y="10098"/>
                  </a:lnTo>
                  <a:lnTo>
                    <a:pt x="18675" y="11305"/>
                  </a:lnTo>
                  <a:lnTo>
                    <a:pt x="19200" y="12520"/>
                  </a:lnTo>
                  <a:lnTo>
                    <a:pt x="19748" y="13735"/>
                  </a:lnTo>
                  <a:lnTo>
                    <a:pt x="20063" y="14439"/>
                  </a:lnTo>
                  <a:lnTo>
                    <a:pt x="20408" y="15187"/>
                  </a:lnTo>
                  <a:lnTo>
                    <a:pt x="20760" y="15936"/>
                  </a:lnTo>
                  <a:lnTo>
                    <a:pt x="21158" y="16737"/>
                  </a:lnTo>
                  <a:lnTo>
                    <a:pt x="21570" y="17503"/>
                  </a:lnTo>
                  <a:lnTo>
                    <a:pt x="22020" y="18251"/>
                  </a:lnTo>
                  <a:lnTo>
                    <a:pt x="22485" y="18911"/>
                  </a:lnTo>
                  <a:lnTo>
                    <a:pt x="23018" y="19580"/>
                  </a:lnTo>
                  <a:lnTo>
                    <a:pt x="23543" y="20109"/>
                  </a:lnTo>
                  <a:lnTo>
                    <a:pt x="24165" y="20593"/>
                  </a:lnTo>
                  <a:lnTo>
                    <a:pt x="24803" y="20901"/>
                  </a:lnTo>
                  <a:lnTo>
                    <a:pt x="23483" y="20655"/>
                  </a:lnTo>
                  <a:lnTo>
                    <a:pt x="22185" y="20258"/>
                  </a:lnTo>
                  <a:lnTo>
                    <a:pt x="20910" y="19757"/>
                  </a:lnTo>
                  <a:lnTo>
                    <a:pt x="19673" y="19140"/>
                  </a:lnTo>
                  <a:lnTo>
                    <a:pt x="18488" y="18383"/>
                  </a:lnTo>
                  <a:lnTo>
                    <a:pt x="17378" y="17547"/>
                  </a:lnTo>
                  <a:lnTo>
                    <a:pt x="16305" y="16578"/>
                  </a:lnTo>
                  <a:lnTo>
                    <a:pt x="15315" y="15539"/>
                  </a:lnTo>
                  <a:lnTo>
                    <a:pt x="14393" y="14465"/>
                  </a:lnTo>
                  <a:lnTo>
                    <a:pt x="13530" y="13268"/>
                  </a:lnTo>
                  <a:lnTo>
                    <a:pt x="12698" y="12079"/>
                  </a:lnTo>
                  <a:lnTo>
                    <a:pt x="11910" y="10847"/>
                  </a:lnTo>
                  <a:lnTo>
                    <a:pt x="11145" y="9605"/>
                  </a:lnTo>
                  <a:lnTo>
                    <a:pt x="10335" y="8373"/>
                  </a:lnTo>
                  <a:lnTo>
                    <a:pt x="9510" y="7167"/>
                  </a:lnTo>
                  <a:lnTo>
                    <a:pt x="8640" y="5996"/>
                  </a:lnTo>
                  <a:lnTo>
                    <a:pt x="7815" y="5045"/>
                  </a:lnTo>
                  <a:lnTo>
                    <a:pt x="6938" y="4164"/>
                  </a:lnTo>
                  <a:lnTo>
                    <a:pt x="5978" y="3390"/>
                  </a:lnTo>
                  <a:lnTo>
                    <a:pt x="4980" y="2685"/>
                  </a:lnTo>
                  <a:lnTo>
                    <a:pt x="3945" y="2069"/>
                  </a:lnTo>
                  <a:lnTo>
                    <a:pt x="2933" y="1514"/>
                  </a:lnTo>
                  <a:lnTo>
                    <a:pt x="2573" y="1321"/>
                  </a:lnTo>
                  <a:lnTo>
                    <a:pt x="2168" y="1074"/>
                  </a:lnTo>
                  <a:lnTo>
                    <a:pt x="1733" y="837"/>
                  </a:lnTo>
                  <a:lnTo>
                    <a:pt x="1260" y="590"/>
                  </a:lnTo>
                  <a:lnTo>
                    <a:pt x="810" y="414"/>
                  </a:lnTo>
                  <a:lnTo>
                    <a:pt x="398" y="264"/>
                  </a:lnTo>
                  <a:lnTo>
                    <a:pt x="0" y="238"/>
                  </a:lnTo>
                  <a:lnTo>
                    <a:pt x="1260" y="132"/>
                  </a:lnTo>
                  <a:lnTo>
                    <a:pt x="2535" y="35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51"/>
            <p:cNvSpPr/>
            <p:nvPr/>
          </p:nvSpPr>
          <p:spPr>
            <a:xfrm>
              <a:off x="603375" y="1506150"/>
              <a:ext cx="811500" cy="615200"/>
            </a:xfrm>
            <a:custGeom>
              <a:avLst/>
              <a:gdLst/>
              <a:ahLst/>
              <a:cxnLst/>
              <a:rect l="l" t="t" r="r" b="b"/>
              <a:pathLst>
                <a:path w="32460" h="24608" extrusionOk="0">
                  <a:moveTo>
                    <a:pt x="2610" y="1"/>
                  </a:moveTo>
                  <a:lnTo>
                    <a:pt x="3923" y="62"/>
                  </a:lnTo>
                  <a:lnTo>
                    <a:pt x="5205" y="221"/>
                  </a:lnTo>
                  <a:lnTo>
                    <a:pt x="6518" y="458"/>
                  </a:lnTo>
                  <a:lnTo>
                    <a:pt x="7793" y="810"/>
                  </a:lnTo>
                  <a:lnTo>
                    <a:pt x="9053" y="1251"/>
                  </a:lnTo>
                  <a:lnTo>
                    <a:pt x="10253" y="1805"/>
                  </a:lnTo>
                  <a:lnTo>
                    <a:pt x="11423" y="2483"/>
                  </a:lnTo>
                  <a:lnTo>
                    <a:pt x="12683" y="3346"/>
                  </a:lnTo>
                  <a:lnTo>
                    <a:pt x="13823" y="4235"/>
                  </a:lnTo>
                  <a:lnTo>
                    <a:pt x="14880" y="5204"/>
                  </a:lnTo>
                  <a:lnTo>
                    <a:pt x="15855" y="6243"/>
                  </a:lnTo>
                  <a:lnTo>
                    <a:pt x="16778" y="7317"/>
                  </a:lnTo>
                  <a:lnTo>
                    <a:pt x="17693" y="8461"/>
                  </a:lnTo>
                  <a:lnTo>
                    <a:pt x="18600" y="9720"/>
                  </a:lnTo>
                  <a:lnTo>
                    <a:pt x="19478" y="11023"/>
                  </a:lnTo>
                  <a:lnTo>
                    <a:pt x="20100" y="12018"/>
                  </a:lnTo>
                  <a:lnTo>
                    <a:pt x="20813" y="13048"/>
                  </a:lnTo>
                  <a:lnTo>
                    <a:pt x="21510" y="14043"/>
                  </a:lnTo>
                  <a:lnTo>
                    <a:pt x="22223" y="15038"/>
                  </a:lnTo>
                  <a:lnTo>
                    <a:pt x="22995" y="15989"/>
                  </a:lnTo>
                  <a:lnTo>
                    <a:pt x="23798" y="16869"/>
                  </a:lnTo>
                  <a:lnTo>
                    <a:pt x="24645" y="17679"/>
                  </a:lnTo>
                  <a:lnTo>
                    <a:pt x="25530" y="18436"/>
                  </a:lnTo>
                  <a:lnTo>
                    <a:pt x="26280" y="18965"/>
                  </a:lnTo>
                  <a:lnTo>
                    <a:pt x="27090" y="19493"/>
                  </a:lnTo>
                  <a:lnTo>
                    <a:pt x="27953" y="20021"/>
                  </a:lnTo>
                  <a:lnTo>
                    <a:pt x="28853" y="20505"/>
                  </a:lnTo>
                  <a:lnTo>
                    <a:pt x="29753" y="20972"/>
                  </a:lnTo>
                  <a:lnTo>
                    <a:pt x="30698" y="21342"/>
                  </a:lnTo>
                  <a:lnTo>
                    <a:pt x="31575" y="21606"/>
                  </a:lnTo>
                  <a:lnTo>
                    <a:pt x="32460" y="21764"/>
                  </a:lnTo>
                  <a:lnTo>
                    <a:pt x="31185" y="22583"/>
                  </a:lnTo>
                  <a:lnTo>
                    <a:pt x="29850" y="23287"/>
                  </a:lnTo>
                  <a:lnTo>
                    <a:pt x="28500" y="23816"/>
                  </a:lnTo>
                  <a:lnTo>
                    <a:pt x="27105" y="24212"/>
                  </a:lnTo>
                  <a:lnTo>
                    <a:pt x="25718" y="24476"/>
                  </a:lnTo>
                  <a:lnTo>
                    <a:pt x="24293" y="24608"/>
                  </a:lnTo>
                  <a:lnTo>
                    <a:pt x="22883" y="24608"/>
                  </a:lnTo>
                  <a:lnTo>
                    <a:pt x="21488" y="24432"/>
                  </a:lnTo>
                  <a:lnTo>
                    <a:pt x="20063" y="24168"/>
                  </a:lnTo>
                  <a:lnTo>
                    <a:pt x="18690" y="23719"/>
                  </a:lnTo>
                  <a:lnTo>
                    <a:pt x="17340" y="23173"/>
                  </a:lnTo>
                  <a:lnTo>
                    <a:pt x="16020" y="22451"/>
                  </a:lnTo>
                  <a:lnTo>
                    <a:pt x="14745" y="21632"/>
                  </a:lnTo>
                  <a:lnTo>
                    <a:pt x="13733" y="20813"/>
                  </a:lnTo>
                  <a:lnTo>
                    <a:pt x="12810" y="19951"/>
                  </a:lnTo>
                  <a:lnTo>
                    <a:pt x="11948" y="19009"/>
                  </a:lnTo>
                  <a:lnTo>
                    <a:pt x="11160" y="18014"/>
                  </a:lnTo>
                  <a:lnTo>
                    <a:pt x="10425" y="17001"/>
                  </a:lnTo>
                  <a:lnTo>
                    <a:pt x="9750" y="15892"/>
                  </a:lnTo>
                  <a:lnTo>
                    <a:pt x="9113" y="14774"/>
                  </a:lnTo>
                  <a:lnTo>
                    <a:pt x="8513" y="13629"/>
                  </a:lnTo>
                  <a:lnTo>
                    <a:pt x="7950" y="12458"/>
                  </a:lnTo>
                  <a:lnTo>
                    <a:pt x="7380" y="11243"/>
                  </a:lnTo>
                  <a:lnTo>
                    <a:pt x="6818" y="10055"/>
                  </a:lnTo>
                  <a:lnTo>
                    <a:pt x="6255" y="8813"/>
                  </a:lnTo>
                  <a:lnTo>
                    <a:pt x="5708" y="7625"/>
                  </a:lnTo>
                  <a:lnTo>
                    <a:pt x="5108" y="6392"/>
                  </a:lnTo>
                  <a:lnTo>
                    <a:pt x="4418" y="5089"/>
                  </a:lnTo>
                  <a:lnTo>
                    <a:pt x="3585" y="3874"/>
                  </a:lnTo>
                  <a:lnTo>
                    <a:pt x="2708" y="2712"/>
                  </a:lnTo>
                  <a:lnTo>
                    <a:pt x="1748" y="1629"/>
                  </a:lnTo>
                  <a:lnTo>
                    <a:pt x="1613" y="1471"/>
                  </a:lnTo>
                  <a:lnTo>
                    <a:pt x="1410" y="1277"/>
                  </a:lnTo>
                  <a:lnTo>
                    <a:pt x="1185" y="1013"/>
                  </a:lnTo>
                  <a:lnTo>
                    <a:pt x="923" y="722"/>
                  </a:lnTo>
                  <a:lnTo>
                    <a:pt x="698" y="502"/>
                  </a:lnTo>
                  <a:lnTo>
                    <a:pt x="435" y="309"/>
                  </a:lnTo>
                  <a:lnTo>
                    <a:pt x="188" y="150"/>
                  </a:lnTo>
                  <a:lnTo>
                    <a:pt x="0" y="89"/>
                  </a:lnTo>
                  <a:lnTo>
                    <a:pt x="1313" y="18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51"/>
            <p:cNvSpPr/>
            <p:nvPr/>
          </p:nvSpPr>
          <p:spPr>
            <a:xfrm>
              <a:off x="924550" y="950400"/>
              <a:ext cx="535325" cy="443075"/>
            </a:xfrm>
            <a:custGeom>
              <a:avLst/>
              <a:gdLst/>
              <a:ahLst/>
              <a:cxnLst/>
              <a:rect l="l" t="t" r="r" b="b"/>
              <a:pathLst>
                <a:path w="21413" h="17723" extrusionOk="0">
                  <a:moveTo>
                    <a:pt x="3308" y="0"/>
                  </a:moveTo>
                  <a:lnTo>
                    <a:pt x="4396" y="27"/>
                  </a:lnTo>
                  <a:lnTo>
                    <a:pt x="5483" y="88"/>
                  </a:lnTo>
                  <a:lnTo>
                    <a:pt x="6593" y="282"/>
                  </a:lnTo>
                  <a:lnTo>
                    <a:pt x="7651" y="572"/>
                  </a:lnTo>
                  <a:lnTo>
                    <a:pt x="8701" y="969"/>
                  </a:lnTo>
                  <a:lnTo>
                    <a:pt x="9676" y="1497"/>
                  </a:lnTo>
                  <a:lnTo>
                    <a:pt x="10636" y="2157"/>
                  </a:lnTo>
                  <a:lnTo>
                    <a:pt x="11558" y="2888"/>
                  </a:lnTo>
                  <a:lnTo>
                    <a:pt x="12383" y="3751"/>
                  </a:lnTo>
                  <a:lnTo>
                    <a:pt x="13148" y="4649"/>
                  </a:lnTo>
                  <a:lnTo>
                    <a:pt x="13883" y="5626"/>
                  </a:lnTo>
                  <a:lnTo>
                    <a:pt x="14558" y="6612"/>
                  </a:lnTo>
                  <a:lnTo>
                    <a:pt x="15256" y="7827"/>
                  </a:lnTo>
                  <a:lnTo>
                    <a:pt x="15878" y="9086"/>
                  </a:lnTo>
                  <a:lnTo>
                    <a:pt x="16478" y="10363"/>
                  </a:lnTo>
                  <a:lnTo>
                    <a:pt x="17056" y="11666"/>
                  </a:lnTo>
                  <a:lnTo>
                    <a:pt x="17341" y="12299"/>
                  </a:lnTo>
                  <a:lnTo>
                    <a:pt x="17678" y="13030"/>
                  </a:lnTo>
                  <a:lnTo>
                    <a:pt x="18038" y="13735"/>
                  </a:lnTo>
                  <a:lnTo>
                    <a:pt x="18413" y="14465"/>
                  </a:lnTo>
                  <a:lnTo>
                    <a:pt x="18826" y="15170"/>
                  </a:lnTo>
                  <a:lnTo>
                    <a:pt x="19253" y="15856"/>
                  </a:lnTo>
                  <a:lnTo>
                    <a:pt x="19726" y="16473"/>
                  </a:lnTo>
                  <a:lnTo>
                    <a:pt x="20251" y="17001"/>
                  </a:lnTo>
                  <a:lnTo>
                    <a:pt x="20836" y="17441"/>
                  </a:lnTo>
                  <a:lnTo>
                    <a:pt x="21413" y="17723"/>
                  </a:lnTo>
                  <a:lnTo>
                    <a:pt x="20101" y="17485"/>
                  </a:lnTo>
                  <a:lnTo>
                    <a:pt x="18811" y="17071"/>
                  </a:lnTo>
                  <a:lnTo>
                    <a:pt x="17528" y="16517"/>
                  </a:lnTo>
                  <a:lnTo>
                    <a:pt x="16328" y="15830"/>
                  </a:lnTo>
                  <a:lnTo>
                    <a:pt x="15158" y="14994"/>
                  </a:lnTo>
                  <a:lnTo>
                    <a:pt x="14093" y="14087"/>
                  </a:lnTo>
                  <a:lnTo>
                    <a:pt x="13223" y="13206"/>
                  </a:lnTo>
                  <a:lnTo>
                    <a:pt x="12436" y="12264"/>
                  </a:lnTo>
                  <a:lnTo>
                    <a:pt x="11708" y="11269"/>
                  </a:lnTo>
                  <a:lnTo>
                    <a:pt x="10988" y="10231"/>
                  </a:lnTo>
                  <a:lnTo>
                    <a:pt x="10298" y="9192"/>
                  </a:lnTo>
                  <a:lnTo>
                    <a:pt x="9616" y="8135"/>
                  </a:lnTo>
                  <a:lnTo>
                    <a:pt x="8903" y="7105"/>
                  </a:lnTo>
                  <a:lnTo>
                    <a:pt x="8228" y="6084"/>
                  </a:lnTo>
                  <a:lnTo>
                    <a:pt x="7463" y="5115"/>
                  </a:lnTo>
                  <a:lnTo>
                    <a:pt x="6743" y="4279"/>
                  </a:lnTo>
                  <a:lnTo>
                    <a:pt x="5978" y="3548"/>
                  </a:lnTo>
                  <a:lnTo>
                    <a:pt x="5146" y="2888"/>
                  </a:lnTo>
                  <a:lnTo>
                    <a:pt x="4306" y="2289"/>
                  </a:lnTo>
                  <a:lnTo>
                    <a:pt x="3421" y="1743"/>
                  </a:lnTo>
                  <a:lnTo>
                    <a:pt x="2536" y="1277"/>
                  </a:lnTo>
                  <a:lnTo>
                    <a:pt x="2221" y="1101"/>
                  </a:lnTo>
                  <a:lnTo>
                    <a:pt x="1898" y="898"/>
                  </a:lnTo>
                  <a:lnTo>
                    <a:pt x="1508" y="704"/>
                  </a:lnTo>
                  <a:lnTo>
                    <a:pt x="1111" y="484"/>
                  </a:lnTo>
                  <a:lnTo>
                    <a:pt x="713" y="326"/>
                  </a:lnTo>
                  <a:lnTo>
                    <a:pt x="338" y="247"/>
                  </a:lnTo>
                  <a:lnTo>
                    <a:pt x="1" y="220"/>
                  </a:lnTo>
                  <a:lnTo>
                    <a:pt x="1111" y="88"/>
                  </a:lnTo>
                  <a:lnTo>
                    <a:pt x="2183" y="27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1"/>
            <p:cNvSpPr/>
            <p:nvPr/>
          </p:nvSpPr>
          <p:spPr>
            <a:xfrm>
              <a:off x="721675" y="957000"/>
              <a:ext cx="693200" cy="529375"/>
            </a:xfrm>
            <a:custGeom>
              <a:avLst/>
              <a:gdLst/>
              <a:ahLst/>
              <a:cxnLst/>
              <a:rect l="l" t="t" r="r" b="b"/>
              <a:pathLst>
                <a:path w="27728" h="21175" extrusionOk="0">
                  <a:moveTo>
                    <a:pt x="2521" y="0"/>
                  </a:moveTo>
                  <a:lnTo>
                    <a:pt x="3781" y="88"/>
                  </a:lnTo>
                  <a:lnTo>
                    <a:pt x="5018" y="291"/>
                  </a:lnTo>
                  <a:lnTo>
                    <a:pt x="6241" y="555"/>
                  </a:lnTo>
                  <a:lnTo>
                    <a:pt x="7463" y="969"/>
                  </a:lnTo>
                  <a:lnTo>
                    <a:pt x="8641" y="1479"/>
                  </a:lnTo>
                  <a:lnTo>
                    <a:pt x="9788" y="2157"/>
                  </a:lnTo>
                  <a:lnTo>
                    <a:pt x="10838" y="2862"/>
                  </a:lnTo>
                  <a:lnTo>
                    <a:pt x="11821" y="3663"/>
                  </a:lnTo>
                  <a:lnTo>
                    <a:pt x="12721" y="4455"/>
                  </a:lnTo>
                  <a:lnTo>
                    <a:pt x="13568" y="5362"/>
                  </a:lnTo>
                  <a:lnTo>
                    <a:pt x="14356" y="6286"/>
                  </a:lnTo>
                  <a:lnTo>
                    <a:pt x="15143" y="7272"/>
                  </a:lnTo>
                  <a:lnTo>
                    <a:pt x="15893" y="8338"/>
                  </a:lnTo>
                  <a:lnTo>
                    <a:pt x="16606" y="9482"/>
                  </a:lnTo>
                  <a:lnTo>
                    <a:pt x="17266" y="10451"/>
                  </a:lnTo>
                  <a:lnTo>
                    <a:pt x="17926" y="11446"/>
                  </a:lnTo>
                  <a:lnTo>
                    <a:pt x="18638" y="12440"/>
                  </a:lnTo>
                  <a:lnTo>
                    <a:pt x="19366" y="13383"/>
                  </a:lnTo>
                  <a:lnTo>
                    <a:pt x="20138" y="14263"/>
                  </a:lnTo>
                  <a:lnTo>
                    <a:pt x="20948" y="15082"/>
                  </a:lnTo>
                  <a:lnTo>
                    <a:pt x="21811" y="15812"/>
                  </a:lnTo>
                  <a:lnTo>
                    <a:pt x="22448" y="16253"/>
                  </a:lnTo>
                  <a:lnTo>
                    <a:pt x="23146" y="16737"/>
                  </a:lnTo>
                  <a:lnTo>
                    <a:pt x="23881" y="17203"/>
                  </a:lnTo>
                  <a:lnTo>
                    <a:pt x="24646" y="17617"/>
                  </a:lnTo>
                  <a:lnTo>
                    <a:pt x="25441" y="18013"/>
                  </a:lnTo>
                  <a:lnTo>
                    <a:pt x="26191" y="18322"/>
                  </a:lnTo>
                  <a:lnTo>
                    <a:pt x="26978" y="18542"/>
                  </a:lnTo>
                  <a:lnTo>
                    <a:pt x="27728" y="18674"/>
                  </a:lnTo>
                  <a:lnTo>
                    <a:pt x="26543" y="19449"/>
                  </a:lnTo>
                  <a:lnTo>
                    <a:pt x="25306" y="20065"/>
                  </a:lnTo>
                  <a:lnTo>
                    <a:pt x="24046" y="20531"/>
                  </a:lnTo>
                  <a:lnTo>
                    <a:pt x="22771" y="20910"/>
                  </a:lnTo>
                  <a:lnTo>
                    <a:pt x="21458" y="21086"/>
                  </a:lnTo>
                  <a:lnTo>
                    <a:pt x="20161" y="21174"/>
                  </a:lnTo>
                  <a:lnTo>
                    <a:pt x="18863" y="21033"/>
                  </a:lnTo>
                  <a:lnTo>
                    <a:pt x="17551" y="20857"/>
                  </a:lnTo>
                  <a:lnTo>
                    <a:pt x="16268" y="20487"/>
                  </a:lnTo>
                  <a:lnTo>
                    <a:pt x="14993" y="19977"/>
                  </a:lnTo>
                  <a:lnTo>
                    <a:pt x="13808" y="19343"/>
                  </a:lnTo>
                  <a:lnTo>
                    <a:pt x="12608" y="18568"/>
                  </a:lnTo>
                  <a:lnTo>
                    <a:pt x="11648" y="17837"/>
                  </a:lnTo>
                  <a:lnTo>
                    <a:pt x="10823" y="17001"/>
                  </a:lnTo>
                  <a:lnTo>
                    <a:pt x="10051" y="16147"/>
                  </a:lnTo>
                  <a:lnTo>
                    <a:pt x="9338" y="15214"/>
                  </a:lnTo>
                  <a:lnTo>
                    <a:pt x="8678" y="14245"/>
                  </a:lnTo>
                  <a:lnTo>
                    <a:pt x="8101" y="13206"/>
                  </a:lnTo>
                  <a:lnTo>
                    <a:pt x="7493" y="12176"/>
                  </a:lnTo>
                  <a:lnTo>
                    <a:pt x="6968" y="11093"/>
                  </a:lnTo>
                  <a:lnTo>
                    <a:pt x="6443" y="10011"/>
                  </a:lnTo>
                  <a:lnTo>
                    <a:pt x="5956" y="8884"/>
                  </a:lnTo>
                  <a:lnTo>
                    <a:pt x="5431" y="7765"/>
                  </a:lnTo>
                  <a:lnTo>
                    <a:pt x="4928" y="6639"/>
                  </a:lnTo>
                  <a:lnTo>
                    <a:pt x="4358" y="5494"/>
                  </a:lnTo>
                  <a:lnTo>
                    <a:pt x="3736" y="4385"/>
                  </a:lnTo>
                  <a:lnTo>
                    <a:pt x="3083" y="3328"/>
                  </a:lnTo>
                  <a:lnTo>
                    <a:pt x="2311" y="2342"/>
                  </a:lnTo>
                  <a:lnTo>
                    <a:pt x="1523" y="1409"/>
                  </a:lnTo>
                  <a:lnTo>
                    <a:pt x="1373" y="1259"/>
                  </a:lnTo>
                  <a:lnTo>
                    <a:pt x="1171" y="1013"/>
                  </a:lnTo>
                  <a:lnTo>
                    <a:pt x="938" y="775"/>
                  </a:lnTo>
                  <a:lnTo>
                    <a:pt x="676" y="511"/>
                  </a:lnTo>
                  <a:lnTo>
                    <a:pt x="436" y="308"/>
                  </a:lnTo>
                  <a:lnTo>
                    <a:pt x="211" y="150"/>
                  </a:lnTo>
                  <a:lnTo>
                    <a:pt x="1" y="88"/>
                  </a:lnTo>
                  <a:lnTo>
                    <a:pt x="1246" y="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1"/>
            <p:cNvSpPr/>
            <p:nvPr/>
          </p:nvSpPr>
          <p:spPr>
            <a:xfrm>
              <a:off x="1488175" y="553325"/>
              <a:ext cx="281650" cy="701500"/>
            </a:xfrm>
            <a:custGeom>
              <a:avLst/>
              <a:gdLst/>
              <a:ahLst/>
              <a:cxnLst/>
              <a:rect l="l" t="t" r="r" b="b"/>
              <a:pathLst>
                <a:path w="11266" h="28060" extrusionOk="0">
                  <a:moveTo>
                    <a:pt x="9916" y="1"/>
                  </a:moveTo>
                  <a:lnTo>
                    <a:pt x="10276" y="1392"/>
                  </a:lnTo>
                  <a:lnTo>
                    <a:pt x="10613" y="2800"/>
                  </a:lnTo>
                  <a:lnTo>
                    <a:pt x="10891" y="4218"/>
                  </a:lnTo>
                  <a:lnTo>
                    <a:pt x="11101" y="5670"/>
                  </a:lnTo>
                  <a:lnTo>
                    <a:pt x="11251" y="7105"/>
                  </a:lnTo>
                  <a:lnTo>
                    <a:pt x="11266" y="8558"/>
                  </a:lnTo>
                  <a:lnTo>
                    <a:pt x="11138" y="10037"/>
                  </a:lnTo>
                  <a:lnTo>
                    <a:pt x="10936" y="11252"/>
                  </a:lnTo>
                  <a:lnTo>
                    <a:pt x="10613" y="12485"/>
                  </a:lnTo>
                  <a:lnTo>
                    <a:pt x="10178" y="13656"/>
                  </a:lnTo>
                  <a:lnTo>
                    <a:pt x="9691" y="14756"/>
                  </a:lnTo>
                  <a:lnTo>
                    <a:pt x="9091" y="15857"/>
                  </a:lnTo>
                  <a:lnTo>
                    <a:pt x="8453" y="16896"/>
                  </a:lnTo>
                  <a:lnTo>
                    <a:pt x="7778" y="17864"/>
                  </a:lnTo>
                  <a:lnTo>
                    <a:pt x="6893" y="18921"/>
                  </a:lnTo>
                  <a:lnTo>
                    <a:pt x="6008" y="19915"/>
                  </a:lnTo>
                  <a:lnTo>
                    <a:pt x="5086" y="20840"/>
                  </a:lnTo>
                  <a:lnTo>
                    <a:pt x="4133" y="21791"/>
                  </a:lnTo>
                  <a:lnTo>
                    <a:pt x="3646" y="22275"/>
                  </a:lnTo>
                  <a:lnTo>
                    <a:pt x="3158" y="22803"/>
                  </a:lnTo>
                  <a:lnTo>
                    <a:pt x="2626" y="23358"/>
                  </a:lnTo>
                  <a:lnTo>
                    <a:pt x="2123" y="23930"/>
                  </a:lnTo>
                  <a:lnTo>
                    <a:pt x="1628" y="24573"/>
                  </a:lnTo>
                  <a:lnTo>
                    <a:pt x="1141" y="25189"/>
                  </a:lnTo>
                  <a:lnTo>
                    <a:pt x="736" y="25876"/>
                  </a:lnTo>
                  <a:lnTo>
                    <a:pt x="436" y="26580"/>
                  </a:lnTo>
                  <a:lnTo>
                    <a:pt x="188" y="27284"/>
                  </a:lnTo>
                  <a:lnTo>
                    <a:pt x="53" y="28059"/>
                  </a:lnTo>
                  <a:lnTo>
                    <a:pt x="1" y="26510"/>
                  </a:lnTo>
                  <a:lnTo>
                    <a:pt x="38" y="24925"/>
                  </a:lnTo>
                  <a:lnTo>
                    <a:pt x="226" y="23375"/>
                  </a:lnTo>
                  <a:lnTo>
                    <a:pt x="541" y="21861"/>
                  </a:lnTo>
                  <a:lnTo>
                    <a:pt x="976" y="20356"/>
                  </a:lnTo>
                  <a:lnTo>
                    <a:pt x="1501" y="18947"/>
                  </a:lnTo>
                  <a:lnTo>
                    <a:pt x="2048" y="17776"/>
                  </a:lnTo>
                  <a:lnTo>
                    <a:pt x="2626" y="16676"/>
                  </a:lnTo>
                  <a:lnTo>
                    <a:pt x="3323" y="15637"/>
                  </a:lnTo>
                  <a:lnTo>
                    <a:pt x="3998" y="14598"/>
                  </a:lnTo>
                  <a:lnTo>
                    <a:pt x="4718" y="13585"/>
                  </a:lnTo>
                  <a:lnTo>
                    <a:pt x="5446" y="12617"/>
                  </a:lnTo>
                  <a:lnTo>
                    <a:pt x="6143" y="11604"/>
                  </a:lnTo>
                  <a:lnTo>
                    <a:pt x="6841" y="10592"/>
                  </a:lnTo>
                  <a:lnTo>
                    <a:pt x="7493" y="9535"/>
                  </a:lnTo>
                  <a:lnTo>
                    <a:pt x="8018" y="8541"/>
                  </a:lnTo>
                  <a:lnTo>
                    <a:pt x="8453" y="7484"/>
                  </a:lnTo>
                  <a:lnTo>
                    <a:pt x="8813" y="6419"/>
                  </a:lnTo>
                  <a:lnTo>
                    <a:pt x="9113" y="5345"/>
                  </a:lnTo>
                  <a:lnTo>
                    <a:pt x="9376" y="4218"/>
                  </a:lnTo>
                  <a:lnTo>
                    <a:pt x="9601" y="3091"/>
                  </a:lnTo>
                  <a:lnTo>
                    <a:pt x="9653" y="2712"/>
                  </a:lnTo>
                  <a:lnTo>
                    <a:pt x="9751" y="2298"/>
                  </a:lnTo>
                  <a:lnTo>
                    <a:pt x="9826" y="1814"/>
                  </a:lnTo>
                  <a:lnTo>
                    <a:pt x="9916" y="1304"/>
                  </a:lnTo>
                  <a:lnTo>
                    <a:pt x="9953" y="819"/>
                  </a:lnTo>
                  <a:lnTo>
                    <a:pt x="9991" y="379"/>
                  </a:lnTo>
                  <a:lnTo>
                    <a:pt x="9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1"/>
            <p:cNvSpPr/>
            <p:nvPr/>
          </p:nvSpPr>
          <p:spPr>
            <a:xfrm>
              <a:off x="1347175" y="322000"/>
              <a:ext cx="355150" cy="906175"/>
            </a:xfrm>
            <a:custGeom>
              <a:avLst/>
              <a:gdLst/>
              <a:ahLst/>
              <a:cxnLst/>
              <a:rect l="l" t="t" r="r" b="b"/>
              <a:pathLst>
                <a:path w="14206" h="36247" extrusionOk="0">
                  <a:moveTo>
                    <a:pt x="13246" y="0"/>
                  </a:moveTo>
                  <a:lnTo>
                    <a:pt x="13568" y="1427"/>
                  </a:lnTo>
                  <a:lnTo>
                    <a:pt x="13846" y="2879"/>
                  </a:lnTo>
                  <a:lnTo>
                    <a:pt x="14033" y="4385"/>
                  </a:lnTo>
                  <a:lnTo>
                    <a:pt x="14191" y="5864"/>
                  </a:lnTo>
                  <a:lnTo>
                    <a:pt x="14206" y="7361"/>
                  </a:lnTo>
                  <a:lnTo>
                    <a:pt x="14146" y="8840"/>
                  </a:lnTo>
                  <a:lnTo>
                    <a:pt x="13958" y="10319"/>
                  </a:lnTo>
                  <a:lnTo>
                    <a:pt x="13696" y="11789"/>
                  </a:lnTo>
                  <a:lnTo>
                    <a:pt x="13321" y="13180"/>
                  </a:lnTo>
                  <a:lnTo>
                    <a:pt x="12908" y="14483"/>
                  </a:lnTo>
                  <a:lnTo>
                    <a:pt x="12421" y="15698"/>
                  </a:lnTo>
                  <a:lnTo>
                    <a:pt x="11858" y="16887"/>
                  </a:lnTo>
                  <a:lnTo>
                    <a:pt x="11273" y="17996"/>
                  </a:lnTo>
                  <a:lnTo>
                    <a:pt x="10621" y="19114"/>
                  </a:lnTo>
                  <a:lnTo>
                    <a:pt x="9938" y="20241"/>
                  </a:lnTo>
                  <a:lnTo>
                    <a:pt x="9151" y="21342"/>
                  </a:lnTo>
                  <a:lnTo>
                    <a:pt x="8491" y="22310"/>
                  </a:lnTo>
                  <a:lnTo>
                    <a:pt x="7816" y="23287"/>
                  </a:lnTo>
                  <a:lnTo>
                    <a:pt x="7163" y="24344"/>
                  </a:lnTo>
                  <a:lnTo>
                    <a:pt x="6526" y="25383"/>
                  </a:lnTo>
                  <a:lnTo>
                    <a:pt x="5978" y="26457"/>
                  </a:lnTo>
                  <a:lnTo>
                    <a:pt x="5491" y="27601"/>
                  </a:lnTo>
                  <a:lnTo>
                    <a:pt x="5078" y="28755"/>
                  </a:lnTo>
                  <a:lnTo>
                    <a:pt x="4831" y="29591"/>
                  </a:lnTo>
                  <a:lnTo>
                    <a:pt x="4606" y="30515"/>
                  </a:lnTo>
                  <a:lnTo>
                    <a:pt x="4381" y="31466"/>
                  </a:lnTo>
                  <a:lnTo>
                    <a:pt x="4208" y="32452"/>
                  </a:lnTo>
                  <a:lnTo>
                    <a:pt x="4043" y="33447"/>
                  </a:lnTo>
                  <a:lnTo>
                    <a:pt x="3968" y="34416"/>
                  </a:lnTo>
                  <a:lnTo>
                    <a:pt x="3946" y="35367"/>
                  </a:lnTo>
                  <a:lnTo>
                    <a:pt x="3983" y="36247"/>
                  </a:lnTo>
                  <a:lnTo>
                    <a:pt x="3158" y="35129"/>
                  </a:lnTo>
                  <a:lnTo>
                    <a:pt x="2446" y="33958"/>
                  </a:lnTo>
                  <a:lnTo>
                    <a:pt x="1808" y="32725"/>
                  </a:lnTo>
                  <a:lnTo>
                    <a:pt x="1283" y="31396"/>
                  </a:lnTo>
                  <a:lnTo>
                    <a:pt x="833" y="30075"/>
                  </a:lnTo>
                  <a:lnTo>
                    <a:pt x="451" y="28684"/>
                  </a:lnTo>
                  <a:lnTo>
                    <a:pt x="211" y="27276"/>
                  </a:lnTo>
                  <a:lnTo>
                    <a:pt x="38" y="25840"/>
                  </a:lnTo>
                  <a:lnTo>
                    <a:pt x="1" y="24405"/>
                  </a:lnTo>
                  <a:lnTo>
                    <a:pt x="38" y="22979"/>
                  </a:lnTo>
                  <a:lnTo>
                    <a:pt x="196" y="21518"/>
                  </a:lnTo>
                  <a:lnTo>
                    <a:pt x="436" y="20065"/>
                  </a:lnTo>
                  <a:lnTo>
                    <a:pt x="788" y="18648"/>
                  </a:lnTo>
                  <a:lnTo>
                    <a:pt x="1208" y="17415"/>
                  </a:lnTo>
                  <a:lnTo>
                    <a:pt x="1696" y="16244"/>
                  </a:lnTo>
                  <a:lnTo>
                    <a:pt x="2221" y="15143"/>
                  </a:lnTo>
                  <a:lnTo>
                    <a:pt x="2858" y="14131"/>
                  </a:lnTo>
                  <a:lnTo>
                    <a:pt x="3496" y="13163"/>
                  </a:lnTo>
                  <a:lnTo>
                    <a:pt x="4208" y="12238"/>
                  </a:lnTo>
                  <a:lnTo>
                    <a:pt x="4943" y="11349"/>
                  </a:lnTo>
                  <a:lnTo>
                    <a:pt x="5716" y="10495"/>
                  </a:lnTo>
                  <a:lnTo>
                    <a:pt x="6481" y="9659"/>
                  </a:lnTo>
                  <a:lnTo>
                    <a:pt x="7313" y="8796"/>
                  </a:lnTo>
                  <a:lnTo>
                    <a:pt x="8116" y="7977"/>
                  </a:lnTo>
                  <a:lnTo>
                    <a:pt x="8926" y="7114"/>
                  </a:lnTo>
                  <a:lnTo>
                    <a:pt x="9736" y="6234"/>
                  </a:lnTo>
                  <a:lnTo>
                    <a:pt x="10523" y="5283"/>
                  </a:lnTo>
                  <a:lnTo>
                    <a:pt x="11258" y="4253"/>
                  </a:lnTo>
                  <a:lnTo>
                    <a:pt x="11918" y="3196"/>
                  </a:lnTo>
                  <a:lnTo>
                    <a:pt x="12481" y="2025"/>
                  </a:lnTo>
                  <a:lnTo>
                    <a:pt x="12571" y="1849"/>
                  </a:lnTo>
                  <a:lnTo>
                    <a:pt x="12683" y="1629"/>
                  </a:lnTo>
                  <a:lnTo>
                    <a:pt x="12833" y="1339"/>
                  </a:lnTo>
                  <a:lnTo>
                    <a:pt x="12946" y="1057"/>
                  </a:lnTo>
                  <a:lnTo>
                    <a:pt x="13081" y="749"/>
                  </a:lnTo>
                  <a:lnTo>
                    <a:pt x="13171" y="458"/>
                  </a:lnTo>
                  <a:lnTo>
                    <a:pt x="13246" y="221"/>
                  </a:lnTo>
                  <a:lnTo>
                    <a:pt x="13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1">
          <p15:clr>
            <a:srgbClr val="FBAE40"/>
          </p15:clr>
        </p15:guide>
        <p15:guide id="2" pos="1608">
          <p15:clr>
            <a:srgbClr val="FBAE40"/>
          </p15:clr>
        </p15:guide>
        <p15:guide id="3" pos="1440">
          <p15:clr>
            <a:srgbClr val="FBAE40"/>
          </p15:clr>
        </p15:guide>
        <p15:guide id="4" pos="4151">
          <p15:clr>
            <a:srgbClr val="FBAE40"/>
          </p15:clr>
        </p15:guide>
        <p15:guide id="5" pos="2965">
          <p15:clr>
            <a:srgbClr val="FBAE40"/>
          </p15:clr>
        </p15:guide>
        <p15:guide id="6" pos="279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lue" type="titleOnly">
  <p:cSld name="TITLE_ONLY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52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490350"/>
            <a:ext cx="9144000" cy="274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576" cy="14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5287" y="6885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/>
          <p:nvPr/>
        </p:nvSpPr>
        <p:spPr>
          <a:xfrm>
            <a:off x="181325" y="829950"/>
            <a:ext cx="8601600" cy="3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825" y="4416476"/>
            <a:ext cx="1325026" cy="6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53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 1">
  <p:cSld name="Ending 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72000">
                <a:srgbClr val="0726B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55"/>
          <p:cNvSpPr txBox="1">
            <a:spLocks noGrp="1"/>
          </p:cNvSpPr>
          <p:nvPr>
            <p:ph type="title"/>
          </p:nvPr>
        </p:nvSpPr>
        <p:spPr>
          <a:xfrm>
            <a:off x="537103" y="1922699"/>
            <a:ext cx="4699800" cy="28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384" name="Google Shape;384;p5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8962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5"/>
          <p:cNvSpPr txBox="1">
            <a:spLocks noGrp="1"/>
          </p:cNvSpPr>
          <p:nvPr>
            <p:ph type="body" idx="1"/>
          </p:nvPr>
        </p:nvSpPr>
        <p:spPr>
          <a:xfrm>
            <a:off x="6096579" y="1922699"/>
            <a:ext cx="2643600" cy="28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50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2pPr>
            <a:lvl3pPr marL="1371600" lvl="2" indent="-2984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2984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FBAE40"/>
          </p15:clr>
        </p15:guide>
        <p15:guide id="2" orient="horz" pos="1211">
          <p15:clr>
            <a:srgbClr val="FBAE40"/>
          </p15:clr>
        </p15:guide>
        <p15:guide id="3" pos="330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 2">
  <p:cSld name="Ending 2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83"/>
            <a:ext cx="9143850" cy="514224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537103" y="1922699"/>
            <a:ext cx="4699800" cy="28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pic>
        <p:nvPicPr>
          <p:cNvPr id="389" name="Google Shape;389;p5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8962" cy="862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56"/>
          <p:cNvSpPr txBox="1">
            <a:spLocks noGrp="1"/>
          </p:cNvSpPr>
          <p:nvPr>
            <p:ph type="body" idx="1"/>
          </p:nvPr>
        </p:nvSpPr>
        <p:spPr>
          <a:xfrm>
            <a:off x="6096579" y="1922699"/>
            <a:ext cx="2643600" cy="28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500" rIns="0" bIns="0" anchor="t" anchorCtr="0">
            <a:noAutofit/>
          </a:bodyPr>
          <a:lstStyle>
            <a:lvl1pPr marL="45720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2pPr>
            <a:lvl3pPr marL="1371600" lvl="2" indent="-2984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2984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None/>
              <a:defRPr/>
            </a:lvl5pPr>
            <a:lvl6pPr marL="274320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marL="320040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7pPr>
            <a:lvl8pPr marL="365760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marL="411480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FBAE40"/>
          </p15:clr>
        </p15:guide>
        <p15:guide id="2" orient="horz" pos="1211">
          <p15:clr>
            <a:srgbClr val="FBAE40"/>
          </p15:clr>
        </p15:guide>
        <p15:guide id="3" pos="330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1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8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8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74" cy="127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58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65" cy="32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 txBox="1">
            <a:spLocks noGrp="1"/>
          </p:cNvSpPr>
          <p:nvPr>
            <p:ph type="body" idx="1"/>
          </p:nvPr>
        </p:nvSpPr>
        <p:spPr>
          <a:xfrm>
            <a:off x="403623" y="1328606"/>
            <a:ext cx="8336756" cy="340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9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59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0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60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60"/>
          <p:cNvSpPr txBox="1">
            <a:spLocks noGrp="1"/>
          </p:cNvSpPr>
          <p:nvPr>
            <p:ph type="body" idx="2"/>
          </p:nvPr>
        </p:nvSpPr>
        <p:spPr>
          <a:xfrm>
            <a:off x="4704679" y="1328400"/>
            <a:ext cx="4025504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60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1">
  <p:cSld name="Title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6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3883238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1"/>
          <p:cNvSpPr txBox="1">
            <a:spLocks noGrp="1"/>
          </p:cNvSpPr>
          <p:nvPr>
            <p:ph type="ctrTitle"/>
          </p:nvPr>
        </p:nvSpPr>
        <p:spPr>
          <a:xfrm>
            <a:off x="534591" y="1929939"/>
            <a:ext cx="8073628" cy="119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14" name="Google Shape;414;p6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9174" cy="862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1"/>
          <p:cNvPicPr preferRelativeResize="0">
            <a:picLocks noGrp="1"/>
          </p:cNvPicPr>
          <p:nvPr>
            <p:ph type="clipArt" idx="2"/>
          </p:nvPr>
        </p:nvPicPr>
        <p:blipFill/>
        <p:spPr>
          <a:xfrm>
            <a:off x="558900" y="4195800"/>
            <a:ext cx="899100" cy="294300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16" name="Google Shape;416;p61"/>
          <p:cNvPicPr preferRelativeResize="0">
            <a:picLocks noGrp="1"/>
          </p:cNvPicPr>
          <p:nvPr>
            <p:ph type="clipArt" idx="3"/>
          </p:nvPr>
        </p:nvPicPr>
        <p:blipFill/>
        <p:spPr>
          <a:xfrm>
            <a:off x="1769269" y="4066200"/>
            <a:ext cx="518400" cy="523800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17" name="Google Shape;417;p61"/>
          <p:cNvPicPr preferRelativeResize="0">
            <a:picLocks noGrp="1"/>
          </p:cNvPicPr>
          <p:nvPr>
            <p:ph type="clipArt" idx="4"/>
          </p:nvPr>
        </p:nvPicPr>
        <p:blipFill/>
        <p:spPr>
          <a:xfrm>
            <a:off x="2619000" y="4201200"/>
            <a:ext cx="861300" cy="267300"/>
          </a:xfrm>
          <a:prstGeom prst="rect">
            <a:avLst/>
          </a:prstGeom>
          <a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18" name="Google Shape;418;p61"/>
          <p:cNvPicPr preferRelativeResize="0">
            <a:picLocks noGrp="1"/>
          </p:cNvPicPr>
          <p:nvPr>
            <p:ph type="clipArt" idx="5"/>
          </p:nvPr>
        </p:nvPicPr>
        <p:blipFill/>
        <p:spPr>
          <a:xfrm>
            <a:off x="3736800" y="4098600"/>
            <a:ext cx="696600" cy="469800"/>
          </a:xfrm>
          <a:prstGeom prst="rect">
            <a:avLst/>
          </a:prstGeom>
          <a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19" name="Google Shape;419;p61"/>
          <p:cNvPicPr preferRelativeResize="0">
            <a:picLocks noGrp="1"/>
          </p:cNvPicPr>
          <p:nvPr>
            <p:ph type="clipArt" idx="6"/>
          </p:nvPr>
        </p:nvPicPr>
        <p:blipFill/>
        <p:spPr>
          <a:xfrm>
            <a:off x="4811316" y="4136400"/>
            <a:ext cx="581025" cy="413100"/>
          </a:xfrm>
          <a:prstGeom prst="rect">
            <a:avLst/>
          </a:prstGeom>
          <a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20" name="Google Shape;420;p61"/>
          <p:cNvPicPr preferRelativeResize="0">
            <a:picLocks noGrp="1"/>
          </p:cNvPicPr>
          <p:nvPr>
            <p:ph type="clipArt" idx="7"/>
          </p:nvPr>
        </p:nvPicPr>
        <p:blipFill/>
        <p:spPr>
          <a:xfrm>
            <a:off x="5672138" y="4206600"/>
            <a:ext cx="888300" cy="294300"/>
          </a:xfrm>
          <a:prstGeom prst="rect">
            <a:avLst/>
          </a:prstGeom>
          <a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21" name="Google Shape;421;p61"/>
          <p:cNvPicPr preferRelativeResize="0">
            <a:picLocks noGrp="1"/>
          </p:cNvPicPr>
          <p:nvPr>
            <p:ph type="clipArt" idx="8"/>
          </p:nvPr>
        </p:nvPicPr>
        <p:blipFill/>
        <p:spPr>
          <a:xfrm>
            <a:off x="6693300" y="4206600"/>
            <a:ext cx="907200" cy="261900"/>
          </a:xfrm>
          <a:prstGeom prst="rect">
            <a:avLst/>
          </a:prstGeom>
          <a:blipFill rotWithShape="1"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22" name="Google Shape;422;p61"/>
          <p:cNvPicPr preferRelativeResize="0">
            <a:picLocks noGrp="1"/>
          </p:cNvPicPr>
          <p:nvPr>
            <p:ph type="clipArt" idx="9"/>
          </p:nvPr>
        </p:nvPicPr>
        <p:blipFill/>
        <p:spPr>
          <a:xfrm>
            <a:off x="7724775" y="4136400"/>
            <a:ext cx="880200" cy="410400"/>
          </a:xfrm>
          <a:prstGeom prst="rect">
            <a:avLst/>
          </a:prstGeom>
          <a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FBAE40"/>
          </p15:clr>
        </p15:guide>
        <p15:guide id="2" pos="337">
          <p15:clr>
            <a:srgbClr val="FBAE40"/>
          </p15:clr>
        </p15:guide>
        <p15:guide id="3" pos="5423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2">
  <p:cSld name="Title 2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83"/>
            <a:ext cx="9145040" cy="514291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2"/>
          <p:cNvSpPr>
            <a:spLocks noGrp="1"/>
          </p:cNvSpPr>
          <p:nvPr>
            <p:ph type="clipArt" idx="2"/>
          </p:nvPr>
        </p:nvSpPr>
        <p:spPr>
          <a:xfrm>
            <a:off x="534591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6" name="Google Shape;426;p62"/>
          <p:cNvSpPr>
            <a:spLocks noGrp="1"/>
          </p:cNvSpPr>
          <p:nvPr>
            <p:ph type="clipArt" idx="3"/>
          </p:nvPr>
        </p:nvSpPr>
        <p:spPr>
          <a:xfrm>
            <a:off x="1557759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7" name="Google Shape;427;p62"/>
          <p:cNvSpPr>
            <a:spLocks noGrp="1"/>
          </p:cNvSpPr>
          <p:nvPr>
            <p:ph type="clipArt" idx="4"/>
          </p:nvPr>
        </p:nvSpPr>
        <p:spPr>
          <a:xfrm>
            <a:off x="2580927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8" name="Google Shape;428;p62"/>
          <p:cNvSpPr>
            <a:spLocks noGrp="1"/>
          </p:cNvSpPr>
          <p:nvPr>
            <p:ph type="clipArt" idx="5"/>
          </p:nvPr>
        </p:nvSpPr>
        <p:spPr>
          <a:xfrm>
            <a:off x="3604095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9" name="Google Shape;429;p62"/>
          <p:cNvSpPr>
            <a:spLocks noGrp="1"/>
          </p:cNvSpPr>
          <p:nvPr>
            <p:ph type="clipArt" idx="6"/>
          </p:nvPr>
        </p:nvSpPr>
        <p:spPr>
          <a:xfrm>
            <a:off x="46278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0" name="Google Shape;430;p62"/>
          <p:cNvSpPr>
            <a:spLocks noGrp="1"/>
          </p:cNvSpPr>
          <p:nvPr>
            <p:ph type="clipArt" idx="7"/>
          </p:nvPr>
        </p:nvSpPr>
        <p:spPr>
          <a:xfrm>
            <a:off x="56511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1" name="Google Shape;431;p62"/>
          <p:cNvSpPr>
            <a:spLocks noGrp="1"/>
          </p:cNvSpPr>
          <p:nvPr>
            <p:ph type="clipArt" idx="8"/>
          </p:nvPr>
        </p:nvSpPr>
        <p:spPr>
          <a:xfrm>
            <a:off x="66744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2" name="Google Shape;432;p62"/>
          <p:cNvSpPr>
            <a:spLocks noGrp="1"/>
          </p:cNvSpPr>
          <p:nvPr>
            <p:ph type="clipArt" idx="9"/>
          </p:nvPr>
        </p:nvSpPr>
        <p:spPr>
          <a:xfrm>
            <a:off x="7697700" y="4079700"/>
            <a:ext cx="945000" cy="5211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33" name="Google Shape;433;p62"/>
          <p:cNvSpPr txBox="1">
            <a:spLocks noGrp="1"/>
          </p:cNvSpPr>
          <p:nvPr>
            <p:ph type="ctrTitle"/>
          </p:nvPr>
        </p:nvSpPr>
        <p:spPr>
          <a:xfrm>
            <a:off x="534591" y="1301093"/>
            <a:ext cx="6006032" cy="18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34" name="Google Shape;434;p6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1342" y="523163"/>
            <a:ext cx="1888693" cy="9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2"/>
          <p:cNvPicPr preferRelativeResize="0">
            <a:picLocks noGrp="1"/>
          </p:cNvPicPr>
          <p:nvPr>
            <p:ph type="clipArt" idx="13"/>
          </p:nvPr>
        </p:nvPicPr>
        <p:blipFill/>
        <p:spPr>
          <a:xfrm>
            <a:off x="558900" y="4195800"/>
            <a:ext cx="899100" cy="294300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36" name="Google Shape;436;p62"/>
          <p:cNvPicPr preferRelativeResize="0">
            <a:picLocks noGrp="1"/>
          </p:cNvPicPr>
          <p:nvPr>
            <p:ph type="clipArt" idx="14"/>
          </p:nvPr>
        </p:nvPicPr>
        <p:blipFill/>
        <p:spPr>
          <a:xfrm>
            <a:off x="1769269" y="4066200"/>
            <a:ext cx="518400" cy="523800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37" name="Google Shape;437;p62"/>
          <p:cNvPicPr preferRelativeResize="0">
            <a:picLocks noGrp="1"/>
          </p:cNvPicPr>
          <p:nvPr>
            <p:ph type="clipArt" idx="15"/>
          </p:nvPr>
        </p:nvPicPr>
        <p:blipFill/>
        <p:spPr>
          <a:xfrm>
            <a:off x="2619000" y="4201200"/>
            <a:ext cx="861300" cy="267300"/>
          </a:xfrm>
          <a:prstGeom prst="rect">
            <a:avLst/>
          </a:prstGeom>
          <a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38" name="Google Shape;438;p62"/>
          <p:cNvPicPr preferRelativeResize="0">
            <a:picLocks noGrp="1"/>
          </p:cNvPicPr>
          <p:nvPr>
            <p:ph type="clipArt" idx="16"/>
          </p:nvPr>
        </p:nvPicPr>
        <p:blipFill/>
        <p:spPr>
          <a:xfrm>
            <a:off x="3736800" y="4098600"/>
            <a:ext cx="696600" cy="469800"/>
          </a:xfrm>
          <a:prstGeom prst="rect">
            <a:avLst/>
          </a:prstGeom>
          <a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39" name="Google Shape;439;p62"/>
          <p:cNvPicPr preferRelativeResize="0">
            <a:picLocks noGrp="1"/>
          </p:cNvPicPr>
          <p:nvPr>
            <p:ph type="clipArt" idx="17"/>
          </p:nvPr>
        </p:nvPicPr>
        <p:blipFill/>
        <p:spPr>
          <a:xfrm>
            <a:off x="4811316" y="4136400"/>
            <a:ext cx="581025" cy="413100"/>
          </a:xfrm>
          <a:prstGeom prst="rect">
            <a:avLst/>
          </a:prstGeom>
          <a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0" name="Google Shape;440;p62"/>
          <p:cNvPicPr preferRelativeResize="0">
            <a:picLocks noGrp="1"/>
          </p:cNvPicPr>
          <p:nvPr>
            <p:ph type="clipArt" idx="18"/>
          </p:nvPr>
        </p:nvPicPr>
        <p:blipFill/>
        <p:spPr>
          <a:xfrm>
            <a:off x="5672138" y="4206600"/>
            <a:ext cx="888300" cy="294300"/>
          </a:xfrm>
          <a:prstGeom prst="rect">
            <a:avLst/>
          </a:prstGeom>
          <a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1" name="Google Shape;441;p62"/>
          <p:cNvPicPr preferRelativeResize="0">
            <a:picLocks noGrp="1"/>
          </p:cNvPicPr>
          <p:nvPr>
            <p:ph type="clipArt" idx="19"/>
          </p:nvPr>
        </p:nvPicPr>
        <p:blipFill/>
        <p:spPr>
          <a:xfrm>
            <a:off x="6693300" y="4206600"/>
            <a:ext cx="907200" cy="261900"/>
          </a:xfrm>
          <a:prstGeom prst="rect">
            <a:avLst/>
          </a:prstGeom>
          <a:blipFill rotWithShape="1"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2" name="Google Shape;442;p62"/>
          <p:cNvPicPr preferRelativeResize="0">
            <a:picLocks noGrp="1"/>
          </p:cNvPicPr>
          <p:nvPr>
            <p:ph type="clipArt" idx="20"/>
          </p:nvPr>
        </p:nvPicPr>
        <p:blipFill/>
        <p:spPr>
          <a:xfrm>
            <a:off x="7724775" y="4136400"/>
            <a:ext cx="880200" cy="410400"/>
          </a:xfrm>
          <a:prstGeom prst="rect">
            <a:avLst/>
          </a:prstGeom>
          <a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19">
          <p15:clr>
            <a:srgbClr val="FBAE40"/>
          </p15:clr>
        </p15:guide>
        <p15:guide id="2" pos="337">
          <p15:clr>
            <a:srgbClr val="FBAE40"/>
          </p15:clr>
        </p15:guide>
        <p15:guide id="3" pos="412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3">
  <p:cSld name="Title 3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3"/>
          <p:cNvPicPr preferRelativeResize="0">
            <a:picLocks noGrp="1"/>
          </p:cNvPicPr>
          <p:nvPr>
            <p:ph type="clipArt" idx="2"/>
          </p:nvPr>
        </p:nvPicPr>
        <p:blipFill/>
        <p:spPr>
          <a:xfrm>
            <a:off x="4809273" y="4160655"/>
            <a:ext cx="581025" cy="413100"/>
          </a:xfrm>
          <a:prstGeom prst="rect">
            <a:avLst/>
          </a:prstGeom>
          <a:blipFill rotWithShape="1"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5" name="Google Shape;445;p63"/>
          <p:cNvPicPr preferRelativeResize="0">
            <a:picLocks noGrp="1"/>
          </p:cNvPicPr>
          <p:nvPr>
            <p:ph type="clipArt" idx="3"/>
          </p:nvPr>
        </p:nvPicPr>
        <p:blipFill/>
        <p:spPr>
          <a:xfrm>
            <a:off x="5670094" y="4230855"/>
            <a:ext cx="888300" cy="294300"/>
          </a:xfrm>
          <a:prstGeom prst="rect">
            <a:avLst/>
          </a:prstGeom>
          <a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6" name="Google Shape;446;p63"/>
          <p:cNvPicPr preferRelativeResize="0">
            <a:picLocks noGrp="1"/>
          </p:cNvPicPr>
          <p:nvPr>
            <p:ph type="clipArt" idx="4"/>
          </p:nvPr>
        </p:nvPicPr>
        <p:blipFill/>
        <p:spPr>
          <a:xfrm>
            <a:off x="6691257" y="4230855"/>
            <a:ext cx="907200" cy="261900"/>
          </a:xfrm>
          <a:prstGeom prst="rect">
            <a:avLst/>
          </a:prstGeom>
          <a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7" name="Google Shape;447;p63"/>
          <p:cNvPicPr preferRelativeResize="0">
            <a:picLocks noGrp="1"/>
          </p:cNvPicPr>
          <p:nvPr>
            <p:ph type="clipArt" idx="5"/>
          </p:nvPr>
        </p:nvPicPr>
        <p:blipFill/>
        <p:spPr>
          <a:xfrm>
            <a:off x="7722732" y="4160655"/>
            <a:ext cx="880200" cy="410400"/>
          </a:xfrm>
          <a:prstGeom prst="rect">
            <a:avLst/>
          </a:prstGeom>
          <a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8" name="Google Shape;448;p63"/>
          <p:cNvPicPr preferRelativeResize="0">
            <a:picLocks noGrp="1"/>
          </p:cNvPicPr>
          <p:nvPr>
            <p:ph type="clipArt" idx="6"/>
          </p:nvPr>
        </p:nvPicPr>
        <p:blipFill/>
        <p:spPr>
          <a:xfrm>
            <a:off x="4835530" y="3441893"/>
            <a:ext cx="899100" cy="294300"/>
          </a:xfrm>
          <a:prstGeom prst="rect">
            <a:avLst/>
          </a:prstGeom>
          <a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49" name="Google Shape;449;p63"/>
          <p:cNvPicPr preferRelativeResize="0">
            <a:picLocks noGrp="1"/>
          </p:cNvPicPr>
          <p:nvPr>
            <p:ph type="clipArt" idx="7"/>
          </p:nvPr>
        </p:nvPicPr>
        <p:blipFill/>
        <p:spPr>
          <a:xfrm>
            <a:off x="6045899" y="3312293"/>
            <a:ext cx="518400" cy="523800"/>
          </a:xfrm>
          <a:prstGeom prst="rect">
            <a:avLst/>
          </a:prstGeom>
          <a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50" name="Google Shape;450;p63"/>
          <p:cNvPicPr preferRelativeResize="0">
            <a:picLocks noGrp="1"/>
          </p:cNvPicPr>
          <p:nvPr>
            <p:ph type="clipArt" idx="8"/>
          </p:nvPr>
        </p:nvPicPr>
        <p:blipFill/>
        <p:spPr>
          <a:xfrm>
            <a:off x="6895630" y="3447293"/>
            <a:ext cx="861300" cy="267300"/>
          </a:xfrm>
          <a:prstGeom prst="rect">
            <a:avLst/>
          </a:prstGeom>
          <a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51" name="Google Shape;451;p63"/>
          <p:cNvPicPr preferRelativeResize="0">
            <a:picLocks noGrp="1"/>
          </p:cNvPicPr>
          <p:nvPr>
            <p:ph type="clipArt" idx="9"/>
          </p:nvPr>
        </p:nvPicPr>
        <p:blipFill/>
        <p:spPr>
          <a:xfrm>
            <a:off x="8013430" y="3344693"/>
            <a:ext cx="696600" cy="469800"/>
          </a:xfrm>
          <a:prstGeom prst="rect">
            <a:avLst/>
          </a:prstGeom>
          <a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730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 txBox="1">
            <a:spLocks noGrp="1"/>
          </p:cNvSpPr>
          <p:nvPr>
            <p:ph type="ctrTitle"/>
          </p:nvPr>
        </p:nvSpPr>
        <p:spPr>
          <a:xfrm>
            <a:off x="4842163" y="714584"/>
            <a:ext cx="3898216" cy="1839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54" name="Google Shape;454;p63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371" y="586501"/>
            <a:ext cx="1888693" cy="9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9">
          <p15:clr>
            <a:srgbClr val="FBAE40"/>
          </p15:clr>
        </p15:guide>
        <p15:guide id="2" pos="304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with Title">
  <p:cSld name="TITLE_ONLY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10800000" flipH="1">
            <a:off x="0" y="539400"/>
            <a:ext cx="9144000" cy="460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>
            <a:off x="0" y="410375"/>
            <a:ext cx="9144000" cy="237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181325" y="829950"/>
            <a:ext cx="8601600" cy="3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4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64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4"/>
          <p:cNvSpPr txBox="1">
            <a:spLocks noGrp="1"/>
          </p:cNvSpPr>
          <p:nvPr>
            <p:ph type="body" idx="1"/>
          </p:nvPr>
        </p:nvSpPr>
        <p:spPr>
          <a:xfrm>
            <a:off x="403622" y="2543707"/>
            <a:ext cx="1906200" cy="218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59" name="Google Shape;459;p64"/>
          <p:cNvCxnSpPr/>
          <p:nvPr/>
        </p:nvCxnSpPr>
        <p:spPr>
          <a:xfrm>
            <a:off x="2428425" y="1326356"/>
            <a:ext cx="0" cy="3406379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p64"/>
          <p:cNvSpPr txBox="1">
            <a:spLocks noGrp="1"/>
          </p:cNvSpPr>
          <p:nvPr>
            <p:ph type="body" idx="2"/>
          </p:nvPr>
        </p:nvSpPr>
        <p:spPr>
          <a:xfrm>
            <a:off x="403622" y="1326357"/>
            <a:ext cx="1906200" cy="10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64"/>
          <p:cNvSpPr txBox="1">
            <a:spLocks noGrp="1"/>
          </p:cNvSpPr>
          <p:nvPr>
            <p:ph type="body" idx="3"/>
          </p:nvPr>
        </p:nvSpPr>
        <p:spPr>
          <a:xfrm>
            <a:off x="2547028" y="2543400"/>
            <a:ext cx="1906200" cy="218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2" name="Google Shape;462;p64"/>
          <p:cNvCxnSpPr/>
          <p:nvPr/>
        </p:nvCxnSpPr>
        <p:spPr>
          <a:xfrm>
            <a:off x="4571832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3" name="Google Shape;463;p64"/>
          <p:cNvSpPr txBox="1">
            <a:spLocks noGrp="1"/>
          </p:cNvSpPr>
          <p:nvPr>
            <p:ph type="body" idx="4"/>
          </p:nvPr>
        </p:nvSpPr>
        <p:spPr>
          <a:xfrm>
            <a:off x="2547028" y="1325700"/>
            <a:ext cx="1906200" cy="10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64"/>
          <p:cNvSpPr txBox="1">
            <a:spLocks noGrp="1"/>
          </p:cNvSpPr>
          <p:nvPr>
            <p:ph type="body" idx="5"/>
          </p:nvPr>
        </p:nvSpPr>
        <p:spPr>
          <a:xfrm>
            <a:off x="4690434" y="2543400"/>
            <a:ext cx="1906200" cy="218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65" name="Google Shape;465;p64"/>
          <p:cNvCxnSpPr/>
          <p:nvPr/>
        </p:nvCxnSpPr>
        <p:spPr>
          <a:xfrm>
            <a:off x="6715239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6" name="Google Shape;466;p64"/>
          <p:cNvSpPr txBox="1">
            <a:spLocks noGrp="1"/>
          </p:cNvSpPr>
          <p:nvPr>
            <p:ph type="body" idx="6"/>
          </p:nvPr>
        </p:nvSpPr>
        <p:spPr>
          <a:xfrm>
            <a:off x="4690436" y="1325700"/>
            <a:ext cx="1906200" cy="10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64"/>
          <p:cNvSpPr txBox="1">
            <a:spLocks noGrp="1"/>
          </p:cNvSpPr>
          <p:nvPr>
            <p:ph type="body" idx="7"/>
          </p:nvPr>
        </p:nvSpPr>
        <p:spPr>
          <a:xfrm>
            <a:off x="6833841" y="2543400"/>
            <a:ext cx="1906200" cy="218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1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64"/>
          <p:cNvSpPr txBox="1">
            <a:spLocks noGrp="1"/>
          </p:cNvSpPr>
          <p:nvPr>
            <p:ph type="body" idx="8"/>
          </p:nvPr>
        </p:nvSpPr>
        <p:spPr>
          <a:xfrm>
            <a:off x="6833842" y="1325700"/>
            <a:ext cx="1906537" cy="1048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55">
          <p15:clr>
            <a:srgbClr val="FBAE40"/>
          </p15:clr>
        </p15:guide>
        <p15:guide id="2" pos="1604">
          <p15:clr>
            <a:srgbClr val="FBAE40"/>
          </p15:clr>
        </p15:guide>
        <p15:guide id="3" pos="2805">
          <p15:clr>
            <a:srgbClr val="FBAE40"/>
          </p15:clr>
        </p15:guide>
        <p15:guide id="4" pos="4304">
          <p15:clr>
            <a:srgbClr val="FBAE40"/>
          </p15:clr>
        </p15:guide>
        <p15:guide id="5" pos="4156">
          <p15:clr>
            <a:srgbClr val="FBAE40"/>
          </p15:clr>
        </p15:guide>
        <p15:guide id="6" pos="2954">
          <p15:clr>
            <a:srgbClr val="FBAE40"/>
          </p15:clr>
        </p15:guide>
        <p15:guide id="7" orient="horz" pos="1496">
          <p15:clr>
            <a:srgbClr val="FBAE40"/>
          </p15:clr>
        </p15:guide>
        <p15:guide id="8" orient="horz" pos="1602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2">
  <p:cSld name="Chapter 2">
    <p:bg>
      <p:bgPr>
        <a:solidFill>
          <a:schemeClr val="lt1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65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65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74" cy="127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65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65" cy="32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3">
  <p:cSld name="Chapter 3"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6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66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74" cy="127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66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65" cy="32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hapter 4">
  <p:cSld name="Chapter 4">
    <p:bg>
      <p:bgPr>
        <a:solidFill>
          <a:schemeClr val="l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7"/>
          <p:cNvSpPr/>
          <p:nvPr/>
        </p:nvSpPr>
        <p:spPr>
          <a:xfrm>
            <a:off x="4573040" y="-1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7"/>
          <p:cNvSpPr txBox="1">
            <a:spLocks noGrp="1"/>
          </p:cNvSpPr>
          <p:nvPr>
            <p:ph type="title"/>
          </p:nvPr>
        </p:nvSpPr>
        <p:spPr>
          <a:xfrm>
            <a:off x="4978004" y="2220505"/>
            <a:ext cx="3762374" cy="1270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sz="2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67"/>
          <p:cNvSpPr txBox="1">
            <a:spLocks noGrp="1"/>
          </p:cNvSpPr>
          <p:nvPr>
            <p:ph type="body" idx="1"/>
          </p:nvPr>
        </p:nvSpPr>
        <p:spPr>
          <a:xfrm>
            <a:off x="403622" y="1161222"/>
            <a:ext cx="3763565" cy="32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2600"/>
              <a:buFont typeface="Arial"/>
              <a:buNone/>
              <a:defRPr sz="22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25">
          <p15:clr>
            <a:srgbClr val="FBAE40"/>
          </p15:clr>
        </p15:guide>
        <p15:guide id="2" orient="horz" pos="731">
          <p15:clr>
            <a:srgbClr val="FBAE40"/>
          </p15:clr>
        </p15:guide>
        <p15:guide id="3" orient="horz" pos="1397">
          <p15:clr>
            <a:srgbClr val="FBAE40"/>
          </p15:clr>
        </p15:guide>
        <p15:guide id="4" pos="313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s">
  <p:cSld name="4 Images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>
            <a:spLocks noGrp="1"/>
          </p:cNvSpPr>
          <p:nvPr>
            <p:ph type="pic" idx="2"/>
          </p:nvPr>
        </p:nvSpPr>
        <p:spPr>
          <a:xfrm>
            <a:off x="403622" y="1325166"/>
            <a:ext cx="1906199" cy="2050256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68"/>
          <p:cNvSpPr>
            <a:spLocks noGrp="1"/>
          </p:cNvSpPr>
          <p:nvPr>
            <p:ph type="pic" idx="3"/>
          </p:nvPr>
        </p:nvSpPr>
        <p:spPr>
          <a:xfrm>
            <a:off x="2547028" y="1325699"/>
            <a:ext cx="1906199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487" name="Google Shape;487;p68"/>
          <p:cNvSpPr>
            <a:spLocks noGrp="1"/>
          </p:cNvSpPr>
          <p:nvPr>
            <p:ph type="pic" idx="4"/>
          </p:nvPr>
        </p:nvSpPr>
        <p:spPr>
          <a:xfrm>
            <a:off x="4689900" y="1325699"/>
            <a:ext cx="1906199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488" name="Google Shape;488;p68"/>
          <p:cNvSpPr>
            <a:spLocks noGrp="1"/>
          </p:cNvSpPr>
          <p:nvPr>
            <p:ph type="pic" idx="5"/>
          </p:nvPr>
        </p:nvSpPr>
        <p:spPr>
          <a:xfrm>
            <a:off x="6834179" y="1325699"/>
            <a:ext cx="1906199" cy="2049300"/>
          </a:xfrm>
          <a:prstGeom prst="rect">
            <a:avLst/>
          </a:prstGeom>
          <a:noFill/>
          <a:ln>
            <a:noFill/>
          </a:ln>
        </p:spPr>
      </p:sp>
      <p:sp>
        <p:nvSpPr>
          <p:cNvPr id="489" name="Google Shape;489;p68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68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1" name="Google Shape;491;p68"/>
          <p:cNvCxnSpPr/>
          <p:nvPr/>
        </p:nvCxnSpPr>
        <p:spPr>
          <a:xfrm>
            <a:off x="2428425" y="1326356"/>
            <a:ext cx="0" cy="3406379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2" name="Google Shape;492;p68"/>
          <p:cNvCxnSpPr/>
          <p:nvPr/>
        </p:nvCxnSpPr>
        <p:spPr>
          <a:xfrm>
            <a:off x="4571832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3" name="Google Shape;493;p68"/>
          <p:cNvCxnSpPr/>
          <p:nvPr/>
        </p:nvCxnSpPr>
        <p:spPr>
          <a:xfrm>
            <a:off x="6715239" y="1325700"/>
            <a:ext cx="0" cy="340740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4" name="Google Shape;494;p68"/>
          <p:cNvSpPr txBox="1">
            <a:spLocks noGrp="1"/>
          </p:cNvSpPr>
          <p:nvPr>
            <p:ph type="body" idx="1"/>
          </p:nvPr>
        </p:nvSpPr>
        <p:spPr>
          <a:xfrm>
            <a:off x="403622" y="1326357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68"/>
          <p:cNvSpPr txBox="1">
            <a:spLocks noGrp="1"/>
          </p:cNvSpPr>
          <p:nvPr>
            <p:ph type="body" idx="6"/>
          </p:nvPr>
        </p:nvSpPr>
        <p:spPr>
          <a:xfrm>
            <a:off x="2547028" y="1325700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68"/>
          <p:cNvSpPr txBox="1">
            <a:spLocks noGrp="1"/>
          </p:cNvSpPr>
          <p:nvPr>
            <p:ph type="body" idx="7"/>
          </p:nvPr>
        </p:nvSpPr>
        <p:spPr>
          <a:xfrm>
            <a:off x="4690436" y="1325700"/>
            <a:ext cx="19062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68"/>
          <p:cNvSpPr txBox="1">
            <a:spLocks noGrp="1"/>
          </p:cNvSpPr>
          <p:nvPr>
            <p:ph type="body" idx="8"/>
          </p:nvPr>
        </p:nvSpPr>
        <p:spPr>
          <a:xfrm>
            <a:off x="6833842" y="1325700"/>
            <a:ext cx="1906537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rial"/>
              <a:buNone/>
              <a:defRPr sz="75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68"/>
          <p:cNvSpPr txBox="1">
            <a:spLocks noGrp="1"/>
          </p:cNvSpPr>
          <p:nvPr>
            <p:ph type="body" idx="9"/>
          </p:nvPr>
        </p:nvSpPr>
        <p:spPr>
          <a:xfrm>
            <a:off x="403626" y="3617498"/>
            <a:ext cx="1906190" cy="111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body" idx="13"/>
          </p:nvPr>
        </p:nvSpPr>
        <p:spPr>
          <a:xfrm>
            <a:off x="2546100" y="3618000"/>
            <a:ext cx="1906190" cy="111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68"/>
          <p:cNvSpPr txBox="1">
            <a:spLocks noGrp="1"/>
          </p:cNvSpPr>
          <p:nvPr>
            <p:ph type="body" idx="14"/>
          </p:nvPr>
        </p:nvSpPr>
        <p:spPr>
          <a:xfrm>
            <a:off x="4691063" y="3618000"/>
            <a:ext cx="1906190" cy="111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68"/>
          <p:cNvSpPr txBox="1">
            <a:spLocks noGrp="1"/>
          </p:cNvSpPr>
          <p:nvPr>
            <p:ph type="body" idx="15"/>
          </p:nvPr>
        </p:nvSpPr>
        <p:spPr>
          <a:xfrm>
            <a:off x="6833700" y="3618000"/>
            <a:ext cx="1906190" cy="111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  <a:defRPr>
                <a:solidFill>
                  <a:schemeClr val="dk2"/>
                </a:solidFill>
              </a:defRPr>
            </a:lvl2pPr>
            <a:lvl3pPr marL="1371600" lvl="2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•"/>
              <a:defRPr>
                <a:solidFill>
                  <a:schemeClr val="dk2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None/>
              <a:defRPr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55">
          <p15:clr>
            <a:srgbClr val="FBAE40"/>
          </p15:clr>
        </p15:guide>
        <p15:guide id="2" pos="1604">
          <p15:clr>
            <a:srgbClr val="FBAE40"/>
          </p15:clr>
        </p15:guide>
        <p15:guide id="3" pos="4303">
          <p15:clr>
            <a:srgbClr val="FBAE40"/>
          </p15:clr>
        </p15:guide>
        <p15:guide id="4" pos="4156">
          <p15:clr>
            <a:srgbClr val="FBAE40"/>
          </p15:clr>
        </p15:guide>
        <p15:guide id="5" pos="2953">
          <p15:clr>
            <a:srgbClr val="FBAE40"/>
          </p15:clr>
        </p15:guide>
        <p15:guide id="6" pos="2807">
          <p15:clr>
            <a:srgbClr val="FBAE40"/>
          </p15:clr>
        </p15:guide>
        <p15:guide id="7" orient="horz" pos="2126">
          <p15:clr>
            <a:srgbClr val="FBAE40"/>
          </p15:clr>
        </p15:guide>
        <p15:guide id="8" orient="horz" pos="227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body" idx="1"/>
          </p:nvPr>
        </p:nvSpPr>
        <p:spPr>
          <a:xfrm>
            <a:off x="998444" y="3069236"/>
            <a:ext cx="2005277" cy="16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6" name="Google Shape;506;p69"/>
          <p:cNvCxnSpPr/>
          <p:nvPr/>
        </p:nvCxnSpPr>
        <p:spPr>
          <a:xfrm>
            <a:off x="894101" y="3068968"/>
            <a:ext cx="0" cy="1663766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7" name="Google Shape;507;p69"/>
          <p:cNvSpPr txBox="1">
            <a:spLocks noGrp="1"/>
          </p:cNvSpPr>
          <p:nvPr>
            <p:ph type="body" idx="2"/>
          </p:nvPr>
        </p:nvSpPr>
        <p:spPr>
          <a:xfrm>
            <a:off x="403622" y="3068969"/>
            <a:ext cx="423373" cy="63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300"/>
              <a:buFont typeface="Arial"/>
              <a:buNone/>
              <a:defRPr sz="53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8" name="Google Shape;508;p69"/>
          <p:cNvSpPr txBox="1">
            <a:spLocks noGrp="1"/>
          </p:cNvSpPr>
          <p:nvPr>
            <p:ph type="body" idx="3"/>
          </p:nvPr>
        </p:nvSpPr>
        <p:spPr>
          <a:xfrm>
            <a:off x="3868076" y="3069236"/>
            <a:ext cx="2005277" cy="16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9" name="Google Shape;509;p69"/>
          <p:cNvCxnSpPr/>
          <p:nvPr/>
        </p:nvCxnSpPr>
        <p:spPr>
          <a:xfrm>
            <a:off x="3763733" y="3068968"/>
            <a:ext cx="0" cy="1663766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0" name="Google Shape;510;p69"/>
          <p:cNvSpPr txBox="1">
            <a:spLocks noGrp="1"/>
          </p:cNvSpPr>
          <p:nvPr>
            <p:ph type="body" idx="4"/>
          </p:nvPr>
        </p:nvSpPr>
        <p:spPr>
          <a:xfrm>
            <a:off x="3273253" y="3068969"/>
            <a:ext cx="423373" cy="63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300"/>
              <a:buFont typeface="Arial"/>
              <a:buNone/>
              <a:defRPr sz="53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69"/>
          <p:cNvSpPr txBox="1">
            <a:spLocks noGrp="1"/>
          </p:cNvSpPr>
          <p:nvPr>
            <p:ph type="body" idx="5"/>
          </p:nvPr>
        </p:nvSpPr>
        <p:spPr>
          <a:xfrm>
            <a:off x="6734971" y="3069900"/>
            <a:ext cx="2005277" cy="1663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sz="11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857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  <a:defRPr sz="900">
                <a:solidFill>
                  <a:schemeClr val="dk2"/>
                </a:solidFill>
              </a:defRPr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12" name="Google Shape;512;p69"/>
          <p:cNvCxnSpPr/>
          <p:nvPr/>
        </p:nvCxnSpPr>
        <p:spPr>
          <a:xfrm>
            <a:off x="6630627" y="3069900"/>
            <a:ext cx="0" cy="1663766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13" name="Google Shape;513;p69"/>
          <p:cNvSpPr txBox="1">
            <a:spLocks noGrp="1"/>
          </p:cNvSpPr>
          <p:nvPr>
            <p:ph type="body" idx="6"/>
          </p:nvPr>
        </p:nvSpPr>
        <p:spPr>
          <a:xfrm>
            <a:off x="6140148" y="3069900"/>
            <a:ext cx="423373" cy="635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79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5300"/>
              <a:buFont typeface="Arial"/>
              <a:buNone/>
              <a:defRPr sz="53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00">
          <p15:clr>
            <a:srgbClr val="FBAE40"/>
          </p15:clr>
        </p15:guide>
        <p15:guide id="2" pos="2059">
          <p15:clr>
            <a:srgbClr val="FBAE40"/>
          </p15:clr>
        </p15:guide>
        <p15:guide id="3" pos="1893">
          <p15:clr>
            <a:srgbClr val="FBAE40"/>
          </p15:clr>
        </p15:guide>
        <p15:guide id="4" pos="3867">
          <p15:clr>
            <a:srgbClr val="FBAE40"/>
          </p15:clr>
        </p15:guide>
        <p15:guide id="5" orient="horz" pos="1933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/Image">
  <p:cSld name="Text/Image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0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70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70"/>
          <p:cNvSpPr>
            <a:spLocks noGrp="1"/>
          </p:cNvSpPr>
          <p:nvPr>
            <p:ph type="pic" idx="2"/>
          </p:nvPr>
        </p:nvSpPr>
        <p:spPr>
          <a:xfrm>
            <a:off x="4706541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70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">
  <p:cSld name="Two Image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1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71"/>
          <p:cNvSpPr>
            <a:spLocks noGrp="1"/>
          </p:cNvSpPr>
          <p:nvPr>
            <p:ph type="pic" idx="2"/>
          </p:nvPr>
        </p:nvSpPr>
        <p:spPr>
          <a:xfrm>
            <a:off x="4706541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  <p:sp>
        <p:nvSpPr>
          <p:cNvPr id="522" name="Google Shape;522;p71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3" name="Google Shape;523;p71"/>
          <p:cNvSpPr>
            <a:spLocks noGrp="1"/>
          </p:cNvSpPr>
          <p:nvPr>
            <p:ph type="pic" idx="3"/>
          </p:nvPr>
        </p:nvSpPr>
        <p:spPr>
          <a:xfrm>
            <a:off x="403622" y="1328400"/>
            <a:ext cx="4025700" cy="340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65">
          <p15:clr>
            <a:srgbClr val="FBAE40"/>
          </p15:clr>
        </p15:guide>
        <p15:guide id="2" pos="279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, small image">
  <p:cSld name="Text, small image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403622" y="1328400"/>
            <a:ext cx="5464969" cy="3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marL="1371600" lvl="2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72"/>
          <p:cNvSpPr>
            <a:spLocks noGrp="1"/>
          </p:cNvSpPr>
          <p:nvPr>
            <p:ph type="pic" idx="2"/>
          </p:nvPr>
        </p:nvSpPr>
        <p:spPr>
          <a:xfrm>
            <a:off x="6138794" y="1110249"/>
            <a:ext cx="2593447" cy="3622851"/>
          </a:xfrm>
          <a:prstGeom prst="rect">
            <a:avLst/>
          </a:prstGeom>
          <a:noFill/>
          <a:ln>
            <a:noFill/>
          </a:ln>
        </p:spPr>
      </p:sp>
      <p:sp>
        <p:nvSpPr>
          <p:cNvPr id="528" name="Google Shape;528;p72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65">
          <p15:clr>
            <a:srgbClr val="FBAE40"/>
          </p15:clr>
        </p15:guide>
        <p15:guide id="2" pos="369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efits">
  <p:cSld name="Benefits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body" idx="1"/>
          </p:nvPr>
        </p:nvSpPr>
        <p:spPr>
          <a:xfrm>
            <a:off x="403622" y="1451967"/>
            <a:ext cx="1882378" cy="1448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73"/>
          <p:cNvSpPr txBox="1">
            <a:spLocks noGrp="1"/>
          </p:cNvSpPr>
          <p:nvPr>
            <p:ph type="body" idx="2"/>
          </p:nvPr>
        </p:nvSpPr>
        <p:spPr>
          <a:xfrm>
            <a:off x="2554993" y="1451967"/>
            <a:ext cx="1882378" cy="1448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73"/>
          <p:cNvSpPr txBox="1">
            <a:spLocks noGrp="1"/>
          </p:cNvSpPr>
          <p:nvPr>
            <p:ph type="body" idx="3"/>
          </p:nvPr>
        </p:nvSpPr>
        <p:spPr>
          <a:xfrm>
            <a:off x="4706630" y="1451441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73"/>
          <p:cNvSpPr txBox="1">
            <a:spLocks noGrp="1"/>
          </p:cNvSpPr>
          <p:nvPr>
            <p:ph type="body" idx="4"/>
          </p:nvPr>
        </p:nvSpPr>
        <p:spPr>
          <a:xfrm>
            <a:off x="6858001" y="1451441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73"/>
          <p:cNvSpPr txBox="1">
            <a:spLocks noGrp="1"/>
          </p:cNvSpPr>
          <p:nvPr>
            <p:ph type="body" idx="5"/>
          </p:nvPr>
        </p:nvSpPr>
        <p:spPr>
          <a:xfrm>
            <a:off x="403622" y="3280049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73"/>
          <p:cNvSpPr txBox="1">
            <a:spLocks noGrp="1"/>
          </p:cNvSpPr>
          <p:nvPr>
            <p:ph type="body" idx="6"/>
          </p:nvPr>
        </p:nvSpPr>
        <p:spPr>
          <a:xfrm>
            <a:off x="2554993" y="3280049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73"/>
          <p:cNvSpPr txBox="1">
            <a:spLocks noGrp="1"/>
          </p:cNvSpPr>
          <p:nvPr>
            <p:ph type="body" idx="7"/>
          </p:nvPr>
        </p:nvSpPr>
        <p:spPr>
          <a:xfrm>
            <a:off x="4706630" y="3279524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73"/>
          <p:cNvSpPr txBox="1">
            <a:spLocks noGrp="1"/>
          </p:cNvSpPr>
          <p:nvPr>
            <p:ph type="body" idx="8"/>
          </p:nvPr>
        </p:nvSpPr>
        <p:spPr>
          <a:xfrm>
            <a:off x="6858001" y="3279524"/>
            <a:ext cx="1882378" cy="144839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54000" tIns="510300" rIns="54000" bIns="54000" anchor="t" anchorCtr="0">
            <a:noAutofit/>
          </a:bodyPr>
          <a:lstStyle>
            <a:lvl1pPr marL="457200" lvl="0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>
                <a:solidFill>
                  <a:schemeClr val="accent3"/>
                </a:solidFill>
              </a:defRPr>
            </a:lvl1pPr>
            <a:lvl2pPr marL="914400" lvl="1" indent="-2286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>
                <a:solidFill>
                  <a:schemeClr val="dk1"/>
                </a:solidFill>
              </a:defRPr>
            </a:lvl2pPr>
            <a:lvl3pPr marL="1371600" lvl="2" indent="-2286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9210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73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73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0" name="Google Shape;540;p73"/>
          <p:cNvGrpSpPr/>
          <p:nvPr/>
        </p:nvGrpSpPr>
        <p:grpSpPr>
          <a:xfrm>
            <a:off x="998785" y="1324701"/>
            <a:ext cx="680388" cy="583191"/>
            <a:chOff x="104250" y="82525"/>
            <a:chExt cx="2799950" cy="2817350"/>
          </a:xfrm>
        </p:grpSpPr>
        <p:sp>
          <p:nvSpPr>
            <p:cNvPr id="541" name="Google Shape;541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3"/>
            <p:cNvSpPr/>
            <p:nvPr/>
          </p:nvSpPr>
          <p:spPr>
            <a:xfrm>
              <a:off x="619875" y="674150"/>
              <a:ext cx="1768700" cy="1190575"/>
            </a:xfrm>
            <a:custGeom>
              <a:avLst/>
              <a:gdLst/>
              <a:ahLst/>
              <a:cxnLst/>
              <a:rect l="l" t="t" r="r" b="b"/>
              <a:pathLst>
                <a:path w="70748" h="47623" extrusionOk="0">
                  <a:moveTo>
                    <a:pt x="35430" y="39743"/>
                  </a:moveTo>
                  <a:lnTo>
                    <a:pt x="35505" y="39752"/>
                  </a:lnTo>
                  <a:lnTo>
                    <a:pt x="35580" y="39760"/>
                  </a:lnTo>
                  <a:lnTo>
                    <a:pt x="35663" y="39769"/>
                  </a:lnTo>
                  <a:lnTo>
                    <a:pt x="35805" y="39813"/>
                  </a:lnTo>
                  <a:lnTo>
                    <a:pt x="35948" y="39866"/>
                  </a:lnTo>
                  <a:lnTo>
                    <a:pt x="36090" y="39945"/>
                  </a:lnTo>
                  <a:lnTo>
                    <a:pt x="36218" y="40024"/>
                  </a:lnTo>
                  <a:lnTo>
                    <a:pt x="36338" y="40130"/>
                  </a:lnTo>
                  <a:lnTo>
                    <a:pt x="36458" y="40245"/>
                  </a:lnTo>
                  <a:lnTo>
                    <a:pt x="36563" y="40368"/>
                  </a:lnTo>
                  <a:lnTo>
                    <a:pt x="36653" y="40500"/>
                  </a:lnTo>
                  <a:lnTo>
                    <a:pt x="36735" y="40650"/>
                  </a:lnTo>
                  <a:lnTo>
                    <a:pt x="36810" y="40799"/>
                  </a:lnTo>
                  <a:lnTo>
                    <a:pt x="36863" y="40967"/>
                  </a:lnTo>
                  <a:lnTo>
                    <a:pt x="36908" y="41134"/>
                  </a:lnTo>
                  <a:lnTo>
                    <a:pt x="36923" y="41222"/>
                  </a:lnTo>
                  <a:lnTo>
                    <a:pt x="36938" y="41310"/>
                  </a:lnTo>
                  <a:lnTo>
                    <a:pt x="36945" y="41398"/>
                  </a:lnTo>
                  <a:lnTo>
                    <a:pt x="36953" y="41486"/>
                  </a:lnTo>
                  <a:lnTo>
                    <a:pt x="36953" y="41574"/>
                  </a:lnTo>
                  <a:lnTo>
                    <a:pt x="36945" y="41662"/>
                  </a:lnTo>
                  <a:lnTo>
                    <a:pt x="36938" y="41750"/>
                  </a:lnTo>
                  <a:lnTo>
                    <a:pt x="36930" y="41838"/>
                  </a:lnTo>
                  <a:lnTo>
                    <a:pt x="36915" y="41926"/>
                  </a:lnTo>
                  <a:lnTo>
                    <a:pt x="36893" y="42005"/>
                  </a:lnTo>
                  <a:lnTo>
                    <a:pt x="36870" y="42093"/>
                  </a:lnTo>
                  <a:lnTo>
                    <a:pt x="36840" y="42173"/>
                  </a:lnTo>
                  <a:lnTo>
                    <a:pt x="36780" y="42331"/>
                  </a:lnTo>
                  <a:lnTo>
                    <a:pt x="36705" y="42481"/>
                  </a:lnTo>
                  <a:lnTo>
                    <a:pt x="36615" y="42630"/>
                  </a:lnTo>
                  <a:lnTo>
                    <a:pt x="36518" y="42763"/>
                  </a:lnTo>
                  <a:lnTo>
                    <a:pt x="36405" y="42886"/>
                  </a:lnTo>
                  <a:lnTo>
                    <a:pt x="36285" y="42991"/>
                  </a:lnTo>
                  <a:lnTo>
                    <a:pt x="36158" y="43097"/>
                  </a:lnTo>
                  <a:lnTo>
                    <a:pt x="36030" y="43176"/>
                  </a:lnTo>
                  <a:lnTo>
                    <a:pt x="35888" y="43247"/>
                  </a:lnTo>
                  <a:lnTo>
                    <a:pt x="35738" y="43300"/>
                  </a:lnTo>
                  <a:lnTo>
                    <a:pt x="35670" y="43317"/>
                  </a:lnTo>
                  <a:lnTo>
                    <a:pt x="35588" y="43335"/>
                  </a:lnTo>
                  <a:lnTo>
                    <a:pt x="35513" y="43344"/>
                  </a:lnTo>
                  <a:lnTo>
                    <a:pt x="35280" y="43344"/>
                  </a:lnTo>
                  <a:lnTo>
                    <a:pt x="35205" y="43335"/>
                  </a:lnTo>
                  <a:lnTo>
                    <a:pt x="35130" y="43326"/>
                  </a:lnTo>
                  <a:lnTo>
                    <a:pt x="35055" y="43308"/>
                  </a:lnTo>
                  <a:lnTo>
                    <a:pt x="34980" y="43282"/>
                  </a:lnTo>
                  <a:lnTo>
                    <a:pt x="34905" y="43256"/>
                  </a:lnTo>
                  <a:lnTo>
                    <a:pt x="34838" y="43229"/>
                  </a:lnTo>
                  <a:lnTo>
                    <a:pt x="34703" y="43159"/>
                  </a:lnTo>
                  <a:lnTo>
                    <a:pt x="34575" y="43071"/>
                  </a:lnTo>
                  <a:lnTo>
                    <a:pt x="34455" y="42974"/>
                  </a:lnTo>
                  <a:lnTo>
                    <a:pt x="34343" y="42859"/>
                  </a:lnTo>
                  <a:lnTo>
                    <a:pt x="34238" y="42736"/>
                  </a:lnTo>
                  <a:lnTo>
                    <a:pt x="34148" y="42604"/>
                  </a:lnTo>
                  <a:lnTo>
                    <a:pt x="34065" y="42454"/>
                  </a:lnTo>
                  <a:lnTo>
                    <a:pt x="33998" y="42296"/>
                  </a:lnTo>
                  <a:lnTo>
                    <a:pt x="33945" y="42137"/>
                  </a:lnTo>
                  <a:lnTo>
                    <a:pt x="33900" y="41961"/>
                  </a:lnTo>
                  <a:lnTo>
                    <a:pt x="33885" y="41873"/>
                  </a:lnTo>
                  <a:lnTo>
                    <a:pt x="33878" y="41785"/>
                  </a:lnTo>
                  <a:lnTo>
                    <a:pt x="33870" y="41688"/>
                  </a:lnTo>
                  <a:lnTo>
                    <a:pt x="33863" y="41600"/>
                  </a:lnTo>
                  <a:lnTo>
                    <a:pt x="33863" y="41504"/>
                  </a:lnTo>
                  <a:lnTo>
                    <a:pt x="33870" y="41407"/>
                  </a:lnTo>
                  <a:lnTo>
                    <a:pt x="33878" y="41319"/>
                  </a:lnTo>
                  <a:lnTo>
                    <a:pt x="33885" y="41231"/>
                  </a:lnTo>
                  <a:lnTo>
                    <a:pt x="33923" y="41055"/>
                  </a:lnTo>
                  <a:lnTo>
                    <a:pt x="33968" y="40887"/>
                  </a:lnTo>
                  <a:lnTo>
                    <a:pt x="34028" y="40720"/>
                  </a:lnTo>
                  <a:lnTo>
                    <a:pt x="34103" y="40570"/>
                  </a:lnTo>
                  <a:lnTo>
                    <a:pt x="34185" y="40429"/>
                  </a:lnTo>
                  <a:lnTo>
                    <a:pt x="34275" y="40297"/>
                  </a:lnTo>
                  <a:lnTo>
                    <a:pt x="34380" y="40183"/>
                  </a:lnTo>
                  <a:lnTo>
                    <a:pt x="34500" y="40077"/>
                  </a:lnTo>
                  <a:lnTo>
                    <a:pt x="34620" y="39980"/>
                  </a:lnTo>
                  <a:lnTo>
                    <a:pt x="34755" y="39901"/>
                  </a:lnTo>
                  <a:lnTo>
                    <a:pt x="34890" y="39840"/>
                  </a:lnTo>
                  <a:lnTo>
                    <a:pt x="35040" y="39796"/>
                  </a:lnTo>
                  <a:lnTo>
                    <a:pt x="35115" y="39769"/>
                  </a:lnTo>
                  <a:lnTo>
                    <a:pt x="35190" y="39760"/>
                  </a:lnTo>
                  <a:lnTo>
                    <a:pt x="35273" y="39752"/>
                  </a:lnTo>
                  <a:lnTo>
                    <a:pt x="35348" y="39743"/>
                  </a:lnTo>
                  <a:close/>
                  <a:moveTo>
                    <a:pt x="36045" y="1"/>
                  </a:moveTo>
                  <a:lnTo>
                    <a:pt x="34388" y="27"/>
                  </a:lnTo>
                  <a:lnTo>
                    <a:pt x="32715" y="151"/>
                  </a:lnTo>
                  <a:lnTo>
                    <a:pt x="31035" y="371"/>
                  </a:lnTo>
                  <a:lnTo>
                    <a:pt x="29888" y="573"/>
                  </a:lnTo>
                  <a:lnTo>
                    <a:pt x="28755" y="802"/>
                  </a:lnTo>
                  <a:lnTo>
                    <a:pt x="27645" y="1075"/>
                  </a:lnTo>
                  <a:lnTo>
                    <a:pt x="26550" y="1374"/>
                  </a:lnTo>
                  <a:lnTo>
                    <a:pt x="25478" y="1709"/>
                  </a:lnTo>
                  <a:lnTo>
                    <a:pt x="24428" y="2079"/>
                  </a:lnTo>
                  <a:lnTo>
                    <a:pt x="23393" y="2475"/>
                  </a:lnTo>
                  <a:lnTo>
                    <a:pt x="22373" y="2915"/>
                  </a:lnTo>
                  <a:lnTo>
                    <a:pt x="21383" y="3382"/>
                  </a:lnTo>
                  <a:lnTo>
                    <a:pt x="20400" y="3875"/>
                  </a:lnTo>
                  <a:lnTo>
                    <a:pt x="19448" y="4403"/>
                  </a:lnTo>
                  <a:lnTo>
                    <a:pt x="18510" y="4967"/>
                  </a:lnTo>
                  <a:lnTo>
                    <a:pt x="17588" y="5565"/>
                  </a:lnTo>
                  <a:lnTo>
                    <a:pt x="16688" y="6190"/>
                  </a:lnTo>
                  <a:lnTo>
                    <a:pt x="15810" y="6851"/>
                  </a:lnTo>
                  <a:lnTo>
                    <a:pt x="14948" y="7546"/>
                  </a:lnTo>
                  <a:lnTo>
                    <a:pt x="14108" y="8268"/>
                  </a:lnTo>
                  <a:lnTo>
                    <a:pt x="13283" y="9025"/>
                  </a:lnTo>
                  <a:lnTo>
                    <a:pt x="12480" y="9818"/>
                  </a:lnTo>
                  <a:lnTo>
                    <a:pt x="11693" y="10636"/>
                  </a:lnTo>
                  <a:lnTo>
                    <a:pt x="10928" y="11490"/>
                  </a:lnTo>
                  <a:lnTo>
                    <a:pt x="10185" y="12371"/>
                  </a:lnTo>
                  <a:lnTo>
                    <a:pt x="9458" y="13286"/>
                  </a:lnTo>
                  <a:lnTo>
                    <a:pt x="8753" y="14237"/>
                  </a:lnTo>
                  <a:lnTo>
                    <a:pt x="8063" y="15214"/>
                  </a:lnTo>
                  <a:lnTo>
                    <a:pt x="7395" y="16218"/>
                  </a:lnTo>
                  <a:lnTo>
                    <a:pt x="6743" y="17266"/>
                  </a:lnTo>
                  <a:lnTo>
                    <a:pt x="6113" y="18340"/>
                  </a:lnTo>
                  <a:lnTo>
                    <a:pt x="5498" y="19440"/>
                  </a:lnTo>
                  <a:lnTo>
                    <a:pt x="4913" y="20576"/>
                  </a:lnTo>
                  <a:lnTo>
                    <a:pt x="4335" y="21738"/>
                  </a:lnTo>
                  <a:lnTo>
                    <a:pt x="3780" y="22936"/>
                  </a:lnTo>
                  <a:lnTo>
                    <a:pt x="3548" y="23473"/>
                  </a:lnTo>
                  <a:lnTo>
                    <a:pt x="3323" y="24010"/>
                  </a:lnTo>
                  <a:lnTo>
                    <a:pt x="3105" y="24547"/>
                  </a:lnTo>
                  <a:lnTo>
                    <a:pt x="2895" y="25093"/>
                  </a:lnTo>
                  <a:lnTo>
                    <a:pt x="2685" y="25630"/>
                  </a:lnTo>
                  <a:lnTo>
                    <a:pt x="2490" y="26184"/>
                  </a:lnTo>
                  <a:lnTo>
                    <a:pt x="2303" y="26730"/>
                  </a:lnTo>
                  <a:lnTo>
                    <a:pt x="2123" y="27285"/>
                  </a:lnTo>
                  <a:lnTo>
                    <a:pt x="1950" y="27840"/>
                  </a:lnTo>
                  <a:lnTo>
                    <a:pt x="1785" y="28394"/>
                  </a:lnTo>
                  <a:lnTo>
                    <a:pt x="1628" y="28949"/>
                  </a:lnTo>
                  <a:lnTo>
                    <a:pt x="1478" y="29512"/>
                  </a:lnTo>
                  <a:lnTo>
                    <a:pt x="1335" y="30076"/>
                  </a:lnTo>
                  <a:lnTo>
                    <a:pt x="1200" y="30648"/>
                  </a:lnTo>
                  <a:lnTo>
                    <a:pt x="1073" y="31212"/>
                  </a:lnTo>
                  <a:lnTo>
                    <a:pt x="953" y="31784"/>
                  </a:lnTo>
                  <a:lnTo>
                    <a:pt x="840" y="32356"/>
                  </a:lnTo>
                  <a:lnTo>
                    <a:pt x="735" y="32937"/>
                  </a:lnTo>
                  <a:lnTo>
                    <a:pt x="638" y="33509"/>
                  </a:lnTo>
                  <a:lnTo>
                    <a:pt x="548" y="34090"/>
                  </a:lnTo>
                  <a:lnTo>
                    <a:pt x="465" y="34672"/>
                  </a:lnTo>
                  <a:lnTo>
                    <a:pt x="383" y="35261"/>
                  </a:lnTo>
                  <a:lnTo>
                    <a:pt x="315" y="35843"/>
                  </a:lnTo>
                  <a:lnTo>
                    <a:pt x="255" y="36432"/>
                  </a:lnTo>
                  <a:lnTo>
                    <a:pt x="195" y="37022"/>
                  </a:lnTo>
                  <a:lnTo>
                    <a:pt x="150" y="37612"/>
                  </a:lnTo>
                  <a:lnTo>
                    <a:pt x="105" y="38202"/>
                  </a:lnTo>
                  <a:lnTo>
                    <a:pt x="68" y="38801"/>
                  </a:lnTo>
                  <a:lnTo>
                    <a:pt x="45" y="39399"/>
                  </a:lnTo>
                  <a:lnTo>
                    <a:pt x="23" y="39998"/>
                  </a:lnTo>
                  <a:lnTo>
                    <a:pt x="8" y="40597"/>
                  </a:lnTo>
                  <a:lnTo>
                    <a:pt x="0" y="41204"/>
                  </a:lnTo>
                  <a:lnTo>
                    <a:pt x="0" y="41451"/>
                  </a:lnTo>
                  <a:lnTo>
                    <a:pt x="23" y="41688"/>
                  </a:lnTo>
                  <a:lnTo>
                    <a:pt x="53" y="41917"/>
                  </a:lnTo>
                  <a:lnTo>
                    <a:pt x="98" y="42137"/>
                  </a:lnTo>
                  <a:lnTo>
                    <a:pt x="120" y="42243"/>
                  </a:lnTo>
                  <a:lnTo>
                    <a:pt x="150" y="42349"/>
                  </a:lnTo>
                  <a:lnTo>
                    <a:pt x="180" y="42446"/>
                  </a:lnTo>
                  <a:lnTo>
                    <a:pt x="218" y="42542"/>
                  </a:lnTo>
                  <a:lnTo>
                    <a:pt x="255" y="42630"/>
                  </a:lnTo>
                  <a:lnTo>
                    <a:pt x="300" y="42719"/>
                  </a:lnTo>
                  <a:lnTo>
                    <a:pt x="345" y="42807"/>
                  </a:lnTo>
                  <a:lnTo>
                    <a:pt x="390" y="42886"/>
                  </a:lnTo>
                  <a:lnTo>
                    <a:pt x="435" y="42965"/>
                  </a:lnTo>
                  <a:lnTo>
                    <a:pt x="495" y="43044"/>
                  </a:lnTo>
                  <a:lnTo>
                    <a:pt x="548" y="43106"/>
                  </a:lnTo>
                  <a:lnTo>
                    <a:pt x="608" y="43176"/>
                  </a:lnTo>
                  <a:lnTo>
                    <a:pt x="668" y="43238"/>
                  </a:lnTo>
                  <a:lnTo>
                    <a:pt x="735" y="43291"/>
                  </a:lnTo>
                  <a:lnTo>
                    <a:pt x="803" y="43344"/>
                  </a:lnTo>
                  <a:lnTo>
                    <a:pt x="870" y="43388"/>
                  </a:lnTo>
                  <a:lnTo>
                    <a:pt x="938" y="43432"/>
                  </a:lnTo>
                  <a:lnTo>
                    <a:pt x="1020" y="43467"/>
                  </a:lnTo>
                  <a:lnTo>
                    <a:pt x="1095" y="43502"/>
                  </a:lnTo>
                  <a:lnTo>
                    <a:pt x="1178" y="43529"/>
                  </a:lnTo>
                  <a:lnTo>
                    <a:pt x="1260" y="43555"/>
                  </a:lnTo>
                  <a:lnTo>
                    <a:pt x="1343" y="43573"/>
                  </a:lnTo>
                  <a:lnTo>
                    <a:pt x="1433" y="43581"/>
                  </a:lnTo>
                  <a:lnTo>
                    <a:pt x="1523" y="43590"/>
                  </a:lnTo>
                  <a:lnTo>
                    <a:pt x="1980" y="43608"/>
                  </a:lnTo>
                  <a:lnTo>
                    <a:pt x="2438" y="43617"/>
                  </a:lnTo>
                  <a:lnTo>
                    <a:pt x="2888" y="43625"/>
                  </a:lnTo>
                  <a:lnTo>
                    <a:pt x="3345" y="43643"/>
                  </a:lnTo>
                  <a:lnTo>
                    <a:pt x="3803" y="43643"/>
                  </a:lnTo>
                  <a:lnTo>
                    <a:pt x="4260" y="43652"/>
                  </a:lnTo>
                  <a:lnTo>
                    <a:pt x="6090" y="43652"/>
                  </a:lnTo>
                  <a:lnTo>
                    <a:pt x="6540" y="43643"/>
                  </a:lnTo>
                  <a:lnTo>
                    <a:pt x="6998" y="43643"/>
                  </a:lnTo>
                  <a:lnTo>
                    <a:pt x="7455" y="43625"/>
                  </a:lnTo>
                  <a:lnTo>
                    <a:pt x="7913" y="43617"/>
                  </a:lnTo>
                  <a:lnTo>
                    <a:pt x="8370" y="43608"/>
                  </a:lnTo>
                  <a:lnTo>
                    <a:pt x="8828" y="43590"/>
                  </a:lnTo>
                  <a:lnTo>
                    <a:pt x="8985" y="43573"/>
                  </a:lnTo>
                  <a:lnTo>
                    <a:pt x="9135" y="43546"/>
                  </a:lnTo>
                  <a:lnTo>
                    <a:pt x="9270" y="43502"/>
                  </a:lnTo>
                  <a:lnTo>
                    <a:pt x="9405" y="43440"/>
                  </a:lnTo>
                  <a:lnTo>
                    <a:pt x="9533" y="43361"/>
                  </a:lnTo>
                  <a:lnTo>
                    <a:pt x="9645" y="43273"/>
                  </a:lnTo>
                  <a:lnTo>
                    <a:pt x="9758" y="43168"/>
                  </a:lnTo>
                  <a:lnTo>
                    <a:pt x="9855" y="43053"/>
                  </a:lnTo>
                  <a:lnTo>
                    <a:pt x="9945" y="42930"/>
                  </a:lnTo>
                  <a:lnTo>
                    <a:pt x="10028" y="42789"/>
                  </a:lnTo>
                  <a:lnTo>
                    <a:pt x="10103" y="42648"/>
                  </a:lnTo>
                  <a:lnTo>
                    <a:pt x="10163" y="42490"/>
                  </a:lnTo>
                  <a:lnTo>
                    <a:pt x="10215" y="42322"/>
                  </a:lnTo>
                  <a:lnTo>
                    <a:pt x="10260" y="42146"/>
                  </a:lnTo>
                  <a:lnTo>
                    <a:pt x="10298" y="41961"/>
                  </a:lnTo>
                  <a:lnTo>
                    <a:pt x="10320" y="41776"/>
                  </a:lnTo>
                  <a:lnTo>
                    <a:pt x="10328" y="41583"/>
                  </a:lnTo>
                  <a:lnTo>
                    <a:pt x="10335" y="41398"/>
                  </a:lnTo>
                  <a:lnTo>
                    <a:pt x="10320" y="41222"/>
                  </a:lnTo>
                  <a:lnTo>
                    <a:pt x="10298" y="41046"/>
                  </a:lnTo>
                  <a:lnTo>
                    <a:pt x="10260" y="40887"/>
                  </a:lnTo>
                  <a:lnTo>
                    <a:pt x="10215" y="40729"/>
                  </a:lnTo>
                  <a:lnTo>
                    <a:pt x="10163" y="40579"/>
                  </a:lnTo>
                  <a:lnTo>
                    <a:pt x="10095" y="40438"/>
                  </a:lnTo>
                  <a:lnTo>
                    <a:pt x="10020" y="40306"/>
                  </a:lnTo>
                  <a:lnTo>
                    <a:pt x="9930" y="40183"/>
                  </a:lnTo>
                  <a:lnTo>
                    <a:pt x="9833" y="40060"/>
                  </a:lnTo>
                  <a:lnTo>
                    <a:pt x="9728" y="39954"/>
                  </a:lnTo>
                  <a:lnTo>
                    <a:pt x="9608" y="39848"/>
                  </a:lnTo>
                  <a:lnTo>
                    <a:pt x="9480" y="39760"/>
                  </a:lnTo>
                  <a:lnTo>
                    <a:pt x="9345" y="39672"/>
                  </a:lnTo>
                  <a:lnTo>
                    <a:pt x="9203" y="39602"/>
                  </a:lnTo>
                  <a:lnTo>
                    <a:pt x="9128" y="39567"/>
                  </a:lnTo>
                  <a:lnTo>
                    <a:pt x="9060" y="39540"/>
                  </a:lnTo>
                  <a:lnTo>
                    <a:pt x="8985" y="39514"/>
                  </a:lnTo>
                  <a:lnTo>
                    <a:pt x="8910" y="39496"/>
                  </a:lnTo>
                  <a:lnTo>
                    <a:pt x="8753" y="39470"/>
                  </a:lnTo>
                  <a:lnTo>
                    <a:pt x="8595" y="39452"/>
                  </a:lnTo>
                  <a:lnTo>
                    <a:pt x="8430" y="39443"/>
                  </a:lnTo>
                  <a:lnTo>
                    <a:pt x="8273" y="39443"/>
                  </a:lnTo>
                  <a:lnTo>
                    <a:pt x="8115" y="39435"/>
                  </a:lnTo>
                  <a:lnTo>
                    <a:pt x="7433" y="39435"/>
                  </a:lnTo>
                  <a:lnTo>
                    <a:pt x="6908" y="39426"/>
                  </a:lnTo>
                  <a:lnTo>
                    <a:pt x="3675" y="39426"/>
                  </a:lnTo>
                  <a:lnTo>
                    <a:pt x="3735" y="38616"/>
                  </a:lnTo>
                  <a:lnTo>
                    <a:pt x="3803" y="37815"/>
                  </a:lnTo>
                  <a:lnTo>
                    <a:pt x="3885" y="37013"/>
                  </a:lnTo>
                  <a:lnTo>
                    <a:pt x="3975" y="36221"/>
                  </a:lnTo>
                  <a:lnTo>
                    <a:pt x="4080" y="35438"/>
                  </a:lnTo>
                  <a:lnTo>
                    <a:pt x="4200" y="34663"/>
                  </a:lnTo>
                  <a:lnTo>
                    <a:pt x="4328" y="33888"/>
                  </a:lnTo>
                  <a:lnTo>
                    <a:pt x="4470" y="33131"/>
                  </a:lnTo>
                  <a:lnTo>
                    <a:pt x="4620" y="32374"/>
                  </a:lnTo>
                  <a:lnTo>
                    <a:pt x="4793" y="31617"/>
                  </a:lnTo>
                  <a:lnTo>
                    <a:pt x="4973" y="30877"/>
                  </a:lnTo>
                  <a:lnTo>
                    <a:pt x="5160" y="30137"/>
                  </a:lnTo>
                  <a:lnTo>
                    <a:pt x="5363" y="29416"/>
                  </a:lnTo>
                  <a:lnTo>
                    <a:pt x="5580" y="28694"/>
                  </a:lnTo>
                  <a:lnTo>
                    <a:pt x="5813" y="27972"/>
                  </a:lnTo>
                  <a:lnTo>
                    <a:pt x="6053" y="27267"/>
                  </a:lnTo>
                  <a:lnTo>
                    <a:pt x="6308" y="26563"/>
                  </a:lnTo>
                  <a:lnTo>
                    <a:pt x="6570" y="25867"/>
                  </a:lnTo>
                  <a:lnTo>
                    <a:pt x="6855" y="25181"/>
                  </a:lnTo>
                  <a:lnTo>
                    <a:pt x="7148" y="24494"/>
                  </a:lnTo>
                  <a:lnTo>
                    <a:pt x="7455" y="23816"/>
                  </a:lnTo>
                  <a:lnTo>
                    <a:pt x="7770" y="23147"/>
                  </a:lnTo>
                  <a:lnTo>
                    <a:pt x="8100" y="22487"/>
                  </a:lnTo>
                  <a:lnTo>
                    <a:pt x="8445" y="21835"/>
                  </a:lnTo>
                  <a:lnTo>
                    <a:pt x="8805" y="21184"/>
                  </a:lnTo>
                  <a:lnTo>
                    <a:pt x="9173" y="20541"/>
                  </a:lnTo>
                  <a:lnTo>
                    <a:pt x="9563" y="19907"/>
                  </a:lnTo>
                  <a:lnTo>
                    <a:pt x="9960" y="19273"/>
                  </a:lnTo>
                  <a:lnTo>
                    <a:pt x="10365" y="18648"/>
                  </a:lnTo>
                  <a:lnTo>
                    <a:pt x="10793" y="18041"/>
                  </a:lnTo>
                  <a:lnTo>
                    <a:pt x="11228" y="17424"/>
                  </a:lnTo>
                  <a:lnTo>
                    <a:pt x="11685" y="16826"/>
                  </a:lnTo>
                  <a:lnTo>
                    <a:pt x="11805" y="16896"/>
                  </a:lnTo>
                  <a:lnTo>
                    <a:pt x="11850" y="16931"/>
                  </a:lnTo>
                  <a:lnTo>
                    <a:pt x="12083" y="17204"/>
                  </a:lnTo>
                  <a:lnTo>
                    <a:pt x="12315" y="17477"/>
                  </a:lnTo>
                  <a:lnTo>
                    <a:pt x="12548" y="17750"/>
                  </a:lnTo>
                  <a:lnTo>
                    <a:pt x="12780" y="18023"/>
                  </a:lnTo>
                  <a:lnTo>
                    <a:pt x="13013" y="18296"/>
                  </a:lnTo>
                  <a:lnTo>
                    <a:pt x="13245" y="18569"/>
                  </a:lnTo>
                  <a:lnTo>
                    <a:pt x="13478" y="18842"/>
                  </a:lnTo>
                  <a:lnTo>
                    <a:pt x="13718" y="19115"/>
                  </a:lnTo>
                  <a:lnTo>
                    <a:pt x="13800" y="19212"/>
                  </a:lnTo>
                  <a:lnTo>
                    <a:pt x="13890" y="19300"/>
                  </a:lnTo>
                  <a:lnTo>
                    <a:pt x="13980" y="19388"/>
                  </a:lnTo>
                  <a:lnTo>
                    <a:pt x="14070" y="19467"/>
                  </a:lnTo>
                  <a:lnTo>
                    <a:pt x="14160" y="19546"/>
                  </a:lnTo>
                  <a:lnTo>
                    <a:pt x="14243" y="19617"/>
                  </a:lnTo>
                  <a:lnTo>
                    <a:pt x="14340" y="19678"/>
                  </a:lnTo>
                  <a:lnTo>
                    <a:pt x="14430" y="19740"/>
                  </a:lnTo>
                  <a:lnTo>
                    <a:pt x="14520" y="19793"/>
                  </a:lnTo>
                  <a:lnTo>
                    <a:pt x="14610" y="19837"/>
                  </a:lnTo>
                  <a:lnTo>
                    <a:pt x="14700" y="19881"/>
                  </a:lnTo>
                  <a:lnTo>
                    <a:pt x="14790" y="19916"/>
                  </a:lnTo>
                  <a:lnTo>
                    <a:pt x="14880" y="19942"/>
                  </a:lnTo>
                  <a:lnTo>
                    <a:pt x="14970" y="19969"/>
                  </a:lnTo>
                  <a:lnTo>
                    <a:pt x="15060" y="19986"/>
                  </a:lnTo>
                  <a:lnTo>
                    <a:pt x="15150" y="20004"/>
                  </a:lnTo>
                  <a:lnTo>
                    <a:pt x="15240" y="20004"/>
                  </a:lnTo>
                  <a:lnTo>
                    <a:pt x="15323" y="20013"/>
                  </a:lnTo>
                  <a:lnTo>
                    <a:pt x="15413" y="20004"/>
                  </a:lnTo>
                  <a:lnTo>
                    <a:pt x="15503" y="19995"/>
                  </a:lnTo>
                  <a:lnTo>
                    <a:pt x="15585" y="19986"/>
                  </a:lnTo>
                  <a:lnTo>
                    <a:pt x="15675" y="19960"/>
                  </a:lnTo>
                  <a:lnTo>
                    <a:pt x="15758" y="19933"/>
                  </a:lnTo>
                  <a:lnTo>
                    <a:pt x="15840" y="19907"/>
                  </a:lnTo>
                  <a:lnTo>
                    <a:pt x="15923" y="19863"/>
                  </a:lnTo>
                  <a:lnTo>
                    <a:pt x="16005" y="19819"/>
                  </a:lnTo>
                  <a:lnTo>
                    <a:pt x="16088" y="19775"/>
                  </a:lnTo>
                  <a:lnTo>
                    <a:pt x="16170" y="19722"/>
                  </a:lnTo>
                  <a:lnTo>
                    <a:pt x="16245" y="19661"/>
                  </a:lnTo>
                  <a:lnTo>
                    <a:pt x="16320" y="19590"/>
                  </a:lnTo>
                  <a:lnTo>
                    <a:pt x="16395" y="19520"/>
                  </a:lnTo>
                  <a:lnTo>
                    <a:pt x="16470" y="19440"/>
                  </a:lnTo>
                  <a:lnTo>
                    <a:pt x="16553" y="19352"/>
                  </a:lnTo>
                  <a:lnTo>
                    <a:pt x="16620" y="19264"/>
                  </a:lnTo>
                  <a:lnTo>
                    <a:pt x="16688" y="19168"/>
                  </a:lnTo>
                  <a:lnTo>
                    <a:pt x="16748" y="19079"/>
                  </a:lnTo>
                  <a:lnTo>
                    <a:pt x="16808" y="18983"/>
                  </a:lnTo>
                  <a:lnTo>
                    <a:pt x="16853" y="18886"/>
                  </a:lnTo>
                  <a:lnTo>
                    <a:pt x="16898" y="18789"/>
                  </a:lnTo>
                  <a:lnTo>
                    <a:pt x="16943" y="18692"/>
                  </a:lnTo>
                  <a:lnTo>
                    <a:pt x="16973" y="18586"/>
                  </a:lnTo>
                  <a:lnTo>
                    <a:pt x="17003" y="18490"/>
                  </a:lnTo>
                  <a:lnTo>
                    <a:pt x="17033" y="18384"/>
                  </a:lnTo>
                  <a:lnTo>
                    <a:pt x="17048" y="18287"/>
                  </a:lnTo>
                  <a:lnTo>
                    <a:pt x="17063" y="18181"/>
                  </a:lnTo>
                  <a:lnTo>
                    <a:pt x="17070" y="18076"/>
                  </a:lnTo>
                  <a:lnTo>
                    <a:pt x="17078" y="17970"/>
                  </a:lnTo>
                  <a:lnTo>
                    <a:pt x="17070" y="17865"/>
                  </a:lnTo>
                  <a:lnTo>
                    <a:pt x="17063" y="17759"/>
                  </a:lnTo>
                  <a:lnTo>
                    <a:pt x="17055" y="17653"/>
                  </a:lnTo>
                  <a:lnTo>
                    <a:pt x="17033" y="17548"/>
                  </a:lnTo>
                  <a:lnTo>
                    <a:pt x="17010" y="17442"/>
                  </a:lnTo>
                  <a:lnTo>
                    <a:pt x="16980" y="17327"/>
                  </a:lnTo>
                  <a:lnTo>
                    <a:pt x="16943" y="17222"/>
                  </a:lnTo>
                  <a:lnTo>
                    <a:pt x="16905" y="17116"/>
                  </a:lnTo>
                  <a:lnTo>
                    <a:pt x="16860" y="17002"/>
                  </a:lnTo>
                  <a:lnTo>
                    <a:pt x="16808" y="16896"/>
                  </a:lnTo>
                  <a:lnTo>
                    <a:pt x="16755" y="16790"/>
                  </a:lnTo>
                  <a:lnTo>
                    <a:pt x="16695" y="16676"/>
                  </a:lnTo>
                  <a:lnTo>
                    <a:pt x="16628" y="16570"/>
                  </a:lnTo>
                  <a:lnTo>
                    <a:pt x="16553" y="16465"/>
                  </a:lnTo>
                  <a:lnTo>
                    <a:pt x="16478" y="16350"/>
                  </a:lnTo>
                  <a:lnTo>
                    <a:pt x="16395" y="16245"/>
                  </a:lnTo>
                  <a:lnTo>
                    <a:pt x="16305" y="16139"/>
                  </a:lnTo>
                  <a:lnTo>
                    <a:pt x="16058" y="15848"/>
                  </a:lnTo>
                  <a:lnTo>
                    <a:pt x="15803" y="15567"/>
                  </a:lnTo>
                  <a:lnTo>
                    <a:pt x="15540" y="15294"/>
                  </a:lnTo>
                  <a:lnTo>
                    <a:pt x="15278" y="15012"/>
                  </a:lnTo>
                  <a:lnTo>
                    <a:pt x="15008" y="14730"/>
                  </a:lnTo>
                  <a:lnTo>
                    <a:pt x="14730" y="14449"/>
                  </a:lnTo>
                  <a:lnTo>
                    <a:pt x="14453" y="14149"/>
                  </a:lnTo>
                  <a:lnTo>
                    <a:pt x="14168" y="13850"/>
                  </a:lnTo>
                  <a:lnTo>
                    <a:pt x="14708" y="13322"/>
                  </a:lnTo>
                  <a:lnTo>
                    <a:pt x="15248" y="12802"/>
                  </a:lnTo>
                  <a:lnTo>
                    <a:pt x="15788" y="12300"/>
                  </a:lnTo>
                  <a:lnTo>
                    <a:pt x="16335" y="11807"/>
                  </a:lnTo>
                  <a:lnTo>
                    <a:pt x="16890" y="11332"/>
                  </a:lnTo>
                  <a:lnTo>
                    <a:pt x="17445" y="10883"/>
                  </a:lnTo>
                  <a:lnTo>
                    <a:pt x="18000" y="10434"/>
                  </a:lnTo>
                  <a:lnTo>
                    <a:pt x="18563" y="10011"/>
                  </a:lnTo>
                  <a:lnTo>
                    <a:pt x="19133" y="9597"/>
                  </a:lnTo>
                  <a:lnTo>
                    <a:pt x="19703" y="9201"/>
                  </a:lnTo>
                  <a:lnTo>
                    <a:pt x="20280" y="8823"/>
                  </a:lnTo>
                  <a:lnTo>
                    <a:pt x="20858" y="8462"/>
                  </a:lnTo>
                  <a:lnTo>
                    <a:pt x="21443" y="8110"/>
                  </a:lnTo>
                  <a:lnTo>
                    <a:pt x="22035" y="7775"/>
                  </a:lnTo>
                  <a:lnTo>
                    <a:pt x="22628" y="7458"/>
                  </a:lnTo>
                  <a:lnTo>
                    <a:pt x="23220" y="7159"/>
                  </a:lnTo>
                  <a:lnTo>
                    <a:pt x="23828" y="6868"/>
                  </a:lnTo>
                  <a:lnTo>
                    <a:pt x="24435" y="6595"/>
                  </a:lnTo>
                  <a:lnTo>
                    <a:pt x="25043" y="6340"/>
                  </a:lnTo>
                  <a:lnTo>
                    <a:pt x="25658" y="6102"/>
                  </a:lnTo>
                  <a:lnTo>
                    <a:pt x="26280" y="5873"/>
                  </a:lnTo>
                  <a:lnTo>
                    <a:pt x="26903" y="5671"/>
                  </a:lnTo>
                  <a:lnTo>
                    <a:pt x="27533" y="5468"/>
                  </a:lnTo>
                  <a:lnTo>
                    <a:pt x="28170" y="5292"/>
                  </a:lnTo>
                  <a:lnTo>
                    <a:pt x="28808" y="5134"/>
                  </a:lnTo>
                  <a:lnTo>
                    <a:pt x="29453" y="4984"/>
                  </a:lnTo>
                  <a:lnTo>
                    <a:pt x="30105" y="4852"/>
                  </a:lnTo>
                  <a:lnTo>
                    <a:pt x="30758" y="4738"/>
                  </a:lnTo>
                  <a:lnTo>
                    <a:pt x="31418" y="4632"/>
                  </a:lnTo>
                  <a:lnTo>
                    <a:pt x="32085" y="4553"/>
                  </a:lnTo>
                  <a:lnTo>
                    <a:pt x="32760" y="4482"/>
                  </a:lnTo>
                  <a:lnTo>
                    <a:pt x="33435" y="4429"/>
                  </a:lnTo>
                  <a:lnTo>
                    <a:pt x="33510" y="4606"/>
                  </a:lnTo>
                  <a:lnTo>
                    <a:pt x="33533" y="4676"/>
                  </a:lnTo>
                  <a:lnTo>
                    <a:pt x="33533" y="5055"/>
                  </a:lnTo>
                  <a:lnTo>
                    <a:pt x="33540" y="5442"/>
                  </a:lnTo>
                  <a:lnTo>
                    <a:pt x="33540" y="5829"/>
                  </a:lnTo>
                  <a:lnTo>
                    <a:pt x="33548" y="6217"/>
                  </a:lnTo>
                  <a:lnTo>
                    <a:pt x="33555" y="6604"/>
                  </a:lnTo>
                  <a:lnTo>
                    <a:pt x="33555" y="6983"/>
                  </a:lnTo>
                  <a:lnTo>
                    <a:pt x="33563" y="7370"/>
                  </a:lnTo>
                  <a:lnTo>
                    <a:pt x="33578" y="7757"/>
                  </a:lnTo>
                  <a:lnTo>
                    <a:pt x="33578" y="7889"/>
                  </a:lnTo>
                  <a:lnTo>
                    <a:pt x="33585" y="8013"/>
                  </a:lnTo>
                  <a:lnTo>
                    <a:pt x="33600" y="8145"/>
                  </a:lnTo>
                  <a:lnTo>
                    <a:pt x="33615" y="8268"/>
                  </a:lnTo>
                  <a:lnTo>
                    <a:pt x="33638" y="8382"/>
                  </a:lnTo>
                  <a:lnTo>
                    <a:pt x="33660" y="8506"/>
                  </a:lnTo>
                  <a:lnTo>
                    <a:pt x="33690" y="8611"/>
                  </a:lnTo>
                  <a:lnTo>
                    <a:pt x="33720" y="8726"/>
                  </a:lnTo>
                  <a:lnTo>
                    <a:pt x="33758" y="8832"/>
                  </a:lnTo>
                  <a:lnTo>
                    <a:pt x="33795" y="8937"/>
                  </a:lnTo>
                  <a:lnTo>
                    <a:pt x="33833" y="9034"/>
                  </a:lnTo>
                  <a:lnTo>
                    <a:pt x="33878" y="9131"/>
                  </a:lnTo>
                  <a:lnTo>
                    <a:pt x="33923" y="9219"/>
                  </a:lnTo>
                  <a:lnTo>
                    <a:pt x="33975" y="9307"/>
                  </a:lnTo>
                  <a:lnTo>
                    <a:pt x="34028" y="9395"/>
                  </a:lnTo>
                  <a:lnTo>
                    <a:pt x="34088" y="9474"/>
                  </a:lnTo>
                  <a:lnTo>
                    <a:pt x="34148" y="9545"/>
                  </a:lnTo>
                  <a:lnTo>
                    <a:pt x="34208" y="9615"/>
                  </a:lnTo>
                  <a:lnTo>
                    <a:pt x="34275" y="9686"/>
                  </a:lnTo>
                  <a:lnTo>
                    <a:pt x="34343" y="9747"/>
                  </a:lnTo>
                  <a:lnTo>
                    <a:pt x="34418" y="9809"/>
                  </a:lnTo>
                  <a:lnTo>
                    <a:pt x="34493" y="9862"/>
                  </a:lnTo>
                  <a:lnTo>
                    <a:pt x="34568" y="9906"/>
                  </a:lnTo>
                  <a:lnTo>
                    <a:pt x="34643" y="9950"/>
                  </a:lnTo>
                  <a:lnTo>
                    <a:pt x="34725" y="9994"/>
                  </a:lnTo>
                  <a:lnTo>
                    <a:pt x="34808" y="10029"/>
                  </a:lnTo>
                  <a:lnTo>
                    <a:pt x="34898" y="10055"/>
                  </a:lnTo>
                  <a:lnTo>
                    <a:pt x="34988" y="10082"/>
                  </a:lnTo>
                  <a:lnTo>
                    <a:pt x="35078" y="10099"/>
                  </a:lnTo>
                  <a:lnTo>
                    <a:pt x="35168" y="10117"/>
                  </a:lnTo>
                  <a:lnTo>
                    <a:pt x="35265" y="10126"/>
                  </a:lnTo>
                  <a:lnTo>
                    <a:pt x="35363" y="10135"/>
                  </a:lnTo>
                  <a:lnTo>
                    <a:pt x="35460" y="10126"/>
                  </a:lnTo>
                  <a:lnTo>
                    <a:pt x="35558" y="10126"/>
                  </a:lnTo>
                  <a:lnTo>
                    <a:pt x="35655" y="10108"/>
                  </a:lnTo>
                  <a:lnTo>
                    <a:pt x="35753" y="10090"/>
                  </a:lnTo>
                  <a:lnTo>
                    <a:pt x="35843" y="10073"/>
                  </a:lnTo>
                  <a:lnTo>
                    <a:pt x="35933" y="10046"/>
                  </a:lnTo>
                  <a:lnTo>
                    <a:pt x="36023" y="10011"/>
                  </a:lnTo>
                  <a:lnTo>
                    <a:pt x="36105" y="9967"/>
                  </a:lnTo>
                  <a:lnTo>
                    <a:pt x="36188" y="9923"/>
                  </a:lnTo>
                  <a:lnTo>
                    <a:pt x="36270" y="9879"/>
                  </a:lnTo>
                  <a:lnTo>
                    <a:pt x="36345" y="9826"/>
                  </a:lnTo>
                  <a:lnTo>
                    <a:pt x="36420" y="9765"/>
                  </a:lnTo>
                  <a:lnTo>
                    <a:pt x="36488" y="9703"/>
                  </a:lnTo>
                  <a:lnTo>
                    <a:pt x="36555" y="9633"/>
                  </a:lnTo>
                  <a:lnTo>
                    <a:pt x="36623" y="9562"/>
                  </a:lnTo>
                  <a:lnTo>
                    <a:pt x="36683" y="9483"/>
                  </a:lnTo>
                  <a:lnTo>
                    <a:pt x="36743" y="9404"/>
                  </a:lnTo>
                  <a:lnTo>
                    <a:pt x="36803" y="9325"/>
                  </a:lnTo>
                  <a:lnTo>
                    <a:pt x="36855" y="9228"/>
                  </a:lnTo>
                  <a:lnTo>
                    <a:pt x="36900" y="9140"/>
                  </a:lnTo>
                  <a:lnTo>
                    <a:pt x="36945" y="9043"/>
                  </a:lnTo>
                  <a:lnTo>
                    <a:pt x="36990" y="8937"/>
                  </a:lnTo>
                  <a:lnTo>
                    <a:pt x="37028" y="8832"/>
                  </a:lnTo>
                  <a:lnTo>
                    <a:pt x="37065" y="8726"/>
                  </a:lnTo>
                  <a:lnTo>
                    <a:pt x="37095" y="8611"/>
                  </a:lnTo>
                  <a:lnTo>
                    <a:pt x="37118" y="8497"/>
                  </a:lnTo>
                  <a:lnTo>
                    <a:pt x="37148" y="8374"/>
                  </a:lnTo>
                  <a:lnTo>
                    <a:pt x="37163" y="8250"/>
                  </a:lnTo>
                  <a:lnTo>
                    <a:pt x="37178" y="8127"/>
                  </a:lnTo>
                  <a:lnTo>
                    <a:pt x="37193" y="7995"/>
                  </a:lnTo>
                  <a:lnTo>
                    <a:pt x="37200" y="7863"/>
                  </a:lnTo>
                  <a:lnTo>
                    <a:pt x="37200" y="7722"/>
                  </a:lnTo>
                  <a:lnTo>
                    <a:pt x="37208" y="7317"/>
                  </a:lnTo>
                  <a:lnTo>
                    <a:pt x="37208" y="6903"/>
                  </a:lnTo>
                  <a:lnTo>
                    <a:pt x="37208" y="6498"/>
                  </a:lnTo>
                  <a:lnTo>
                    <a:pt x="37208" y="6085"/>
                  </a:lnTo>
                  <a:lnTo>
                    <a:pt x="37208" y="5671"/>
                  </a:lnTo>
                  <a:lnTo>
                    <a:pt x="37208" y="5248"/>
                  </a:lnTo>
                  <a:lnTo>
                    <a:pt x="37208" y="4826"/>
                  </a:lnTo>
                  <a:lnTo>
                    <a:pt x="37208" y="4403"/>
                  </a:lnTo>
                  <a:lnTo>
                    <a:pt x="37898" y="4456"/>
                  </a:lnTo>
                  <a:lnTo>
                    <a:pt x="38588" y="4535"/>
                  </a:lnTo>
                  <a:lnTo>
                    <a:pt x="39263" y="4623"/>
                  </a:lnTo>
                  <a:lnTo>
                    <a:pt x="39938" y="4729"/>
                  </a:lnTo>
                  <a:lnTo>
                    <a:pt x="40605" y="4843"/>
                  </a:lnTo>
                  <a:lnTo>
                    <a:pt x="41273" y="4984"/>
                  </a:lnTo>
                  <a:lnTo>
                    <a:pt x="41925" y="5134"/>
                  </a:lnTo>
                  <a:lnTo>
                    <a:pt x="42578" y="5301"/>
                  </a:lnTo>
                  <a:lnTo>
                    <a:pt x="43223" y="5477"/>
                  </a:lnTo>
                  <a:lnTo>
                    <a:pt x="43860" y="5680"/>
                  </a:lnTo>
                  <a:lnTo>
                    <a:pt x="44490" y="5891"/>
                  </a:lnTo>
                  <a:lnTo>
                    <a:pt x="45120" y="6111"/>
                  </a:lnTo>
                  <a:lnTo>
                    <a:pt x="45743" y="6358"/>
                  </a:lnTo>
                  <a:lnTo>
                    <a:pt x="46358" y="6613"/>
                  </a:lnTo>
                  <a:lnTo>
                    <a:pt x="46973" y="6886"/>
                  </a:lnTo>
                  <a:lnTo>
                    <a:pt x="47573" y="7168"/>
                  </a:lnTo>
                  <a:lnTo>
                    <a:pt x="48180" y="7476"/>
                  </a:lnTo>
                  <a:lnTo>
                    <a:pt x="48773" y="7793"/>
                  </a:lnTo>
                  <a:lnTo>
                    <a:pt x="49365" y="8127"/>
                  </a:lnTo>
                  <a:lnTo>
                    <a:pt x="49950" y="8471"/>
                  </a:lnTo>
                  <a:lnTo>
                    <a:pt x="50528" y="8832"/>
                  </a:lnTo>
                  <a:lnTo>
                    <a:pt x="51098" y="9210"/>
                  </a:lnTo>
                  <a:lnTo>
                    <a:pt x="51668" y="9606"/>
                  </a:lnTo>
                  <a:lnTo>
                    <a:pt x="52238" y="10020"/>
                  </a:lnTo>
                  <a:lnTo>
                    <a:pt x="52793" y="10443"/>
                  </a:lnTo>
                  <a:lnTo>
                    <a:pt x="53355" y="10883"/>
                  </a:lnTo>
                  <a:lnTo>
                    <a:pt x="53903" y="11332"/>
                  </a:lnTo>
                  <a:lnTo>
                    <a:pt x="54450" y="11807"/>
                  </a:lnTo>
                  <a:lnTo>
                    <a:pt x="54990" y="12292"/>
                  </a:lnTo>
                  <a:lnTo>
                    <a:pt x="55530" y="12793"/>
                  </a:lnTo>
                  <a:lnTo>
                    <a:pt x="56063" y="13304"/>
                  </a:lnTo>
                  <a:lnTo>
                    <a:pt x="56588" y="13832"/>
                  </a:lnTo>
                  <a:lnTo>
                    <a:pt x="56423" y="14008"/>
                  </a:lnTo>
                  <a:lnTo>
                    <a:pt x="56265" y="14167"/>
                  </a:lnTo>
                  <a:lnTo>
                    <a:pt x="56108" y="14316"/>
                  </a:lnTo>
                  <a:lnTo>
                    <a:pt x="55958" y="14466"/>
                  </a:lnTo>
                  <a:lnTo>
                    <a:pt x="55815" y="14616"/>
                  </a:lnTo>
                  <a:lnTo>
                    <a:pt x="55673" y="14765"/>
                  </a:lnTo>
                  <a:lnTo>
                    <a:pt x="55538" y="14906"/>
                  </a:lnTo>
                  <a:lnTo>
                    <a:pt x="55403" y="15047"/>
                  </a:lnTo>
                  <a:lnTo>
                    <a:pt x="55140" y="15347"/>
                  </a:lnTo>
                  <a:lnTo>
                    <a:pt x="54878" y="15646"/>
                  </a:lnTo>
                  <a:lnTo>
                    <a:pt x="54623" y="15954"/>
                  </a:lnTo>
                  <a:lnTo>
                    <a:pt x="54368" y="16262"/>
                  </a:lnTo>
                  <a:lnTo>
                    <a:pt x="54293" y="16359"/>
                  </a:lnTo>
                  <a:lnTo>
                    <a:pt x="54225" y="16456"/>
                  </a:lnTo>
                  <a:lnTo>
                    <a:pt x="54158" y="16562"/>
                  </a:lnTo>
                  <a:lnTo>
                    <a:pt x="54098" y="16658"/>
                  </a:lnTo>
                  <a:lnTo>
                    <a:pt x="54045" y="16764"/>
                  </a:lnTo>
                  <a:lnTo>
                    <a:pt x="53993" y="16861"/>
                  </a:lnTo>
                  <a:lnTo>
                    <a:pt x="53948" y="16967"/>
                  </a:lnTo>
                  <a:lnTo>
                    <a:pt x="53903" y="17072"/>
                  </a:lnTo>
                  <a:lnTo>
                    <a:pt x="53865" y="17169"/>
                  </a:lnTo>
                  <a:lnTo>
                    <a:pt x="53835" y="17275"/>
                  </a:lnTo>
                  <a:lnTo>
                    <a:pt x="53805" y="17380"/>
                  </a:lnTo>
                  <a:lnTo>
                    <a:pt x="53783" y="17486"/>
                  </a:lnTo>
                  <a:lnTo>
                    <a:pt x="53768" y="17592"/>
                  </a:lnTo>
                  <a:lnTo>
                    <a:pt x="53753" y="17688"/>
                  </a:lnTo>
                  <a:lnTo>
                    <a:pt x="53738" y="17794"/>
                  </a:lnTo>
                  <a:lnTo>
                    <a:pt x="53738" y="17900"/>
                  </a:lnTo>
                  <a:lnTo>
                    <a:pt x="53738" y="17997"/>
                  </a:lnTo>
                  <a:lnTo>
                    <a:pt x="53738" y="18102"/>
                  </a:lnTo>
                  <a:lnTo>
                    <a:pt x="53745" y="18208"/>
                  </a:lnTo>
                  <a:lnTo>
                    <a:pt x="53760" y="18305"/>
                  </a:lnTo>
                  <a:lnTo>
                    <a:pt x="53783" y="18402"/>
                  </a:lnTo>
                  <a:lnTo>
                    <a:pt x="53805" y="18507"/>
                  </a:lnTo>
                  <a:lnTo>
                    <a:pt x="53828" y="18604"/>
                  </a:lnTo>
                  <a:lnTo>
                    <a:pt x="53858" y="18701"/>
                  </a:lnTo>
                  <a:lnTo>
                    <a:pt x="53895" y="18789"/>
                  </a:lnTo>
                  <a:lnTo>
                    <a:pt x="53940" y="18886"/>
                  </a:lnTo>
                  <a:lnTo>
                    <a:pt x="53985" y="18983"/>
                  </a:lnTo>
                  <a:lnTo>
                    <a:pt x="54038" y="19071"/>
                  </a:lnTo>
                  <a:lnTo>
                    <a:pt x="54090" y="19159"/>
                  </a:lnTo>
                  <a:lnTo>
                    <a:pt x="54150" y="19247"/>
                  </a:lnTo>
                  <a:lnTo>
                    <a:pt x="54210" y="19326"/>
                  </a:lnTo>
                  <a:lnTo>
                    <a:pt x="54285" y="19414"/>
                  </a:lnTo>
                  <a:lnTo>
                    <a:pt x="54353" y="19493"/>
                  </a:lnTo>
                  <a:lnTo>
                    <a:pt x="54428" y="19564"/>
                  </a:lnTo>
                  <a:lnTo>
                    <a:pt x="54503" y="19625"/>
                  </a:lnTo>
                  <a:lnTo>
                    <a:pt x="54578" y="19687"/>
                  </a:lnTo>
                  <a:lnTo>
                    <a:pt x="54653" y="19749"/>
                  </a:lnTo>
                  <a:lnTo>
                    <a:pt x="54735" y="19793"/>
                  </a:lnTo>
                  <a:lnTo>
                    <a:pt x="54810" y="19845"/>
                  </a:lnTo>
                  <a:lnTo>
                    <a:pt x="54893" y="19881"/>
                  </a:lnTo>
                  <a:lnTo>
                    <a:pt x="54975" y="19916"/>
                  </a:lnTo>
                  <a:lnTo>
                    <a:pt x="55065" y="19942"/>
                  </a:lnTo>
                  <a:lnTo>
                    <a:pt x="55148" y="19969"/>
                  </a:lnTo>
                  <a:lnTo>
                    <a:pt x="55230" y="19986"/>
                  </a:lnTo>
                  <a:lnTo>
                    <a:pt x="55320" y="19995"/>
                  </a:lnTo>
                  <a:lnTo>
                    <a:pt x="55403" y="20004"/>
                  </a:lnTo>
                  <a:lnTo>
                    <a:pt x="55583" y="20004"/>
                  </a:lnTo>
                  <a:lnTo>
                    <a:pt x="55673" y="19995"/>
                  </a:lnTo>
                  <a:lnTo>
                    <a:pt x="55763" y="19978"/>
                  </a:lnTo>
                  <a:lnTo>
                    <a:pt x="55845" y="19960"/>
                  </a:lnTo>
                  <a:lnTo>
                    <a:pt x="55935" y="19933"/>
                  </a:lnTo>
                  <a:lnTo>
                    <a:pt x="56025" y="19907"/>
                  </a:lnTo>
                  <a:lnTo>
                    <a:pt x="56115" y="19872"/>
                  </a:lnTo>
                  <a:lnTo>
                    <a:pt x="56205" y="19828"/>
                  </a:lnTo>
                  <a:lnTo>
                    <a:pt x="56288" y="19784"/>
                  </a:lnTo>
                  <a:lnTo>
                    <a:pt x="56378" y="19731"/>
                  </a:lnTo>
                  <a:lnTo>
                    <a:pt x="56468" y="19669"/>
                  </a:lnTo>
                  <a:lnTo>
                    <a:pt x="56550" y="19608"/>
                  </a:lnTo>
                  <a:lnTo>
                    <a:pt x="56640" y="19537"/>
                  </a:lnTo>
                  <a:lnTo>
                    <a:pt x="56723" y="19467"/>
                  </a:lnTo>
                  <a:lnTo>
                    <a:pt x="56805" y="19388"/>
                  </a:lnTo>
                  <a:lnTo>
                    <a:pt x="56888" y="19308"/>
                  </a:lnTo>
                  <a:lnTo>
                    <a:pt x="56970" y="19212"/>
                  </a:lnTo>
                  <a:lnTo>
                    <a:pt x="57225" y="18912"/>
                  </a:lnTo>
                  <a:lnTo>
                    <a:pt x="57480" y="18613"/>
                  </a:lnTo>
                  <a:lnTo>
                    <a:pt x="57743" y="18305"/>
                  </a:lnTo>
                  <a:lnTo>
                    <a:pt x="57998" y="18005"/>
                  </a:lnTo>
                  <a:lnTo>
                    <a:pt x="58253" y="17688"/>
                  </a:lnTo>
                  <a:lnTo>
                    <a:pt x="58515" y="17380"/>
                  </a:lnTo>
                  <a:lnTo>
                    <a:pt x="58778" y="17055"/>
                  </a:lnTo>
                  <a:lnTo>
                    <a:pt x="59048" y="16738"/>
                  </a:lnTo>
                  <a:lnTo>
                    <a:pt x="59498" y="17345"/>
                  </a:lnTo>
                  <a:lnTo>
                    <a:pt x="59940" y="17970"/>
                  </a:lnTo>
                  <a:lnTo>
                    <a:pt x="60368" y="18595"/>
                  </a:lnTo>
                  <a:lnTo>
                    <a:pt x="60788" y="19220"/>
                  </a:lnTo>
                  <a:lnTo>
                    <a:pt x="61185" y="19863"/>
                  </a:lnTo>
                  <a:lnTo>
                    <a:pt x="61575" y="20506"/>
                  </a:lnTo>
                  <a:lnTo>
                    <a:pt x="61950" y="21148"/>
                  </a:lnTo>
                  <a:lnTo>
                    <a:pt x="62310" y="21800"/>
                  </a:lnTo>
                  <a:lnTo>
                    <a:pt x="62655" y="22460"/>
                  </a:lnTo>
                  <a:lnTo>
                    <a:pt x="62993" y="23129"/>
                  </a:lnTo>
                  <a:lnTo>
                    <a:pt x="63315" y="23798"/>
                  </a:lnTo>
                  <a:lnTo>
                    <a:pt x="63623" y="24485"/>
                  </a:lnTo>
                  <a:lnTo>
                    <a:pt x="63923" y="25163"/>
                  </a:lnTo>
                  <a:lnTo>
                    <a:pt x="64200" y="25859"/>
                  </a:lnTo>
                  <a:lnTo>
                    <a:pt x="64470" y="26554"/>
                  </a:lnTo>
                  <a:lnTo>
                    <a:pt x="64733" y="27259"/>
                  </a:lnTo>
                  <a:lnTo>
                    <a:pt x="64973" y="27972"/>
                  </a:lnTo>
                  <a:lnTo>
                    <a:pt x="65205" y="28685"/>
                  </a:lnTo>
                  <a:lnTo>
                    <a:pt x="65423" y="29407"/>
                  </a:lnTo>
                  <a:lnTo>
                    <a:pt x="65633" y="30137"/>
                  </a:lnTo>
                  <a:lnTo>
                    <a:pt x="65828" y="30877"/>
                  </a:lnTo>
                  <a:lnTo>
                    <a:pt x="66008" y="31617"/>
                  </a:lnTo>
                  <a:lnTo>
                    <a:pt x="66173" y="32365"/>
                  </a:lnTo>
                  <a:lnTo>
                    <a:pt x="66330" y="33122"/>
                  </a:lnTo>
                  <a:lnTo>
                    <a:pt x="66473" y="33888"/>
                  </a:lnTo>
                  <a:lnTo>
                    <a:pt x="66608" y="34663"/>
                  </a:lnTo>
                  <a:lnTo>
                    <a:pt x="66720" y="35438"/>
                  </a:lnTo>
                  <a:lnTo>
                    <a:pt x="66833" y="36221"/>
                  </a:lnTo>
                  <a:lnTo>
                    <a:pt x="66923" y="37013"/>
                  </a:lnTo>
                  <a:lnTo>
                    <a:pt x="67005" y="37815"/>
                  </a:lnTo>
                  <a:lnTo>
                    <a:pt x="67073" y="38625"/>
                  </a:lnTo>
                  <a:lnTo>
                    <a:pt x="67133" y="39435"/>
                  </a:lnTo>
                  <a:lnTo>
                    <a:pt x="65873" y="39435"/>
                  </a:lnTo>
                  <a:lnTo>
                    <a:pt x="65273" y="39426"/>
                  </a:lnTo>
                  <a:lnTo>
                    <a:pt x="63510" y="39426"/>
                  </a:lnTo>
                  <a:lnTo>
                    <a:pt x="62940" y="39435"/>
                  </a:lnTo>
                  <a:lnTo>
                    <a:pt x="62370" y="39443"/>
                  </a:lnTo>
                  <a:lnTo>
                    <a:pt x="62265" y="39452"/>
                  </a:lnTo>
                  <a:lnTo>
                    <a:pt x="62160" y="39461"/>
                  </a:lnTo>
                  <a:lnTo>
                    <a:pt x="62055" y="39479"/>
                  </a:lnTo>
                  <a:lnTo>
                    <a:pt x="61958" y="39496"/>
                  </a:lnTo>
                  <a:lnTo>
                    <a:pt x="61860" y="39523"/>
                  </a:lnTo>
                  <a:lnTo>
                    <a:pt x="61763" y="39549"/>
                  </a:lnTo>
                  <a:lnTo>
                    <a:pt x="61673" y="39584"/>
                  </a:lnTo>
                  <a:lnTo>
                    <a:pt x="61583" y="39619"/>
                  </a:lnTo>
                  <a:lnTo>
                    <a:pt x="61493" y="39655"/>
                  </a:lnTo>
                  <a:lnTo>
                    <a:pt x="61410" y="39699"/>
                  </a:lnTo>
                  <a:lnTo>
                    <a:pt x="61335" y="39752"/>
                  </a:lnTo>
                  <a:lnTo>
                    <a:pt x="61253" y="39804"/>
                  </a:lnTo>
                  <a:lnTo>
                    <a:pt x="61178" y="39857"/>
                  </a:lnTo>
                  <a:lnTo>
                    <a:pt x="61110" y="39919"/>
                  </a:lnTo>
                  <a:lnTo>
                    <a:pt x="61043" y="39980"/>
                  </a:lnTo>
                  <a:lnTo>
                    <a:pt x="60975" y="40051"/>
                  </a:lnTo>
                  <a:lnTo>
                    <a:pt x="60915" y="40121"/>
                  </a:lnTo>
                  <a:lnTo>
                    <a:pt x="60855" y="40192"/>
                  </a:lnTo>
                  <a:lnTo>
                    <a:pt x="60795" y="40271"/>
                  </a:lnTo>
                  <a:lnTo>
                    <a:pt x="60750" y="40350"/>
                  </a:lnTo>
                  <a:lnTo>
                    <a:pt x="60698" y="40438"/>
                  </a:lnTo>
                  <a:lnTo>
                    <a:pt x="60653" y="40517"/>
                  </a:lnTo>
                  <a:lnTo>
                    <a:pt x="60615" y="40606"/>
                  </a:lnTo>
                  <a:lnTo>
                    <a:pt x="60578" y="40702"/>
                  </a:lnTo>
                  <a:lnTo>
                    <a:pt x="60548" y="40790"/>
                  </a:lnTo>
                  <a:lnTo>
                    <a:pt x="60518" y="40887"/>
                  </a:lnTo>
                  <a:lnTo>
                    <a:pt x="60488" y="40993"/>
                  </a:lnTo>
                  <a:lnTo>
                    <a:pt x="60473" y="41090"/>
                  </a:lnTo>
                  <a:lnTo>
                    <a:pt x="60450" y="41195"/>
                  </a:lnTo>
                  <a:lnTo>
                    <a:pt x="60443" y="41301"/>
                  </a:lnTo>
                  <a:lnTo>
                    <a:pt x="60435" y="41407"/>
                  </a:lnTo>
                  <a:lnTo>
                    <a:pt x="60428" y="41512"/>
                  </a:lnTo>
                  <a:lnTo>
                    <a:pt x="60428" y="41627"/>
                  </a:lnTo>
                  <a:lnTo>
                    <a:pt x="60435" y="41741"/>
                  </a:lnTo>
                  <a:lnTo>
                    <a:pt x="60443" y="41847"/>
                  </a:lnTo>
                  <a:lnTo>
                    <a:pt x="60458" y="41953"/>
                  </a:lnTo>
                  <a:lnTo>
                    <a:pt x="60480" y="42058"/>
                  </a:lnTo>
                  <a:lnTo>
                    <a:pt x="60503" y="42164"/>
                  </a:lnTo>
                  <a:lnTo>
                    <a:pt x="60533" y="42261"/>
                  </a:lnTo>
                  <a:lnTo>
                    <a:pt x="60563" y="42358"/>
                  </a:lnTo>
                  <a:lnTo>
                    <a:pt x="60600" y="42454"/>
                  </a:lnTo>
                  <a:lnTo>
                    <a:pt x="60638" y="42542"/>
                  </a:lnTo>
                  <a:lnTo>
                    <a:pt x="60683" y="42630"/>
                  </a:lnTo>
                  <a:lnTo>
                    <a:pt x="60735" y="42719"/>
                  </a:lnTo>
                  <a:lnTo>
                    <a:pt x="60788" y="42798"/>
                  </a:lnTo>
                  <a:lnTo>
                    <a:pt x="60840" y="42877"/>
                  </a:lnTo>
                  <a:lnTo>
                    <a:pt x="60900" y="42956"/>
                  </a:lnTo>
                  <a:lnTo>
                    <a:pt x="60968" y="43027"/>
                  </a:lnTo>
                  <a:lnTo>
                    <a:pt x="61035" y="43097"/>
                  </a:lnTo>
                  <a:lnTo>
                    <a:pt x="61103" y="43168"/>
                  </a:lnTo>
                  <a:lnTo>
                    <a:pt x="61178" y="43229"/>
                  </a:lnTo>
                  <a:lnTo>
                    <a:pt x="61253" y="43291"/>
                  </a:lnTo>
                  <a:lnTo>
                    <a:pt x="61335" y="43344"/>
                  </a:lnTo>
                  <a:lnTo>
                    <a:pt x="61418" y="43388"/>
                  </a:lnTo>
                  <a:lnTo>
                    <a:pt x="61508" y="43440"/>
                  </a:lnTo>
                  <a:lnTo>
                    <a:pt x="61598" y="43476"/>
                  </a:lnTo>
                  <a:lnTo>
                    <a:pt x="61688" y="43520"/>
                  </a:lnTo>
                  <a:lnTo>
                    <a:pt x="61785" y="43546"/>
                  </a:lnTo>
                  <a:lnTo>
                    <a:pt x="61883" y="43581"/>
                  </a:lnTo>
                  <a:lnTo>
                    <a:pt x="61980" y="43599"/>
                  </a:lnTo>
                  <a:lnTo>
                    <a:pt x="62085" y="43625"/>
                  </a:lnTo>
                  <a:lnTo>
                    <a:pt x="62190" y="43634"/>
                  </a:lnTo>
                  <a:lnTo>
                    <a:pt x="62303" y="43643"/>
                  </a:lnTo>
                  <a:lnTo>
                    <a:pt x="62415" y="43652"/>
                  </a:lnTo>
                  <a:lnTo>
                    <a:pt x="62805" y="43652"/>
                  </a:lnTo>
                  <a:lnTo>
                    <a:pt x="63203" y="43661"/>
                  </a:lnTo>
                  <a:lnTo>
                    <a:pt x="63998" y="43661"/>
                  </a:lnTo>
                  <a:lnTo>
                    <a:pt x="64388" y="43669"/>
                  </a:lnTo>
                  <a:lnTo>
                    <a:pt x="66765" y="43669"/>
                  </a:lnTo>
                  <a:lnTo>
                    <a:pt x="67163" y="43661"/>
                  </a:lnTo>
                  <a:lnTo>
                    <a:pt x="67950" y="43661"/>
                  </a:lnTo>
                  <a:lnTo>
                    <a:pt x="68348" y="43652"/>
                  </a:lnTo>
                  <a:lnTo>
                    <a:pt x="68745" y="43652"/>
                  </a:lnTo>
                  <a:lnTo>
                    <a:pt x="68873" y="43643"/>
                  </a:lnTo>
                  <a:lnTo>
                    <a:pt x="68993" y="43634"/>
                  </a:lnTo>
                  <a:lnTo>
                    <a:pt x="69113" y="43625"/>
                  </a:lnTo>
                  <a:lnTo>
                    <a:pt x="69225" y="43608"/>
                  </a:lnTo>
                  <a:lnTo>
                    <a:pt x="69338" y="43581"/>
                  </a:lnTo>
                  <a:lnTo>
                    <a:pt x="69443" y="43555"/>
                  </a:lnTo>
                  <a:lnTo>
                    <a:pt x="69548" y="43529"/>
                  </a:lnTo>
                  <a:lnTo>
                    <a:pt x="69645" y="43493"/>
                  </a:lnTo>
                  <a:lnTo>
                    <a:pt x="69743" y="43449"/>
                  </a:lnTo>
                  <a:lnTo>
                    <a:pt x="69833" y="43405"/>
                  </a:lnTo>
                  <a:lnTo>
                    <a:pt x="69923" y="43352"/>
                  </a:lnTo>
                  <a:lnTo>
                    <a:pt x="70005" y="43300"/>
                  </a:lnTo>
                  <a:lnTo>
                    <a:pt x="70080" y="43238"/>
                  </a:lnTo>
                  <a:lnTo>
                    <a:pt x="70155" y="43176"/>
                  </a:lnTo>
                  <a:lnTo>
                    <a:pt x="70230" y="43106"/>
                  </a:lnTo>
                  <a:lnTo>
                    <a:pt x="70298" y="43035"/>
                  </a:lnTo>
                  <a:lnTo>
                    <a:pt x="70358" y="42956"/>
                  </a:lnTo>
                  <a:lnTo>
                    <a:pt x="70418" y="42877"/>
                  </a:lnTo>
                  <a:lnTo>
                    <a:pt x="70470" y="42789"/>
                  </a:lnTo>
                  <a:lnTo>
                    <a:pt x="70515" y="42701"/>
                  </a:lnTo>
                  <a:lnTo>
                    <a:pt x="70560" y="42604"/>
                  </a:lnTo>
                  <a:lnTo>
                    <a:pt x="70598" y="42498"/>
                  </a:lnTo>
                  <a:lnTo>
                    <a:pt x="70635" y="42393"/>
                  </a:lnTo>
                  <a:lnTo>
                    <a:pt x="70665" y="42287"/>
                  </a:lnTo>
                  <a:lnTo>
                    <a:pt x="70688" y="42173"/>
                  </a:lnTo>
                  <a:lnTo>
                    <a:pt x="70710" y="42049"/>
                  </a:lnTo>
                  <a:lnTo>
                    <a:pt x="70725" y="41926"/>
                  </a:lnTo>
                  <a:lnTo>
                    <a:pt x="70740" y="41794"/>
                  </a:lnTo>
                  <a:lnTo>
                    <a:pt x="70748" y="41662"/>
                  </a:lnTo>
                  <a:lnTo>
                    <a:pt x="70748" y="41521"/>
                  </a:lnTo>
                  <a:lnTo>
                    <a:pt x="70748" y="41380"/>
                  </a:lnTo>
                  <a:lnTo>
                    <a:pt x="70740" y="41231"/>
                  </a:lnTo>
                  <a:lnTo>
                    <a:pt x="70703" y="40694"/>
                  </a:lnTo>
                  <a:lnTo>
                    <a:pt x="70673" y="40148"/>
                  </a:lnTo>
                  <a:lnTo>
                    <a:pt x="70635" y="39611"/>
                  </a:lnTo>
                  <a:lnTo>
                    <a:pt x="70605" y="39065"/>
                  </a:lnTo>
                  <a:lnTo>
                    <a:pt x="70568" y="38528"/>
                  </a:lnTo>
                  <a:lnTo>
                    <a:pt x="70530" y="37982"/>
                  </a:lnTo>
                  <a:lnTo>
                    <a:pt x="70493" y="37445"/>
                  </a:lnTo>
                  <a:lnTo>
                    <a:pt x="70448" y="36899"/>
                  </a:lnTo>
                  <a:lnTo>
                    <a:pt x="70403" y="36362"/>
                  </a:lnTo>
                  <a:lnTo>
                    <a:pt x="70350" y="35825"/>
                  </a:lnTo>
                  <a:lnTo>
                    <a:pt x="70290" y="35288"/>
                  </a:lnTo>
                  <a:lnTo>
                    <a:pt x="70230" y="34751"/>
                  </a:lnTo>
                  <a:lnTo>
                    <a:pt x="70163" y="34214"/>
                  </a:lnTo>
                  <a:lnTo>
                    <a:pt x="70088" y="33686"/>
                  </a:lnTo>
                  <a:lnTo>
                    <a:pt x="70005" y="33148"/>
                  </a:lnTo>
                  <a:lnTo>
                    <a:pt x="69915" y="32620"/>
                  </a:lnTo>
                  <a:lnTo>
                    <a:pt x="69525" y="30692"/>
                  </a:lnTo>
                  <a:lnTo>
                    <a:pt x="69060" y="28799"/>
                  </a:lnTo>
                  <a:lnTo>
                    <a:pt x="68520" y="26950"/>
                  </a:lnTo>
                  <a:lnTo>
                    <a:pt x="67905" y="25146"/>
                  </a:lnTo>
                  <a:lnTo>
                    <a:pt x="67223" y="23385"/>
                  </a:lnTo>
                  <a:lnTo>
                    <a:pt x="66473" y="21668"/>
                  </a:lnTo>
                  <a:lnTo>
                    <a:pt x="65655" y="20004"/>
                  </a:lnTo>
                  <a:lnTo>
                    <a:pt x="64778" y="18393"/>
                  </a:lnTo>
                  <a:lnTo>
                    <a:pt x="63840" y="16843"/>
                  </a:lnTo>
                  <a:lnTo>
                    <a:pt x="62843" y="15338"/>
                  </a:lnTo>
                  <a:lnTo>
                    <a:pt x="61793" y="13894"/>
                  </a:lnTo>
                  <a:lnTo>
                    <a:pt x="60690" y="12512"/>
                  </a:lnTo>
                  <a:lnTo>
                    <a:pt x="59535" y="11191"/>
                  </a:lnTo>
                  <a:lnTo>
                    <a:pt x="58328" y="9932"/>
                  </a:lnTo>
                  <a:lnTo>
                    <a:pt x="57083" y="8735"/>
                  </a:lnTo>
                  <a:lnTo>
                    <a:pt x="55785" y="7608"/>
                  </a:lnTo>
                  <a:lnTo>
                    <a:pt x="54450" y="6551"/>
                  </a:lnTo>
                  <a:lnTo>
                    <a:pt x="53078" y="5574"/>
                  </a:lnTo>
                  <a:lnTo>
                    <a:pt x="51668" y="4658"/>
                  </a:lnTo>
                  <a:lnTo>
                    <a:pt x="50220" y="3822"/>
                  </a:lnTo>
                  <a:lnTo>
                    <a:pt x="48743" y="3065"/>
                  </a:lnTo>
                  <a:lnTo>
                    <a:pt x="47235" y="2387"/>
                  </a:lnTo>
                  <a:lnTo>
                    <a:pt x="45698" y="1779"/>
                  </a:lnTo>
                  <a:lnTo>
                    <a:pt x="44138" y="1269"/>
                  </a:lnTo>
                  <a:lnTo>
                    <a:pt x="42555" y="837"/>
                  </a:lnTo>
                  <a:lnTo>
                    <a:pt x="40950" y="494"/>
                  </a:lnTo>
                  <a:lnTo>
                    <a:pt x="39330" y="239"/>
                  </a:lnTo>
                  <a:lnTo>
                    <a:pt x="37695" y="71"/>
                  </a:lnTo>
                  <a:lnTo>
                    <a:pt x="36045" y="1"/>
                  </a:lnTo>
                  <a:close/>
                  <a:moveTo>
                    <a:pt x="43703" y="15796"/>
                  </a:moveTo>
                  <a:lnTo>
                    <a:pt x="43620" y="15804"/>
                  </a:lnTo>
                  <a:lnTo>
                    <a:pt x="43538" y="15813"/>
                  </a:lnTo>
                  <a:lnTo>
                    <a:pt x="43455" y="15831"/>
                  </a:lnTo>
                  <a:lnTo>
                    <a:pt x="43373" y="15848"/>
                  </a:lnTo>
                  <a:lnTo>
                    <a:pt x="43290" y="15875"/>
                  </a:lnTo>
                  <a:lnTo>
                    <a:pt x="43208" y="15910"/>
                  </a:lnTo>
                  <a:lnTo>
                    <a:pt x="43133" y="15945"/>
                  </a:lnTo>
                  <a:lnTo>
                    <a:pt x="43050" y="15989"/>
                  </a:lnTo>
                  <a:lnTo>
                    <a:pt x="42975" y="16033"/>
                  </a:lnTo>
                  <a:lnTo>
                    <a:pt x="42900" y="16077"/>
                  </a:lnTo>
                  <a:lnTo>
                    <a:pt x="42833" y="16130"/>
                  </a:lnTo>
                  <a:lnTo>
                    <a:pt x="42758" y="16192"/>
                  </a:lnTo>
                  <a:lnTo>
                    <a:pt x="42690" y="16253"/>
                  </a:lnTo>
                  <a:lnTo>
                    <a:pt x="42623" y="16315"/>
                  </a:lnTo>
                  <a:lnTo>
                    <a:pt x="42555" y="16385"/>
                  </a:lnTo>
                  <a:lnTo>
                    <a:pt x="42495" y="16465"/>
                  </a:lnTo>
                  <a:lnTo>
                    <a:pt x="42435" y="16544"/>
                  </a:lnTo>
                  <a:lnTo>
                    <a:pt x="42375" y="16623"/>
                  </a:lnTo>
                  <a:lnTo>
                    <a:pt x="42315" y="16711"/>
                  </a:lnTo>
                  <a:lnTo>
                    <a:pt x="42263" y="16799"/>
                  </a:lnTo>
                  <a:lnTo>
                    <a:pt x="42210" y="16896"/>
                  </a:lnTo>
                  <a:lnTo>
                    <a:pt x="42165" y="16993"/>
                  </a:lnTo>
                  <a:lnTo>
                    <a:pt x="42120" y="17099"/>
                  </a:lnTo>
                  <a:lnTo>
                    <a:pt x="42045" y="17275"/>
                  </a:lnTo>
                  <a:lnTo>
                    <a:pt x="41985" y="17460"/>
                  </a:lnTo>
                  <a:lnTo>
                    <a:pt x="41925" y="17653"/>
                  </a:lnTo>
                  <a:lnTo>
                    <a:pt x="41865" y="17838"/>
                  </a:lnTo>
                  <a:lnTo>
                    <a:pt x="41513" y="18859"/>
                  </a:lnTo>
                  <a:lnTo>
                    <a:pt x="41168" y="19889"/>
                  </a:lnTo>
                  <a:lnTo>
                    <a:pt x="40815" y="20911"/>
                  </a:lnTo>
                  <a:lnTo>
                    <a:pt x="40463" y="21941"/>
                  </a:lnTo>
                  <a:lnTo>
                    <a:pt x="40110" y="22962"/>
                  </a:lnTo>
                  <a:lnTo>
                    <a:pt x="39758" y="23992"/>
                  </a:lnTo>
                  <a:lnTo>
                    <a:pt x="39405" y="25013"/>
                  </a:lnTo>
                  <a:lnTo>
                    <a:pt x="39053" y="26044"/>
                  </a:lnTo>
                  <a:lnTo>
                    <a:pt x="38700" y="27074"/>
                  </a:lnTo>
                  <a:lnTo>
                    <a:pt x="38355" y="28095"/>
                  </a:lnTo>
                  <a:lnTo>
                    <a:pt x="38003" y="29125"/>
                  </a:lnTo>
                  <a:lnTo>
                    <a:pt x="37658" y="30146"/>
                  </a:lnTo>
                  <a:lnTo>
                    <a:pt x="37305" y="31176"/>
                  </a:lnTo>
                  <a:lnTo>
                    <a:pt x="36960" y="32206"/>
                  </a:lnTo>
                  <a:lnTo>
                    <a:pt x="36615" y="33236"/>
                  </a:lnTo>
                  <a:lnTo>
                    <a:pt x="36270" y="34267"/>
                  </a:lnTo>
                  <a:lnTo>
                    <a:pt x="36210" y="34425"/>
                  </a:lnTo>
                  <a:lnTo>
                    <a:pt x="36150" y="34575"/>
                  </a:lnTo>
                  <a:lnTo>
                    <a:pt x="36090" y="34716"/>
                  </a:lnTo>
                  <a:lnTo>
                    <a:pt x="36030" y="34839"/>
                  </a:lnTo>
                  <a:lnTo>
                    <a:pt x="35955" y="34962"/>
                  </a:lnTo>
                  <a:lnTo>
                    <a:pt x="35888" y="35068"/>
                  </a:lnTo>
                  <a:lnTo>
                    <a:pt x="35805" y="35165"/>
                  </a:lnTo>
                  <a:lnTo>
                    <a:pt x="35723" y="35253"/>
                  </a:lnTo>
                  <a:lnTo>
                    <a:pt x="35633" y="35332"/>
                  </a:lnTo>
                  <a:lnTo>
                    <a:pt x="35535" y="35402"/>
                  </a:lnTo>
                  <a:lnTo>
                    <a:pt x="35430" y="35455"/>
                  </a:lnTo>
                  <a:lnTo>
                    <a:pt x="35318" y="35508"/>
                  </a:lnTo>
                  <a:lnTo>
                    <a:pt x="35190" y="35552"/>
                  </a:lnTo>
                  <a:lnTo>
                    <a:pt x="35063" y="35587"/>
                  </a:lnTo>
                  <a:lnTo>
                    <a:pt x="34920" y="35614"/>
                  </a:lnTo>
                  <a:lnTo>
                    <a:pt x="34763" y="35631"/>
                  </a:lnTo>
                  <a:lnTo>
                    <a:pt x="34515" y="35666"/>
                  </a:lnTo>
                  <a:lnTo>
                    <a:pt x="34268" y="35710"/>
                  </a:lnTo>
                  <a:lnTo>
                    <a:pt x="34020" y="35772"/>
                  </a:lnTo>
                  <a:lnTo>
                    <a:pt x="33788" y="35851"/>
                  </a:lnTo>
                  <a:lnTo>
                    <a:pt x="33548" y="35939"/>
                  </a:lnTo>
                  <a:lnTo>
                    <a:pt x="33323" y="36036"/>
                  </a:lnTo>
                  <a:lnTo>
                    <a:pt x="33105" y="36159"/>
                  </a:lnTo>
                  <a:lnTo>
                    <a:pt x="32888" y="36283"/>
                  </a:lnTo>
                  <a:lnTo>
                    <a:pt x="32678" y="36424"/>
                  </a:lnTo>
                  <a:lnTo>
                    <a:pt x="32475" y="36582"/>
                  </a:lnTo>
                  <a:lnTo>
                    <a:pt x="32273" y="36741"/>
                  </a:lnTo>
                  <a:lnTo>
                    <a:pt x="32085" y="36917"/>
                  </a:lnTo>
                  <a:lnTo>
                    <a:pt x="31905" y="37102"/>
                  </a:lnTo>
                  <a:lnTo>
                    <a:pt x="31733" y="37304"/>
                  </a:lnTo>
                  <a:lnTo>
                    <a:pt x="31560" y="37506"/>
                  </a:lnTo>
                  <a:lnTo>
                    <a:pt x="31403" y="37718"/>
                  </a:lnTo>
                  <a:lnTo>
                    <a:pt x="31253" y="37947"/>
                  </a:lnTo>
                  <a:lnTo>
                    <a:pt x="31118" y="38176"/>
                  </a:lnTo>
                  <a:lnTo>
                    <a:pt x="30983" y="38413"/>
                  </a:lnTo>
                  <a:lnTo>
                    <a:pt x="30863" y="38660"/>
                  </a:lnTo>
                  <a:lnTo>
                    <a:pt x="30743" y="38915"/>
                  </a:lnTo>
                  <a:lnTo>
                    <a:pt x="30645" y="39179"/>
                  </a:lnTo>
                  <a:lnTo>
                    <a:pt x="30548" y="39443"/>
                  </a:lnTo>
                  <a:lnTo>
                    <a:pt x="30465" y="39716"/>
                  </a:lnTo>
                  <a:lnTo>
                    <a:pt x="30398" y="39998"/>
                  </a:lnTo>
                  <a:lnTo>
                    <a:pt x="30330" y="40280"/>
                  </a:lnTo>
                  <a:lnTo>
                    <a:pt x="30285" y="40562"/>
                  </a:lnTo>
                  <a:lnTo>
                    <a:pt x="30248" y="40852"/>
                  </a:lnTo>
                  <a:lnTo>
                    <a:pt x="30218" y="41151"/>
                  </a:lnTo>
                  <a:lnTo>
                    <a:pt x="30203" y="41451"/>
                  </a:lnTo>
                  <a:lnTo>
                    <a:pt x="30203" y="41750"/>
                  </a:lnTo>
                  <a:lnTo>
                    <a:pt x="30210" y="42049"/>
                  </a:lnTo>
                  <a:lnTo>
                    <a:pt x="30233" y="42349"/>
                  </a:lnTo>
                  <a:lnTo>
                    <a:pt x="30270" y="42639"/>
                  </a:lnTo>
                  <a:lnTo>
                    <a:pt x="30315" y="42921"/>
                  </a:lnTo>
                  <a:lnTo>
                    <a:pt x="30375" y="43203"/>
                  </a:lnTo>
                  <a:lnTo>
                    <a:pt x="30450" y="43484"/>
                  </a:lnTo>
                  <a:lnTo>
                    <a:pt x="30533" y="43757"/>
                  </a:lnTo>
                  <a:lnTo>
                    <a:pt x="30630" y="44022"/>
                  </a:lnTo>
                  <a:lnTo>
                    <a:pt x="30735" y="44277"/>
                  </a:lnTo>
                  <a:lnTo>
                    <a:pt x="30848" y="44532"/>
                  </a:lnTo>
                  <a:lnTo>
                    <a:pt x="30975" y="44779"/>
                  </a:lnTo>
                  <a:lnTo>
                    <a:pt x="31110" y="45016"/>
                  </a:lnTo>
                  <a:lnTo>
                    <a:pt x="31260" y="45245"/>
                  </a:lnTo>
                  <a:lnTo>
                    <a:pt x="31410" y="45465"/>
                  </a:lnTo>
                  <a:lnTo>
                    <a:pt x="31575" y="45677"/>
                  </a:lnTo>
                  <a:lnTo>
                    <a:pt x="31748" y="45879"/>
                  </a:lnTo>
                  <a:lnTo>
                    <a:pt x="31928" y="46073"/>
                  </a:lnTo>
                  <a:lnTo>
                    <a:pt x="32108" y="46258"/>
                  </a:lnTo>
                  <a:lnTo>
                    <a:pt x="32303" y="46434"/>
                  </a:lnTo>
                  <a:lnTo>
                    <a:pt x="32505" y="46601"/>
                  </a:lnTo>
                  <a:lnTo>
                    <a:pt x="32708" y="46760"/>
                  </a:lnTo>
                  <a:lnTo>
                    <a:pt x="32925" y="46900"/>
                  </a:lnTo>
                  <a:lnTo>
                    <a:pt x="33143" y="47033"/>
                  </a:lnTo>
                  <a:lnTo>
                    <a:pt x="33368" y="47147"/>
                  </a:lnTo>
                  <a:lnTo>
                    <a:pt x="33593" y="47253"/>
                  </a:lnTo>
                  <a:lnTo>
                    <a:pt x="33825" y="47349"/>
                  </a:lnTo>
                  <a:lnTo>
                    <a:pt x="34065" y="47429"/>
                  </a:lnTo>
                  <a:lnTo>
                    <a:pt x="34305" y="47499"/>
                  </a:lnTo>
                  <a:lnTo>
                    <a:pt x="34553" y="47552"/>
                  </a:lnTo>
                  <a:lnTo>
                    <a:pt x="34800" y="47596"/>
                  </a:lnTo>
                  <a:lnTo>
                    <a:pt x="35048" y="47614"/>
                  </a:lnTo>
                  <a:lnTo>
                    <a:pt x="35303" y="47622"/>
                  </a:lnTo>
                  <a:lnTo>
                    <a:pt x="35558" y="47622"/>
                  </a:lnTo>
                  <a:lnTo>
                    <a:pt x="35820" y="47605"/>
                  </a:lnTo>
                  <a:lnTo>
                    <a:pt x="36083" y="47570"/>
                  </a:lnTo>
                  <a:lnTo>
                    <a:pt x="36330" y="47517"/>
                  </a:lnTo>
                  <a:lnTo>
                    <a:pt x="36585" y="47455"/>
                  </a:lnTo>
                  <a:lnTo>
                    <a:pt x="36833" y="47385"/>
                  </a:lnTo>
                  <a:lnTo>
                    <a:pt x="37065" y="47297"/>
                  </a:lnTo>
                  <a:lnTo>
                    <a:pt x="37305" y="47200"/>
                  </a:lnTo>
                  <a:lnTo>
                    <a:pt x="37530" y="47085"/>
                  </a:lnTo>
                  <a:lnTo>
                    <a:pt x="37755" y="46971"/>
                  </a:lnTo>
                  <a:lnTo>
                    <a:pt x="37965" y="46830"/>
                  </a:lnTo>
                  <a:lnTo>
                    <a:pt x="38175" y="46689"/>
                  </a:lnTo>
                  <a:lnTo>
                    <a:pt x="38378" y="46531"/>
                  </a:lnTo>
                  <a:lnTo>
                    <a:pt x="38573" y="46363"/>
                  </a:lnTo>
                  <a:lnTo>
                    <a:pt x="38760" y="46187"/>
                  </a:lnTo>
                  <a:lnTo>
                    <a:pt x="38940" y="46002"/>
                  </a:lnTo>
                  <a:lnTo>
                    <a:pt x="39113" y="45809"/>
                  </a:lnTo>
                  <a:lnTo>
                    <a:pt x="39278" y="45606"/>
                  </a:lnTo>
                  <a:lnTo>
                    <a:pt x="39428" y="45395"/>
                  </a:lnTo>
                  <a:lnTo>
                    <a:pt x="39578" y="45175"/>
                  </a:lnTo>
                  <a:lnTo>
                    <a:pt x="39713" y="44946"/>
                  </a:lnTo>
                  <a:lnTo>
                    <a:pt x="39840" y="44708"/>
                  </a:lnTo>
                  <a:lnTo>
                    <a:pt x="39960" y="44462"/>
                  </a:lnTo>
                  <a:lnTo>
                    <a:pt x="40065" y="44206"/>
                  </a:lnTo>
                  <a:lnTo>
                    <a:pt x="40163" y="43951"/>
                  </a:lnTo>
                  <a:lnTo>
                    <a:pt x="40253" y="43687"/>
                  </a:lnTo>
                  <a:lnTo>
                    <a:pt x="40328" y="43414"/>
                  </a:lnTo>
                  <a:lnTo>
                    <a:pt x="40395" y="43132"/>
                  </a:lnTo>
                  <a:lnTo>
                    <a:pt x="40448" y="42851"/>
                  </a:lnTo>
                  <a:lnTo>
                    <a:pt x="40493" y="42560"/>
                  </a:lnTo>
                  <a:lnTo>
                    <a:pt x="40523" y="42270"/>
                  </a:lnTo>
                  <a:lnTo>
                    <a:pt x="40545" y="41970"/>
                  </a:lnTo>
                  <a:lnTo>
                    <a:pt x="40553" y="41671"/>
                  </a:lnTo>
                  <a:lnTo>
                    <a:pt x="40545" y="41433"/>
                  </a:lnTo>
                  <a:lnTo>
                    <a:pt x="40538" y="41195"/>
                  </a:lnTo>
                  <a:lnTo>
                    <a:pt x="40515" y="40958"/>
                  </a:lnTo>
                  <a:lnTo>
                    <a:pt x="40478" y="40729"/>
                  </a:lnTo>
                  <a:lnTo>
                    <a:pt x="40440" y="40500"/>
                  </a:lnTo>
                  <a:lnTo>
                    <a:pt x="40395" y="40271"/>
                  </a:lnTo>
                  <a:lnTo>
                    <a:pt x="40335" y="40042"/>
                  </a:lnTo>
                  <a:lnTo>
                    <a:pt x="40275" y="39822"/>
                  </a:lnTo>
                  <a:lnTo>
                    <a:pt x="40200" y="39602"/>
                  </a:lnTo>
                  <a:lnTo>
                    <a:pt x="40125" y="39391"/>
                  </a:lnTo>
                  <a:lnTo>
                    <a:pt x="40050" y="39179"/>
                  </a:lnTo>
                  <a:lnTo>
                    <a:pt x="39960" y="38968"/>
                  </a:lnTo>
                  <a:lnTo>
                    <a:pt x="39780" y="38554"/>
                  </a:lnTo>
                  <a:lnTo>
                    <a:pt x="39593" y="38158"/>
                  </a:lnTo>
                  <a:lnTo>
                    <a:pt x="39533" y="38035"/>
                  </a:lnTo>
                  <a:lnTo>
                    <a:pt x="39480" y="37911"/>
                  </a:lnTo>
                  <a:lnTo>
                    <a:pt x="39435" y="37788"/>
                  </a:lnTo>
                  <a:lnTo>
                    <a:pt x="39398" y="37674"/>
                  </a:lnTo>
                  <a:lnTo>
                    <a:pt x="39360" y="37559"/>
                  </a:lnTo>
                  <a:lnTo>
                    <a:pt x="39338" y="37454"/>
                  </a:lnTo>
                  <a:lnTo>
                    <a:pt x="39323" y="37339"/>
                  </a:lnTo>
                  <a:lnTo>
                    <a:pt x="39308" y="37234"/>
                  </a:lnTo>
                  <a:lnTo>
                    <a:pt x="39308" y="37119"/>
                  </a:lnTo>
                  <a:lnTo>
                    <a:pt x="39308" y="37013"/>
                  </a:lnTo>
                  <a:lnTo>
                    <a:pt x="39315" y="36899"/>
                  </a:lnTo>
                  <a:lnTo>
                    <a:pt x="39330" y="36785"/>
                  </a:lnTo>
                  <a:lnTo>
                    <a:pt x="39353" y="36670"/>
                  </a:lnTo>
                  <a:lnTo>
                    <a:pt x="39390" y="36547"/>
                  </a:lnTo>
                  <a:lnTo>
                    <a:pt x="39420" y="36424"/>
                  </a:lnTo>
                  <a:lnTo>
                    <a:pt x="39465" y="36292"/>
                  </a:lnTo>
                  <a:lnTo>
                    <a:pt x="39638" y="35798"/>
                  </a:lnTo>
                  <a:lnTo>
                    <a:pt x="39818" y="35305"/>
                  </a:lnTo>
                  <a:lnTo>
                    <a:pt x="39990" y="34812"/>
                  </a:lnTo>
                  <a:lnTo>
                    <a:pt x="40155" y="34311"/>
                  </a:lnTo>
                  <a:lnTo>
                    <a:pt x="40328" y="33818"/>
                  </a:lnTo>
                  <a:lnTo>
                    <a:pt x="40500" y="33325"/>
                  </a:lnTo>
                  <a:lnTo>
                    <a:pt x="40665" y="32823"/>
                  </a:lnTo>
                  <a:lnTo>
                    <a:pt x="40838" y="32330"/>
                  </a:lnTo>
                  <a:lnTo>
                    <a:pt x="41003" y="31837"/>
                  </a:lnTo>
                  <a:lnTo>
                    <a:pt x="41175" y="31335"/>
                  </a:lnTo>
                  <a:lnTo>
                    <a:pt x="41340" y="30842"/>
                  </a:lnTo>
                  <a:lnTo>
                    <a:pt x="41513" y="30340"/>
                  </a:lnTo>
                  <a:lnTo>
                    <a:pt x="41678" y="29847"/>
                  </a:lnTo>
                  <a:lnTo>
                    <a:pt x="41850" y="29345"/>
                  </a:lnTo>
                  <a:lnTo>
                    <a:pt x="42015" y="28852"/>
                  </a:lnTo>
                  <a:lnTo>
                    <a:pt x="42180" y="28350"/>
                  </a:lnTo>
                  <a:lnTo>
                    <a:pt x="42390" y="27752"/>
                  </a:lnTo>
                  <a:lnTo>
                    <a:pt x="42593" y="27144"/>
                  </a:lnTo>
                  <a:lnTo>
                    <a:pt x="42803" y="26545"/>
                  </a:lnTo>
                  <a:lnTo>
                    <a:pt x="43005" y="25938"/>
                  </a:lnTo>
                  <a:lnTo>
                    <a:pt x="43215" y="25339"/>
                  </a:lnTo>
                  <a:lnTo>
                    <a:pt x="43418" y="24732"/>
                  </a:lnTo>
                  <a:lnTo>
                    <a:pt x="43620" y="24133"/>
                  </a:lnTo>
                  <a:lnTo>
                    <a:pt x="43830" y="23526"/>
                  </a:lnTo>
                  <a:lnTo>
                    <a:pt x="44033" y="22927"/>
                  </a:lnTo>
                  <a:lnTo>
                    <a:pt x="44235" y="22319"/>
                  </a:lnTo>
                  <a:lnTo>
                    <a:pt x="44438" y="21721"/>
                  </a:lnTo>
                  <a:lnTo>
                    <a:pt x="44648" y="21113"/>
                  </a:lnTo>
                  <a:lnTo>
                    <a:pt x="44850" y="20515"/>
                  </a:lnTo>
                  <a:lnTo>
                    <a:pt x="45045" y="19907"/>
                  </a:lnTo>
                  <a:lnTo>
                    <a:pt x="45248" y="19300"/>
                  </a:lnTo>
                  <a:lnTo>
                    <a:pt x="45450" y="18701"/>
                  </a:lnTo>
                  <a:lnTo>
                    <a:pt x="45488" y="18586"/>
                  </a:lnTo>
                  <a:lnTo>
                    <a:pt x="45510" y="18481"/>
                  </a:lnTo>
                  <a:lnTo>
                    <a:pt x="45540" y="18366"/>
                  </a:lnTo>
                  <a:lnTo>
                    <a:pt x="45555" y="18261"/>
                  </a:lnTo>
                  <a:lnTo>
                    <a:pt x="45570" y="18155"/>
                  </a:lnTo>
                  <a:lnTo>
                    <a:pt x="45585" y="18041"/>
                  </a:lnTo>
                  <a:lnTo>
                    <a:pt x="45593" y="17935"/>
                  </a:lnTo>
                  <a:lnTo>
                    <a:pt x="45593" y="17829"/>
                  </a:lnTo>
                  <a:lnTo>
                    <a:pt x="45593" y="17732"/>
                  </a:lnTo>
                  <a:lnTo>
                    <a:pt x="45585" y="17627"/>
                  </a:lnTo>
                  <a:lnTo>
                    <a:pt x="45570" y="17530"/>
                  </a:lnTo>
                  <a:lnTo>
                    <a:pt x="45555" y="17424"/>
                  </a:lnTo>
                  <a:lnTo>
                    <a:pt x="45540" y="17327"/>
                  </a:lnTo>
                  <a:lnTo>
                    <a:pt x="45510" y="17231"/>
                  </a:lnTo>
                  <a:lnTo>
                    <a:pt x="45488" y="17143"/>
                  </a:lnTo>
                  <a:lnTo>
                    <a:pt x="45458" y="17046"/>
                  </a:lnTo>
                  <a:lnTo>
                    <a:pt x="45420" y="16958"/>
                  </a:lnTo>
                  <a:lnTo>
                    <a:pt x="45383" y="16870"/>
                  </a:lnTo>
                  <a:lnTo>
                    <a:pt x="45338" y="16782"/>
                  </a:lnTo>
                  <a:lnTo>
                    <a:pt x="45293" y="16702"/>
                  </a:lnTo>
                  <a:lnTo>
                    <a:pt x="45240" y="16623"/>
                  </a:lnTo>
                  <a:lnTo>
                    <a:pt x="45188" y="16544"/>
                  </a:lnTo>
                  <a:lnTo>
                    <a:pt x="45135" y="16473"/>
                  </a:lnTo>
                  <a:lnTo>
                    <a:pt x="45075" y="16403"/>
                  </a:lnTo>
                  <a:lnTo>
                    <a:pt x="45008" y="16333"/>
                  </a:lnTo>
                  <a:lnTo>
                    <a:pt x="44940" y="16271"/>
                  </a:lnTo>
                  <a:lnTo>
                    <a:pt x="44873" y="16209"/>
                  </a:lnTo>
                  <a:lnTo>
                    <a:pt x="44798" y="16148"/>
                  </a:lnTo>
                  <a:lnTo>
                    <a:pt x="44723" y="16095"/>
                  </a:lnTo>
                  <a:lnTo>
                    <a:pt x="44648" y="16042"/>
                  </a:lnTo>
                  <a:lnTo>
                    <a:pt x="44565" y="15998"/>
                  </a:lnTo>
                  <a:lnTo>
                    <a:pt x="44483" y="15954"/>
                  </a:lnTo>
                  <a:lnTo>
                    <a:pt x="44393" y="15919"/>
                  </a:lnTo>
                  <a:lnTo>
                    <a:pt x="44310" y="15884"/>
                  </a:lnTo>
                  <a:lnTo>
                    <a:pt x="44220" y="15857"/>
                  </a:lnTo>
                  <a:lnTo>
                    <a:pt x="44130" y="15831"/>
                  </a:lnTo>
                  <a:lnTo>
                    <a:pt x="44048" y="15813"/>
                  </a:lnTo>
                  <a:lnTo>
                    <a:pt x="43958" y="15804"/>
                  </a:lnTo>
                  <a:lnTo>
                    <a:pt x="43875" y="157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73"/>
          <p:cNvGrpSpPr/>
          <p:nvPr/>
        </p:nvGrpSpPr>
        <p:grpSpPr>
          <a:xfrm>
            <a:off x="3150156" y="1324701"/>
            <a:ext cx="680388" cy="583191"/>
            <a:chOff x="104250" y="82525"/>
            <a:chExt cx="2799950" cy="2817350"/>
          </a:xfrm>
        </p:grpSpPr>
        <p:sp>
          <p:nvSpPr>
            <p:cNvPr id="544" name="Google Shape;544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73"/>
            <p:cNvSpPr/>
            <p:nvPr/>
          </p:nvSpPr>
          <p:spPr>
            <a:xfrm>
              <a:off x="690750" y="423900"/>
              <a:ext cx="1652625" cy="1654325"/>
            </a:xfrm>
            <a:custGeom>
              <a:avLst/>
              <a:gdLst/>
              <a:ahLst/>
              <a:cxnLst/>
              <a:rect l="l" t="t" r="r" b="b"/>
              <a:pathLst>
                <a:path w="66105" h="66173" extrusionOk="0">
                  <a:moveTo>
                    <a:pt x="66090" y="47640"/>
                  </a:moveTo>
                  <a:lnTo>
                    <a:pt x="66090" y="47103"/>
                  </a:lnTo>
                  <a:lnTo>
                    <a:pt x="66075" y="46574"/>
                  </a:lnTo>
                  <a:lnTo>
                    <a:pt x="66060" y="46310"/>
                  </a:lnTo>
                  <a:lnTo>
                    <a:pt x="66045" y="46055"/>
                  </a:lnTo>
                  <a:lnTo>
                    <a:pt x="66023" y="45791"/>
                  </a:lnTo>
                  <a:lnTo>
                    <a:pt x="66000" y="45536"/>
                  </a:lnTo>
                  <a:lnTo>
                    <a:pt x="65970" y="45280"/>
                  </a:lnTo>
                  <a:lnTo>
                    <a:pt x="65933" y="45025"/>
                  </a:lnTo>
                  <a:lnTo>
                    <a:pt x="65895" y="44770"/>
                  </a:lnTo>
                  <a:lnTo>
                    <a:pt x="65858" y="44523"/>
                  </a:lnTo>
                  <a:lnTo>
                    <a:pt x="65805" y="44277"/>
                  </a:lnTo>
                  <a:lnTo>
                    <a:pt x="65753" y="44030"/>
                  </a:lnTo>
                  <a:lnTo>
                    <a:pt x="65693" y="43784"/>
                  </a:lnTo>
                  <a:lnTo>
                    <a:pt x="65633" y="43546"/>
                  </a:lnTo>
                  <a:lnTo>
                    <a:pt x="65565" y="43308"/>
                  </a:lnTo>
                  <a:lnTo>
                    <a:pt x="65490" y="43070"/>
                  </a:lnTo>
                  <a:lnTo>
                    <a:pt x="65408" y="42833"/>
                  </a:lnTo>
                  <a:lnTo>
                    <a:pt x="65318" y="42604"/>
                  </a:lnTo>
                  <a:lnTo>
                    <a:pt x="65220" y="42375"/>
                  </a:lnTo>
                  <a:lnTo>
                    <a:pt x="65123" y="42155"/>
                  </a:lnTo>
                  <a:lnTo>
                    <a:pt x="65018" y="41935"/>
                  </a:lnTo>
                  <a:lnTo>
                    <a:pt x="64898" y="41715"/>
                  </a:lnTo>
                  <a:lnTo>
                    <a:pt x="64778" y="41503"/>
                  </a:lnTo>
                  <a:lnTo>
                    <a:pt x="64650" y="41283"/>
                  </a:lnTo>
                  <a:lnTo>
                    <a:pt x="64508" y="41081"/>
                  </a:lnTo>
                  <a:lnTo>
                    <a:pt x="64365" y="40878"/>
                  </a:lnTo>
                  <a:lnTo>
                    <a:pt x="64215" y="40676"/>
                  </a:lnTo>
                  <a:lnTo>
                    <a:pt x="64050" y="40473"/>
                  </a:lnTo>
                  <a:lnTo>
                    <a:pt x="63885" y="40280"/>
                  </a:lnTo>
                  <a:lnTo>
                    <a:pt x="63705" y="40086"/>
                  </a:lnTo>
                  <a:lnTo>
                    <a:pt x="63600" y="39971"/>
                  </a:lnTo>
                  <a:lnTo>
                    <a:pt x="63503" y="39857"/>
                  </a:lnTo>
                  <a:lnTo>
                    <a:pt x="63413" y="39734"/>
                  </a:lnTo>
                  <a:lnTo>
                    <a:pt x="63338" y="39610"/>
                  </a:lnTo>
                  <a:lnTo>
                    <a:pt x="63263" y="39478"/>
                  </a:lnTo>
                  <a:lnTo>
                    <a:pt x="63203" y="39346"/>
                  </a:lnTo>
                  <a:lnTo>
                    <a:pt x="63143" y="39214"/>
                  </a:lnTo>
                  <a:lnTo>
                    <a:pt x="63098" y="39073"/>
                  </a:lnTo>
                  <a:lnTo>
                    <a:pt x="63060" y="38932"/>
                  </a:lnTo>
                  <a:lnTo>
                    <a:pt x="63023" y="38792"/>
                  </a:lnTo>
                  <a:lnTo>
                    <a:pt x="62993" y="38642"/>
                  </a:lnTo>
                  <a:lnTo>
                    <a:pt x="62970" y="38492"/>
                  </a:lnTo>
                  <a:lnTo>
                    <a:pt x="62955" y="38334"/>
                  </a:lnTo>
                  <a:lnTo>
                    <a:pt x="62948" y="38184"/>
                  </a:lnTo>
                  <a:lnTo>
                    <a:pt x="62948" y="38017"/>
                  </a:lnTo>
                  <a:lnTo>
                    <a:pt x="62948" y="37858"/>
                  </a:lnTo>
                  <a:lnTo>
                    <a:pt x="62955" y="37401"/>
                  </a:lnTo>
                  <a:lnTo>
                    <a:pt x="62948" y="36952"/>
                  </a:lnTo>
                  <a:lnTo>
                    <a:pt x="62925" y="36520"/>
                  </a:lnTo>
                  <a:lnTo>
                    <a:pt x="62888" y="36098"/>
                  </a:lnTo>
                  <a:lnTo>
                    <a:pt x="62835" y="35693"/>
                  </a:lnTo>
                  <a:lnTo>
                    <a:pt x="62768" y="35296"/>
                  </a:lnTo>
                  <a:lnTo>
                    <a:pt x="62693" y="34909"/>
                  </a:lnTo>
                  <a:lnTo>
                    <a:pt x="62595" y="34539"/>
                  </a:lnTo>
                  <a:lnTo>
                    <a:pt x="62490" y="34178"/>
                  </a:lnTo>
                  <a:lnTo>
                    <a:pt x="62370" y="33826"/>
                  </a:lnTo>
                  <a:lnTo>
                    <a:pt x="62235" y="33492"/>
                  </a:lnTo>
                  <a:lnTo>
                    <a:pt x="62093" y="33166"/>
                  </a:lnTo>
                  <a:lnTo>
                    <a:pt x="61935" y="32840"/>
                  </a:lnTo>
                  <a:lnTo>
                    <a:pt x="61763" y="32532"/>
                  </a:lnTo>
                  <a:lnTo>
                    <a:pt x="61583" y="32241"/>
                  </a:lnTo>
                  <a:lnTo>
                    <a:pt x="61395" y="31951"/>
                  </a:lnTo>
                  <a:lnTo>
                    <a:pt x="61193" y="31669"/>
                  </a:lnTo>
                  <a:lnTo>
                    <a:pt x="60975" y="31405"/>
                  </a:lnTo>
                  <a:lnTo>
                    <a:pt x="60758" y="31150"/>
                  </a:lnTo>
                  <a:lnTo>
                    <a:pt x="60525" y="30894"/>
                  </a:lnTo>
                  <a:lnTo>
                    <a:pt x="60278" y="30657"/>
                  </a:lnTo>
                  <a:lnTo>
                    <a:pt x="60030" y="30419"/>
                  </a:lnTo>
                  <a:lnTo>
                    <a:pt x="59768" y="30199"/>
                  </a:lnTo>
                  <a:lnTo>
                    <a:pt x="59498" y="29979"/>
                  </a:lnTo>
                  <a:lnTo>
                    <a:pt x="59220" y="29776"/>
                  </a:lnTo>
                  <a:lnTo>
                    <a:pt x="58935" y="29574"/>
                  </a:lnTo>
                  <a:lnTo>
                    <a:pt x="58635" y="29380"/>
                  </a:lnTo>
                  <a:lnTo>
                    <a:pt x="58335" y="29195"/>
                  </a:lnTo>
                  <a:lnTo>
                    <a:pt x="58028" y="29019"/>
                  </a:lnTo>
                  <a:lnTo>
                    <a:pt x="57713" y="28852"/>
                  </a:lnTo>
                  <a:lnTo>
                    <a:pt x="57390" y="28685"/>
                  </a:lnTo>
                  <a:lnTo>
                    <a:pt x="57060" y="28535"/>
                  </a:lnTo>
                  <a:lnTo>
                    <a:pt x="56678" y="28359"/>
                  </a:lnTo>
                  <a:lnTo>
                    <a:pt x="56288" y="28183"/>
                  </a:lnTo>
                  <a:lnTo>
                    <a:pt x="55905" y="28015"/>
                  </a:lnTo>
                  <a:lnTo>
                    <a:pt x="55508" y="27848"/>
                  </a:lnTo>
                  <a:lnTo>
                    <a:pt x="55118" y="27698"/>
                  </a:lnTo>
                  <a:lnTo>
                    <a:pt x="54720" y="27540"/>
                  </a:lnTo>
                  <a:lnTo>
                    <a:pt x="54323" y="27399"/>
                  </a:lnTo>
                  <a:lnTo>
                    <a:pt x="53925" y="27258"/>
                  </a:lnTo>
                  <a:lnTo>
                    <a:pt x="53520" y="27135"/>
                  </a:lnTo>
                  <a:lnTo>
                    <a:pt x="53123" y="27012"/>
                  </a:lnTo>
                  <a:lnTo>
                    <a:pt x="52718" y="26906"/>
                  </a:lnTo>
                  <a:lnTo>
                    <a:pt x="52313" y="26800"/>
                  </a:lnTo>
                  <a:lnTo>
                    <a:pt x="51908" y="26712"/>
                  </a:lnTo>
                  <a:lnTo>
                    <a:pt x="51503" y="26633"/>
                  </a:lnTo>
                  <a:lnTo>
                    <a:pt x="51098" y="26572"/>
                  </a:lnTo>
                  <a:lnTo>
                    <a:pt x="50693" y="26519"/>
                  </a:lnTo>
                  <a:lnTo>
                    <a:pt x="50483" y="26492"/>
                  </a:lnTo>
                  <a:lnTo>
                    <a:pt x="50273" y="26466"/>
                  </a:lnTo>
                  <a:lnTo>
                    <a:pt x="50070" y="26431"/>
                  </a:lnTo>
                  <a:lnTo>
                    <a:pt x="49875" y="26395"/>
                  </a:lnTo>
                  <a:lnTo>
                    <a:pt x="49688" y="26351"/>
                  </a:lnTo>
                  <a:lnTo>
                    <a:pt x="49500" y="26307"/>
                  </a:lnTo>
                  <a:lnTo>
                    <a:pt x="49320" y="26255"/>
                  </a:lnTo>
                  <a:lnTo>
                    <a:pt x="49148" y="26202"/>
                  </a:lnTo>
                  <a:lnTo>
                    <a:pt x="48983" y="26140"/>
                  </a:lnTo>
                  <a:lnTo>
                    <a:pt x="48825" y="26078"/>
                  </a:lnTo>
                  <a:lnTo>
                    <a:pt x="48668" y="25999"/>
                  </a:lnTo>
                  <a:lnTo>
                    <a:pt x="48518" y="25920"/>
                  </a:lnTo>
                  <a:lnTo>
                    <a:pt x="48375" y="25832"/>
                  </a:lnTo>
                  <a:lnTo>
                    <a:pt x="48240" y="25744"/>
                  </a:lnTo>
                  <a:lnTo>
                    <a:pt x="48113" y="25647"/>
                  </a:lnTo>
                  <a:lnTo>
                    <a:pt x="47985" y="25533"/>
                  </a:lnTo>
                  <a:lnTo>
                    <a:pt x="47873" y="25418"/>
                  </a:lnTo>
                  <a:lnTo>
                    <a:pt x="47760" y="25295"/>
                  </a:lnTo>
                  <a:lnTo>
                    <a:pt x="47655" y="25163"/>
                  </a:lnTo>
                  <a:lnTo>
                    <a:pt x="47558" y="25022"/>
                  </a:lnTo>
                  <a:lnTo>
                    <a:pt x="47468" y="24881"/>
                  </a:lnTo>
                  <a:lnTo>
                    <a:pt x="47378" y="24723"/>
                  </a:lnTo>
                  <a:lnTo>
                    <a:pt x="47303" y="24547"/>
                  </a:lnTo>
                  <a:lnTo>
                    <a:pt x="47228" y="24370"/>
                  </a:lnTo>
                  <a:lnTo>
                    <a:pt x="47160" y="24186"/>
                  </a:lnTo>
                  <a:lnTo>
                    <a:pt x="47100" y="23983"/>
                  </a:lnTo>
                  <a:lnTo>
                    <a:pt x="47048" y="23781"/>
                  </a:lnTo>
                  <a:lnTo>
                    <a:pt x="47003" y="23561"/>
                  </a:lnTo>
                  <a:lnTo>
                    <a:pt x="46958" y="23332"/>
                  </a:lnTo>
                  <a:lnTo>
                    <a:pt x="46928" y="23085"/>
                  </a:lnTo>
                  <a:lnTo>
                    <a:pt x="46905" y="22830"/>
                  </a:lnTo>
                  <a:lnTo>
                    <a:pt x="46883" y="22566"/>
                  </a:lnTo>
                  <a:lnTo>
                    <a:pt x="46860" y="22346"/>
                  </a:lnTo>
                  <a:lnTo>
                    <a:pt x="46830" y="22125"/>
                  </a:lnTo>
                  <a:lnTo>
                    <a:pt x="46778" y="21905"/>
                  </a:lnTo>
                  <a:lnTo>
                    <a:pt x="46725" y="21694"/>
                  </a:lnTo>
                  <a:lnTo>
                    <a:pt x="46650" y="21483"/>
                  </a:lnTo>
                  <a:lnTo>
                    <a:pt x="46568" y="21280"/>
                  </a:lnTo>
                  <a:lnTo>
                    <a:pt x="46478" y="21078"/>
                  </a:lnTo>
                  <a:lnTo>
                    <a:pt x="46373" y="20884"/>
                  </a:lnTo>
                  <a:lnTo>
                    <a:pt x="46268" y="20690"/>
                  </a:lnTo>
                  <a:lnTo>
                    <a:pt x="46148" y="20505"/>
                  </a:lnTo>
                  <a:lnTo>
                    <a:pt x="46020" y="20329"/>
                  </a:lnTo>
                  <a:lnTo>
                    <a:pt x="45893" y="20153"/>
                  </a:lnTo>
                  <a:lnTo>
                    <a:pt x="45758" y="19986"/>
                  </a:lnTo>
                  <a:lnTo>
                    <a:pt x="45615" y="19828"/>
                  </a:lnTo>
                  <a:lnTo>
                    <a:pt x="45465" y="19678"/>
                  </a:lnTo>
                  <a:lnTo>
                    <a:pt x="45315" y="19528"/>
                  </a:lnTo>
                  <a:lnTo>
                    <a:pt x="45210" y="19431"/>
                  </a:lnTo>
                  <a:lnTo>
                    <a:pt x="45113" y="19335"/>
                  </a:lnTo>
                  <a:lnTo>
                    <a:pt x="45023" y="19229"/>
                  </a:lnTo>
                  <a:lnTo>
                    <a:pt x="44933" y="19132"/>
                  </a:lnTo>
                  <a:lnTo>
                    <a:pt x="44850" y="19026"/>
                  </a:lnTo>
                  <a:lnTo>
                    <a:pt x="44768" y="18921"/>
                  </a:lnTo>
                  <a:lnTo>
                    <a:pt x="44693" y="18806"/>
                  </a:lnTo>
                  <a:lnTo>
                    <a:pt x="44625" y="18701"/>
                  </a:lnTo>
                  <a:lnTo>
                    <a:pt x="44558" y="18586"/>
                  </a:lnTo>
                  <a:lnTo>
                    <a:pt x="44498" y="18481"/>
                  </a:lnTo>
                  <a:lnTo>
                    <a:pt x="44438" y="18366"/>
                  </a:lnTo>
                  <a:lnTo>
                    <a:pt x="44385" y="18243"/>
                  </a:lnTo>
                  <a:lnTo>
                    <a:pt x="44333" y="18128"/>
                  </a:lnTo>
                  <a:lnTo>
                    <a:pt x="44288" y="18014"/>
                  </a:lnTo>
                  <a:lnTo>
                    <a:pt x="44243" y="17891"/>
                  </a:lnTo>
                  <a:lnTo>
                    <a:pt x="44205" y="17767"/>
                  </a:lnTo>
                  <a:lnTo>
                    <a:pt x="44138" y="17521"/>
                  </a:lnTo>
                  <a:lnTo>
                    <a:pt x="44085" y="17266"/>
                  </a:lnTo>
                  <a:lnTo>
                    <a:pt x="44040" y="17010"/>
                  </a:lnTo>
                  <a:lnTo>
                    <a:pt x="44010" y="16737"/>
                  </a:lnTo>
                  <a:lnTo>
                    <a:pt x="43995" y="16464"/>
                  </a:lnTo>
                  <a:lnTo>
                    <a:pt x="43988" y="16191"/>
                  </a:lnTo>
                  <a:lnTo>
                    <a:pt x="43988" y="15901"/>
                  </a:lnTo>
                  <a:lnTo>
                    <a:pt x="43995" y="15610"/>
                  </a:lnTo>
                  <a:lnTo>
                    <a:pt x="44018" y="15091"/>
                  </a:lnTo>
                  <a:lnTo>
                    <a:pt x="44025" y="14572"/>
                  </a:lnTo>
                  <a:lnTo>
                    <a:pt x="44018" y="14052"/>
                  </a:lnTo>
                  <a:lnTo>
                    <a:pt x="44018" y="13524"/>
                  </a:lnTo>
                  <a:lnTo>
                    <a:pt x="44010" y="13004"/>
                  </a:lnTo>
                  <a:lnTo>
                    <a:pt x="44003" y="12485"/>
                  </a:lnTo>
                  <a:lnTo>
                    <a:pt x="44003" y="11965"/>
                  </a:lnTo>
                  <a:lnTo>
                    <a:pt x="44010" y="11437"/>
                  </a:lnTo>
                  <a:lnTo>
                    <a:pt x="44018" y="11147"/>
                  </a:lnTo>
                  <a:lnTo>
                    <a:pt x="44018" y="10856"/>
                  </a:lnTo>
                  <a:lnTo>
                    <a:pt x="44003" y="10566"/>
                  </a:lnTo>
                  <a:lnTo>
                    <a:pt x="43988" y="10284"/>
                  </a:lnTo>
                  <a:lnTo>
                    <a:pt x="43958" y="10011"/>
                  </a:lnTo>
                  <a:lnTo>
                    <a:pt x="43920" y="9738"/>
                  </a:lnTo>
                  <a:lnTo>
                    <a:pt x="43883" y="9474"/>
                  </a:lnTo>
                  <a:lnTo>
                    <a:pt x="43830" y="9210"/>
                  </a:lnTo>
                  <a:lnTo>
                    <a:pt x="43778" y="8954"/>
                  </a:lnTo>
                  <a:lnTo>
                    <a:pt x="43710" y="8699"/>
                  </a:lnTo>
                  <a:lnTo>
                    <a:pt x="43643" y="8453"/>
                  </a:lnTo>
                  <a:lnTo>
                    <a:pt x="43560" y="8215"/>
                  </a:lnTo>
                  <a:lnTo>
                    <a:pt x="43478" y="7977"/>
                  </a:lnTo>
                  <a:lnTo>
                    <a:pt x="43380" y="7748"/>
                  </a:lnTo>
                  <a:lnTo>
                    <a:pt x="43283" y="7519"/>
                  </a:lnTo>
                  <a:lnTo>
                    <a:pt x="43178" y="7291"/>
                  </a:lnTo>
                  <a:lnTo>
                    <a:pt x="43065" y="7079"/>
                  </a:lnTo>
                  <a:lnTo>
                    <a:pt x="42945" y="6859"/>
                  </a:lnTo>
                  <a:lnTo>
                    <a:pt x="42818" y="6648"/>
                  </a:lnTo>
                  <a:lnTo>
                    <a:pt x="42683" y="6445"/>
                  </a:lnTo>
                  <a:lnTo>
                    <a:pt x="42548" y="6243"/>
                  </a:lnTo>
                  <a:lnTo>
                    <a:pt x="42398" y="6049"/>
                  </a:lnTo>
                  <a:lnTo>
                    <a:pt x="42248" y="5855"/>
                  </a:lnTo>
                  <a:lnTo>
                    <a:pt x="42090" y="5671"/>
                  </a:lnTo>
                  <a:lnTo>
                    <a:pt x="41925" y="5486"/>
                  </a:lnTo>
                  <a:lnTo>
                    <a:pt x="41753" y="5301"/>
                  </a:lnTo>
                  <a:lnTo>
                    <a:pt x="41580" y="5125"/>
                  </a:lnTo>
                  <a:lnTo>
                    <a:pt x="41393" y="4949"/>
                  </a:lnTo>
                  <a:lnTo>
                    <a:pt x="41205" y="4781"/>
                  </a:lnTo>
                  <a:lnTo>
                    <a:pt x="41018" y="4614"/>
                  </a:lnTo>
                  <a:lnTo>
                    <a:pt x="40815" y="4456"/>
                  </a:lnTo>
                  <a:lnTo>
                    <a:pt x="40613" y="4297"/>
                  </a:lnTo>
                  <a:lnTo>
                    <a:pt x="40320" y="4086"/>
                  </a:lnTo>
                  <a:lnTo>
                    <a:pt x="40028" y="3883"/>
                  </a:lnTo>
                  <a:lnTo>
                    <a:pt x="39728" y="3690"/>
                  </a:lnTo>
                  <a:lnTo>
                    <a:pt x="39428" y="3505"/>
                  </a:lnTo>
                  <a:lnTo>
                    <a:pt x="39128" y="3320"/>
                  </a:lnTo>
                  <a:lnTo>
                    <a:pt x="38820" y="3153"/>
                  </a:lnTo>
                  <a:lnTo>
                    <a:pt x="38505" y="2994"/>
                  </a:lnTo>
                  <a:lnTo>
                    <a:pt x="38198" y="2836"/>
                  </a:lnTo>
                  <a:lnTo>
                    <a:pt x="37883" y="2686"/>
                  </a:lnTo>
                  <a:lnTo>
                    <a:pt x="37568" y="2545"/>
                  </a:lnTo>
                  <a:lnTo>
                    <a:pt x="37245" y="2404"/>
                  </a:lnTo>
                  <a:lnTo>
                    <a:pt x="36930" y="2281"/>
                  </a:lnTo>
                  <a:lnTo>
                    <a:pt x="36608" y="2149"/>
                  </a:lnTo>
                  <a:lnTo>
                    <a:pt x="36278" y="2026"/>
                  </a:lnTo>
                  <a:lnTo>
                    <a:pt x="35955" y="1911"/>
                  </a:lnTo>
                  <a:lnTo>
                    <a:pt x="35625" y="1797"/>
                  </a:lnTo>
                  <a:lnTo>
                    <a:pt x="34988" y="1585"/>
                  </a:lnTo>
                  <a:lnTo>
                    <a:pt x="34350" y="1392"/>
                  </a:lnTo>
                  <a:lnTo>
                    <a:pt x="33705" y="1216"/>
                  </a:lnTo>
                  <a:lnTo>
                    <a:pt x="33068" y="1057"/>
                  </a:lnTo>
                  <a:lnTo>
                    <a:pt x="32430" y="908"/>
                  </a:lnTo>
                  <a:lnTo>
                    <a:pt x="31785" y="767"/>
                  </a:lnTo>
                  <a:lnTo>
                    <a:pt x="31140" y="643"/>
                  </a:lnTo>
                  <a:lnTo>
                    <a:pt x="30495" y="538"/>
                  </a:lnTo>
                  <a:lnTo>
                    <a:pt x="29858" y="432"/>
                  </a:lnTo>
                  <a:lnTo>
                    <a:pt x="29213" y="344"/>
                  </a:lnTo>
                  <a:lnTo>
                    <a:pt x="28568" y="274"/>
                  </a:lnTo>
                  <a:lnTo>
                    <a:pt x="27915" y="203"/>
                  </a:lnTo>
                  <a:lnTo>
                    <a:pt x="27270" y="150"/>
                  </a:lnTo>
                  <a:lnTo>
                    <a:pt x="26625" y="106"/>
                  </a:lnTo>
                  <a:lnTo>
                    <a:pt x="25980" y="62"/>
                  </a:lnTo>
                  <a:lnTo>
                    <a:pt x="25328" y="36"/>
                  </a:lnTo>
                  <a:lnTo>
                    <a:pt x="24683" y="18"/>
                  </a:lnTo>
                  <a:lnTo>
                    <a:pt x="24038" y="10"/>
                  </a:lnTo>
                  <a:lnTo>
                    <a:pt x="23385" y="1"/>
                  </a:lnTo>
                  <a:lnTo>
                    <a:pt x="22740" y="1"/>
                  </a:lnTo>
                  <a:lnTo>
                    <a:pt x="22088" y="10"/>
                  </a:lnTo>
                  <a:lnTo>
                    <a:pt x="21435" y="18"/>
                  </a:lnTo>
                  <a:lnTo>
                    <a:pt x="20790" y="36"/>
                  </a:lnTo>
                  <a:lnTo>
                    <a:pt x="20138" y="62"/>
                  </a:lnTo>
                  <a:lnTo>
                    <a:pt x="18840" y="115"/>
                  </a:lnTo>
                  <a:lnTo>
                    <a:pt x="17543" y="186"/>
                  </a:lnTo>
                  <a:lnTo>
                    <a:pt x="16238" y="265"/>
                  </a:lnTo>
                  <a:lnTo>
                    <a:pt x="14940" y="344"/>
                  </a:lnTo>
                  <a:lnTo>
                    <a:pt x="14325" y="397"/>
                  </a:lnTo>
                  <a:lnTo>
                    <a:pt x="13710" y="459"/>
                  </a:lnTo>
                  <a:lnTo>
                    <a:pt x="13095" y="538"/>
                  </a:lnTo>
                  <a:lnTo>
                    <a:pt x="12480" y="635"/>
                  </a:lnTo>
                  <a:lnTo>
                    <a:pt x="11865" y="749"/>
                  </a:lnTo>
                  <a:lnTo>
                    <a:pt x="11258" y="881"/>
                  </a:lnTo>
                  <a:lnTo>
                    <a:pt x="10650" y="1022"/>
                  </a:lnTo>
                  <a:lnTo>
                    <a:pt x="10043" y="1189"/>
                  </a:lnTo>
                  <a:lnTo>
                    <a:pt x="9443" y="1365"/>
                  </a:lnTo>
                  <a:lnTo>
                    <a:pt x="8843" y="1559"/>
                  </a:lnTo>
                  <a:lnTo>
                    <a:pt x="8543" y="1665"/>
                  </a:lnTo>
                  <a:lnTo>
                    <a:pt x="8250" y="1770"/>
                  </a:lnTo>
                  <a:lnTo>
                    <a:pt x="7950" y="1885"/>
                  </a:lnTo>
                  <a:lnTo>
                    <a:pt x="7658" y="2008"/>
                  </a:lnTo>
                  <a:lnTo>
                    <a:pt x="7365" y="2131"/>
                  </a:lnTo>
                  <a:lnTo>
                    <a:pt x="7073" y="2255"/>
                  </a:lnTo>
                  <a:lnTo>
                    <a:pt x="6780" y="2387"/>
                  </a:lnTo>
                  <a:lnTo>
                    <a:pt x="6488" y="2519"/>
                  </a:lnTo>
                  <a:lnTo>
                    <a:pt x="6195" y="2660"/>
                  </a:lnTo>
                  <a:lnTo>
                    <a:pt x="5910" y="2800"/>
                  </a:lnTo>
                  <a:lnTo>
                    <a:pt x="5625" y="2950"/>
                  </a:lnTo>
                  <a:lnTo>
                    <a:pt x="5333" y="3100"/>
                  </a:lnTo>
                  <a:lnTo>
                    <a:pt x="5018" y="3285"/>
                  </a:lnTo>
                  <a:lnTo>
                    <a:pt x="4710" y="3461"/>
                  </a:lnTo>
                  <a:lnTo>
                    <a:pt x="4410" y="3654"/>
                  </a:lnTo>
                  <a:lnTo>
                    <a:pt x="4110" y="3848"/>
                  </a:lnTo>
                  <a:lnTo>
                    <a:pt x="3825" y="4051"/>
                  </a:lnTo>
                  <a:lnTo>
                    <a:pt x="3548" y="4262"/>
                  </a:lnTo>
                  <a:lnTo>
                    <a:pt x="3278" y="4473"/>
                  </a:lnTo>
                  <a:lnTo>
                    <a:pt x="3023" y="4693"/>
                  </a:lnTo>
                  <a:lnTo>
                    <a:pt x="2768" y="4931"/>
                  </a:lnTo>
                  <a:lnTo>
                    <a:pt x="2528" y="5160"/>
                  </a:lnTo>
                  <a:lnTo>
                    <a:pt x="2295" y="5406"/>
                  </a:lnTo>
                  <a:lnTo>
                    <a:pt x="2078" y="5662"/>
                  </a:lnTo>
                  <a:lnTo>
                    <a:pt x="1860" y="5917"/>
                  </a:lnTo>
                  <a:lnTo>
                    <a:pt x="1658" y="6190"/>
                  </a:lnTo>
                  <a:lnTo>
                    <a:pt x="1470" y="6463"/>
                  </a:lnTo>
                  <a:lnTo>
                    <a:pt x="1290" y="6753"/>
                  </a:lnTo>
                  <a:lnTo>
                    <a:pt x="1118" y="7044"/>
                  </a:lnTo>
                  <a:lnTo>
                    <a:pt x="960" y="7343"/>
                  </a:lnTo>
                  <a:lnTo>
                    <a:pt x="818" y="7660"/>
                  </a:lnTo>
                  <a:lnTo>
                    <a:pt x="675" y="7977"/>
                  </a:lnTo>
                  <a:lnTo>
                    <a:pt x="555" y="8303"/>
                  </a:lnTo>
                  <a:lnTo>
                    <a:pt x="443" y="8646"/>
                  </a:lnTo>
                  <a:lnTo>
                    <a:pt x="345" y="8999"/>
                  </a:lnTo>
                  <a:lnTo>
                    <a:pt x="255" y="9351"/>
                  </a:lnTo>
                  <a:lnTo>
                    <a:pt x="180" y="9720"/>
                  </a:lnTo>
                  <a:lnTo>
                    <a:pt x="120" y="10108"/>
                  </a:lnTo>
                  <a:lnTo>
                    <a:pt x="75" y="10495"/>
                  </a:lnTo>
                  <a:lnTo>
                    <a:pt x="38" y="10891"/>
                  </a:lnTo>
                  <a:lnTo>
                    <a:pt x="23" y="11305"/>
                  </a:lnTo>
                  <a:lnTo>
                    <a:pt x="15" y="11728"/>
                  </a:lnTo>
                  <a:lnTo>
                    <a:pt x="23" y="12159"/>
                  </a:lnTo>
                  <a:lnTo>
                    <a:pt x="45" y="12608"/>
                  </a:lnTo>
                  <a:lnTo>
                    <a:pt x="68" y="13022"/>
                  </a:lnTo>
                  <a:lnTo>
                    <a:pt x="83" y="13436"/>
                  </a:lnTo>
                  <a:lnTo>
                    <a:pt x="105" y="13858"/>
                  </a:lnTo>
                  <a:lnTo>
                    <a:pt x="113" y="14272"/>
                  </a:lnTo>
                  <a:lnTo>
                    <a:pt x="120" y="14686"/>
                  </a:lnTo>
                  <a:lnTo>
                    <a:pt x="128" y="15109"/>
                  </a:lnTo>
                  <a:lnTo>
                    <a:pt x="128" y="15522"/>
                  </a:lnTo>
                  <a:lnTo>
                    <a:pt x="128" y="15936"/>
                  </a:lnTo>
                  <a:lnTo>
                    <a:pt x="128" y="16359"/>
                  </a:lnTo>
                  <a:lnTo>
                    <a:pt x="120" y="16773"/>
                  </a:lnTo>
                  <a:lnTo>
                    <a:pt x="113" y="17195"/>
                  </a:lnTo>
                  <a:lnTo>
                    <a:pt x="105" y="17609"/>
                  </a:lnTo>
                  <a:lnTo>
                    <a:pt x="90" y="18023"/>
                  </a:lnTo>
                  <a:lnTo>
                    <a:pt x="75" y="18445"/>
                  </a:lnTo>
                  <a:lnTo>
                    <a:pt x="68" y="18859"/>
                  </a:lnTo>
                  <a:lnTo>
                    <a:pt x="53" y="19282"/>
                  </a:lnTo>
                  <a:lnTo>
                    <a:pt x="38" y="19748"/>
                  </a:lnTo>
                  <a:lnTo>
                    <a:pt x="45" y="20215"/>
                  </a:lnTo>
                  <a:lnTo>
                    <a:pt x="45" y="20444"/>
                  </a:lnTo>
                  <a:lnTo>
                    <a:pt x="60" y="20673"/>
                  </a:lnTo>
                  <a:lnTo>
                    <a:pt x="75" y="20902"/>
                  </a:lnTo>
                  <a:lnTo>
                    <a:pt x="98" y="21122"/>
                  </a:lnTo>
                  <a:lnTo>
                    <a:pt x="120" y="21351"/>
                  </a:lnTo>
                  <a:lnTo>
                    <a:pt x="150" y="21571"/>
                  </a:lnTo>
                  <a:lnTo>
                    <a:pt x="180" y="21782"/>
                  </a:lnTo>
                  <a:lnTo>
                    <a:pt x="218" y="22002"/>
                  </a:lnTo>
                  <a:lnTo>
                    <a:pt x="255" y="22213"/>
                  </a:lnTo>
                  <a:lnTo>
                    <a:pt x="308" y="22425"/>
                  </a:lnTo>
                  <a:lnTo>
                    <a:pt x="360" y="22636"/>
                  </a:lnTo>
                  <a:lnTo>
                    <a:pt x="413" y="22847"/>
                  </a:lnTo>
                  <a:lnTo>
                    <a:pt x="473" y="23050"/>
                  </a:lnTo>
                  <a:lnTo>
                    <a:pt x="540" y="23252"/>
                  </a:lnTo>
                  <a:lnTo>
                    <a:pt x="615" y="23446"/>
                  </a:lnTo>
                  <a:lnTo>
                    <a:pt x="690" y="23649"/>
                  </a:lnTo>
                  <a:lnTo>
                    <a:pt x="773" y="23842"/>
                  </a:lnTo>
                  <a:lnTo>
                    <a:pt x="863" y="24036"/>
                  </a:lnTo>
                  <a:lnTo>
                    <a:pt x="960" y="24230"/>
                  </a:lnTo>
                  <a:lnTo>
                    <a:pt x="1058" y="24415"/>
                  </a:lnTo>
                  <a:lnTo>
                    <a:pt x="1163" y="24599"/>
                  </a:lnTo>
                  <a:lnTo>
                    <a:pt x="1275" y="24784"/>
                  </a:lnTo>
                  <a:lnTo>
                    <a:pt x="1395" y="24960"/>
                  </a:lnTo>
                  <a:lnTo>
                    <a:pt x="1515" y="25145"/>
                  </a:lnTo>
                  <a:lnTo>
                    <a:pt x="1650" y="25313"/>
                  </a:lnTo>
                  <a:lnTo>
                    <a:pt x="1785" y="25489"/>
                  </a:lnTo>
                  <a:lnTo>
                    <a:pt x="1928" y="25656"/>
                  </a:lnTo>
                  <a:lnTo>
                    <a:pt x="2078" y="25823"/>
                  </a:lnTo>
                  <a:lnTo>
                    <a:pt x="2183" y="25938"/>
                  </a:lnTo>
                  <a:lnTo>
                    <a:pt x="2273" y="26043"/>
                  </a:lnTo>
                  <a:lnTo>
                    <a:pt x="2363" y="26158"/>
                  </a:lnTo>
                  <a:lnTo>
                    <a:pt x="2438" y="26263"/>
                  </a:lnTo>
                  <a:lnTo>
                    <a:pt x="2513" y="26378"/>
                  </a:lnTo>
                  <a:lnTo>
                    <a:pt x="2580" y="26483"/>
                  </a:lnTo>
                  <a:lnTo>
                    <a:pt x="2640" y="26598"/>
                  </a:lnTo>
                  <a:lnTo>
                    <a:pt x="2700" y="26704"/>
                  </a:lnTo>
                  <a:lnTo>
                    <a:pt x="2745" y="26818"/>
                  </a:lnTo>
                  <a:lnTo>
                    <a:pt x="2790" y="26924"/>
                  </a:lnTo>
                  <a:lnTo>
                    <a:pt x="2820" y="27029"/>
                  </a:lnTo>
                  <a:lnTo>
                    <a:pt x="2850" y="27144"/>
                  </a:lnTo>
                  <a:lnTo>
                    <a:pt x="2873" y="27249"/>
                  </a:lnTo>
                  <a:lnTo>
                    <a:pt x="2888" y="27355"/>
                  </a:lnTo>
                  <a:lnTo>
                    <a:pt x="2903" y="27470"/>
                  </a:lnTo>
                  <a:lnTo>
                    <a:pt x="2903" y="27575"/>
                  </a:lnTo>
                  <a:lnTo>
                    <a:pt x="2903" y="27681"/>
                  </a:lnTo>
                  <a:lnTo>
                    <a:pt x="2888" y="27795"/>
                  </a:lnTo>
                  <a:lnTo>
                    <a:pt x="2873" y="27901"/>
                  </a:lnTo>
                  <a:lnTo>
                    <a:pt x="2850" y="28015"/>
                  </a:lnTo>
                  <a:lnTo>
                    <a:pt x="2820" y="28121"/>
                  </a:lnTo>
                  <a:lnTo>
                    <a:pt x="2790" y="28235"/>
                  </a:lnTo>
                  <a:lnTo>
                    <a:pt x="2745" y="28341"/>
                  </a:lnTo>
                  <a:lnTo>
                    <a:pt x="2700" y="28456"/>
                  </a:lnTo>
                  <a:lnTo>
                    <a:pt x="2648" y="28570"/>
                  </a:lnTo>
                  <a:lnTo>
                    <a:pt x="2588" y="28676"/>
                  </a:lnTo>
                  <a:lnTo>
                    <a:pt x="2520" y="28790"/>
                  </a:lnTo>
                  <a:lnTo>
                    <a:pt x="2445" y="28905"/>
                  </a:lnTo>
                  <a:lnTo>
                    <a:pt x="2370" y="29019"/>
                  </a:lnTo>
                  <a:lnTo>
                    <a:pt x="2280" y="29134"/>
                  </a:lnTo>
                  <a:lnTo>
                    <a:pt x="2190" y="29248"/>
                  </a:lnTo>
                  <a:lnTo>
                    <a:pt x="2093" y="29362"/>
                  </a:lnTo>
                  <a:lnTo>
                    <a:pt x="1950" y="29538"/>
                  </a:lnTo>
                  <a:lnTo>
                    <a:pt x="1815" y="29706"/>
                  </a:lnTo>
                  <a:lnTo>
                    <a:pt x="1688" y="29882"/>
                  </a:lnTo>
                  <a:lnTo>
                    <a:pt x="1560" y="30058"/>
                  </a:lnTo>
                  <a:lnTo>
                    <a:pt x="1440" y="30234"/>
                  </a:lnTo>
                  <a:lnTo>
                    <a:pt x="1320" y="30419"/>
                  </a:lnTo>
                  <a:lnTo>
                    <a:pt x="1215" y="30604"/>
                  </a:lnTo>
                  <a:lnTo>
                    <a:pt x="1110" y="30789"/>
                  </a:lnTo>
                  <a:lnTo>
                    <a:pt x="1005" y="30974"/>
                  </a:lnTo>
                  <a:lnTo>
                    <a:pt x="915" y="31167"/>
                  </a:lnTo>
                  <a:lnTo>
                    <a:pt x="825" y="31361"/>
                  </a:lnTo>
                  <a:lnTo>
                    <a:pt x="743" y="31555"/>
                  </a:lnTo>
                  <a:lnTo>
                    <a:pt x="660" y="31757"/>
                  </a:lnTo>
                  <a:lnTo>
                    <a:pt x="585" y="31960"/>
                  </a:lnTo>
                  <a:lnTo>
                    <a:pt x="518" y="32162"/>
                  </a:lnTo>
                  <a:lnTo>
                    <a:pt x="450" y="32365"/>
                  </a:lnTo>
                  <a:lnTo>
                    <a:pt x="390" y="32567"/>
                  </a:lnTo>
                  <a:lnTo>
                    <a:pt x="338" y="32778"/>
                  </a:lnTo>
                  <a:lnTo>
                    <a:pt x="285" y="32990"/>
                  </a:lnTo>
                  <a:lnTo>
                    <a:pt x="240" y="33201"/>
                  </a:lnTo>
                  <a:lnTo>
                    <a:pt x="203" y="33421"/>
                  </a:lnTo>
                  <a:lnTo>
                    <a:pt x="165" y="33641"/>
                  </a:lnTo>
                  <a:lnTo>
                    <a:pt x="128" y="33861"/>
                  </a:lnTo>
                  <a:lnTo>
                    <a:pt x="105" y="34081"/>
                  </a:lnTo>
                  <a:lnTo>
                    <a:pt x="83" y="34302"/>
                  </a:lnTo>
                  <a:lnTo>
                    <a:pt x="68" y="34530"/>
                  </a:lnTo>
                  <a:lnTo>
                    <a:pt x="53" y="34759"/>
                  </a:lnTo>
                  <a:lnTo>
                    <a:pt x="45" y="34988"/>
                  </a:lnTo>
                  <a:lnTo>
                    <a:pt x="38" y="35226"/>
                  </a:lnTo>
                  <a:lnTo>
                    <a:pt x="38" y="35455"/>
                  </a:lnTo>
                  <a:lnTo>
                    <a:pt x="45" y="35693"/>
                  </a:lnTo>
                  <a:lnTo>
                    <a:pt x="53" y="35930"/>
                  </a:lnTo>
                  <a:lnTo>
                    <a:pt x="75" y="36626"/>
                  </a:lnTo>
                  <a:lnTo>
                    <a:pt x="98" y="37321"/>
                  </a:lnTo>
                  <a:lnTo>
                    <a:pt x="113" y="38017"/>
                  </a:lnTo>
                  <a:lnTo>
                    <a:pt x="120" y="38712"/>
                  </a:lnTo>
                  <a:lnTo>
                    <a:pt x="120" y="39408"/>
                  </a:lnTo>
                  <a:lnTo>
                    <a:pt x="113" y="40103"/>
                  </a:lnTo>
                  <a:lnTo>
                    <a:pt x="83" y="40799"/>
                  </a:lnTo>
                  <a:lnTo>
                    <a:pt x="53" y="41494"/>
                  </a:lnTo>
                  <a:lnTo>
                    <a:pt x="23" y="42049"/>
                  </a:lnTo>
                  <a:lnTo>
                    <a:pt x="0" y="42586"/>
                  </a:lnTo>
                  <a:lnTo>
                    <a:pt x="0" y="43106"/>
                  </a:lnTo>
                  <a:lnTo>
                    <a:pt x="8" y="43616"/>
                  </a:lnTo>
                  <a:lnTo>
                    <a:pt x="30" y="44100"/>
                  </a:lnTo>
                  <a:lnTo>
                    <a:pt x="68" y="44576"/>
                  </a:lnTo>
                  <a:lnTo>
                    <a:pt x="120" y="45034"/>
                  </a:lnTo>
                  <a:lnTo>
                    <a:pt x="188" y="45474"/>
                  </a:lnTo>
                  <a:lnTo>
                    <a:pt x="263" y="45905"/>
                  </a:lnTo>
                  <a:lnTo>
                    <a:pt x="360" y="46319"/>
                  </a:lnTo>
                  <a:lnTo>
                    <a:pt x="473" y="46724"/>
                  </a:lnTo>
                  <a:lnTo>
                    <a:pt x="600" y="47112"/>
                  </a:lnTo>
                  <a:lnTo>
                    <a:pt x="743" y="47490"/>
                  </a:lnTo>
                  <a:lnTo>
                    <a:pt x="908" y="47851"/>
                  </a:lnTo>
                  <a:lnTo>
                    <a:pt x="1080" y="48203"/>
                  </a:lnTo>
                  <a:lnTo>
                    <a:pt x="1283" y="48547"/>
                  </a:lnTo>
                  <a:lnTo>
                    <a:pt x="1493" y="48881"/>
                  </a:lnTo>
                  <a:lnTo>
                    <a:pt x="1725" y="49198"/>
                  </a:lnTo>
                  <a:lnTo>
                    <a:pt x="1973" y="49515"/>
                  </a:lnTo>
                  <a:lnTo>
                    <a:pt x="2243" y="49814"/>
                  </a:lnTo>
                  <a:lnTo>
                    <a:pt x="2535" y="50114"/>
                  </a:lnTo>
                  <a:lnTo>
                    <a:pt x="2843" y="50395"/>
                  </a:lnTo>
                  <a:lnTo>
                    <a:pt x="3165" y="50677"/>
                  </a:lnTo>
                  <a:lnTo>
                    <a:pt x="3518" y="50950"/>
                  </a:lnTo>
                  <a:lnTo>
                    <a:pt x="3885" y="51214"/>
                  </a:lnTo>
                  <a:lnTo>
                    <a:pt x="4275" y="51470"/>
                  </a:lnTo>
                  <a:lnTo>
                    <a:pt x="4688" y="51716"/>
                  </a:lnTo>
                  <a:lnTo>
                    <a:pt x="5123" y="51963"/>
                  </a:lnTo>
                  <a:lnTo>
                    <a:pt x="5573" y="52209"/>
                  </a:lnTo>
                  <a:lnTo>
                    <a:pt x="6053" y="52447"/>
                  </a:lnTo>
                  <a:lnTo>
                    <a:pt x="6555" y="52676"/>
                  </a:lnTo>
                  <a:lnTo>
                    <a:pt x="7080" y="52905"/>
                  </a:lnTo>
                  <a:lnTo>
                    <a:pt x="7463" y="53072"/>
                  </a:lnTo>
                  <a:lnTo>
                    <a:pt x="7853" y="53222"/>
                  </a:lnTo>
                  <a:lnTo>
                    <a:pt x="8243" y="53362"/>
                  </a:lnTo>
                  <a:lnTo>
                    <a:pt x="8633" y="53503"/>
                  </a:lnTo>
                  <a:lnTo>
                    <a:pt x="9030" y="53627"/>
                  </a:lnTo>
                  <a:lnTo>
                    <a:pt x="9420" y="53750"/>
                  </a:lnTo>
                  <a:lnTo>
                    <a:pt x="9818" y="53864"/>
                  </a:lnTo>
                  <a:lnTo>
                    <a:pt x="10208" y="53970"/>
                  </a:lnTo>
                  <a:lnTo>
                    <a:pt x="10605" y="54076"/>
                  </a:lnTo>
                  <a:lnTo>
                    <a:pt x="11003" y="54172"/>
                  </a:lnTo>
                  <a:lnTo>
                    <a:pt x="11400" y="54260"/>
                  </a:lnTo>
                  <a:lnTo>
                    <a:pt x="11798" y="54348"/>
                  </a:lnTo>
                  <a:lnTo>
                    <a:pt x="12600" y="54507"/>
                  </a:lnTo>
                  <a:lnTo>
                    <a:pt x="13403" y="54639"/>
                  </a:lnTo>
                  <a:lnTo>
                    <a:pt x="14205" y="54762"/>
                  </a:lnTo>
                  <a:lnTo>
                    <a:pt x="15008" y="54877"/>
                  </a:lnTo>
                  <a:lnTo>
                    <a:pt x="15818" y="54982"/>
                  </a:lnTo>
                  <a:lnTo>
                    <a:pt x="16620" y="55070"/>
                  </a:lnTo>
                  <a:lnTo>
                    <a:pt x="17430" y="55167"/>
                  </a:lnTo>
                  <a:lnTo>
                    <a:pt x="18240" y="55246"/>
                  </a:lnTo>
                  <a:lnTo>
                    <a:pt x="19050" y="55335"/>
                  </a:lnTo>
                  <a:lnTo>
                    <a:pt x="19860" y="55423"/>
                  </a:lnTo>
                  <a:lnTo>
                    <a:pt x="20183" y="55458"/>
                  </a:lnTo>
                  <a:lnTo>
                    <a:pt x="20505" y="55484"/>
                  </a:lnTo>
                  <a:lnTo>
                    <a:pt x="20663" y="55502"/>
                  </a:lnTo>
                  <a:lnTo>
                    <a:pt x="20813" y="55528"/>
                  </a:lnTo>
                  <a:lnTo>
                    <a:pt x="20963" y="55563"/>
                  </a:lnTo>
                  <a:lnTo>
                    <a:pt x="21105" y="55616"/>
                  </a:lnTo>
                  <a:lnTo>
                    <a:pt x="21180" y="55643"/>
                  </a:lnTo>
                  <a:lnTo>
                    <a:pt x="21248" y="55678"/>
                  </a:lnTo>
                  <a:lnTo>
                    <a:pt x="21315" y="55713"/>
                  </a:lnTo>
                  <a:lnTo>
                    <a:pt x="21375" y="55757"/>
                  </a:lnTo>
                  <a:lnTo>
                    <a:pt x="21443" y="55801"/>
                  </a:lnTo>
                  <a:lnTo>
                    <a:pt x="21503" y="55854"/>
                  </a:lnTo>
                  <a:lnTo>
                    <a:pt x="21563" y="55907"/>
                  </a:lnTo>
                  <a:lnTo>
                    <a:pt x="21615" y="55968"/>
                  </a:lnTo>
                  <a:lnTo>
                    <a:pt x="21675" y="56039"/>
                  </a:lnTo>
                  <a:lnTo>
                    <a:pt x="21720" y="56109"/>
                  </a:lnTo>
                  <a:lnTo>
                    <a:pt x="21773" y="56189"/>
                  </a:lnTo>
                  <a:lnTo>
                    <a:pt x="21818" y="56277"/>
                  </a:lnTo>
                  <a:lnTo>
                    <a:pt x="21863" y="56373"/>
                  </a:lnTo>
                  <a:lnTo>
                    <a:pt x="21900" y="56470"/>
                  </a:lnTo>
                  <a:lnTo>
                    <a:pt x="21938" y="56585"/>
                  </a:lnTo>
                  <a:lnTo>
                    <a:pt x="21975" y="56699"/>
                  </a:lnTo>
                  <a:lnTo>
                    <a:pt x="22103" y="57148"/>
                  </a:lnTo>
                  <a:lnTo>
                    <a:pt x="22245" y="57580"/>
                  </a:lnTo>
                  <a:lnTo>
                    <a:pt x="22403" y="57993"/>
                  </a:lnTo>
                  <a:lnTo>
                    <a:pt x="22568" y="58390"/>
                  </a:lnTo>
                  <a:lnTo>
                    <a:pt x="22740" y="58768"/>
                  </a:lnTo>
                  <a:lnTo>
                    <a:pt x="22935" y="59138"/>
                  </a:lnTo>
                  <a:lnTo>
                    <a:pt x="23130" y="59481"/>
                  </a:lnTo>
                  <a:lnTo>
                    <a:pt x="23340" y="59816"/>
                  </a:lnTo>
                  <a:lnTo>
                    <a:pt x="23558" y="60124"/>
                  </a:lnTo>
                  <a:lnTo>
                    <a:pt x="23790" y="60432"/>
                  </a:lnTo>
                  <a:lnTo>
                    <a:pt x="24023" y="60714"/>
                  </a:lnTo>
                  <a:lnTo>
                    <a:pt x="24270" y="60996"/>
                  </a:lnTo>
                  <a:lnTo>
                    <a:pt x="24525" y="61251"/>
                  </a:lnTo>
                  <a:lnTo>
                    <a:pt x="24788" y="61506"/>
                  </a:lnTo>
                  <a:lnTo>
                    <a:pt x="25065" y="61744"/>
                  </a:lnTo>
                  <a:lnTo>
                    <a:pt x="25343" y="61964"/>
                  </a:lnTo>
                  <a:lnTo>
                    <a:pt x="25628" y="62184"/>
                  </a:lnTo>
                  <a:lnTo>
                    <a:pt x="25920" y="62387"/>
                  </a:lnTo>
                  <a:lnTo>
                    <a:pt x="26220" y="62589"/>
                  </a:lnTo>
                  <a:lnTo>
                    <a:pt x="26520" y="62774"/>
                  </a:lnTo>
                  <a:lnTo>
                    <a:pt x="26835" y="62950"/>
                  </a:lnTo>
                  <a:lnTo>
                    <a:pt x="27150" y="63117"/>
                  </a:lnTo>
                  <a:lnTo>
                    <a:pt x="27473" y="63285"/>
                  </a:lnTo>
                  <a:lnTo>
                    <a:pt x="27795" y="63434"/>
                  </a:lnTo>
                  <a:lnTo>
                    <a:pt x="28125" y="63584"/>
                  </a:lnTo>
                  <a:lnTo>
                    <a:pt x="28463" y="63725"/>
                  </a:lnTo>
                  <a:lnTo>
                    <a:pt x="28793" y="63866"/>
                  </a:lnTo>
                  <a:lnTo>
                    <a:pt x="29138" y="63998"/>
                  </a:lnTo>
                  <a:lnTo>
                    <a:pt x="29828" y="64244"/>
                  </a:lnTo>
                  <a:lnTo>
                    <a:pt x="30525" y="64482"/>
                  </a:lnTo>
                  <a:lnTo>
                    <a:pt x="30930" y="64614"/>
                  </a:lnTo>
                  <a:lnTo>
                    <a:pt x="31343" y="64746"/>
                  </a:lnTo>
                  <a:lnTo>
                    <a:pt x="31755" y="64861"/>
                  </a:lnTo>
                  <a:lnTo>
                    <a:pt x="32168" y="64975"/>
                  </a:lnTo>
                  <a:lnTo>
                    <a:pt x="32580" y="65089"/>
                  </a:lnTo>
                  <a:lnTo>
                    <a:pt x="32985" y="65195"/>
                  </a:lnTo>
                  <a:lnTo>
                    <a:pt x="33405" y="65292"/>
                  </a:lnTo>
                  <a:lnTo>
                    <a:pt x="33818" y="65389"/>
                  </a:lnTo>
                  <a:lnTo>
                    <a:pt x="34230" y="65477"/>
                  </a:lnTo>
                  <a:lnTo>
                    <a:pt x="34643" y="65556"/>
                  </a:lnTo>
                  <a:lnTo>
                    <a:pt x="35055" y="65635"/>
                  </a:lnTo>
                  <a:lnTo>
                    <a:pt x="35475" y="65706"/>
                  </a:lnTo>
                  <a:lnTo>
                    <a:pt x="35888" y="65776"/>
                  </a:lnTo>
                  <a:lnTo>
                    <a:pt x="36300" y="65838"/>
                  </a:lnTo>
                  <a:lnTo>
                    <a:pt x="36720" y="65891"/>
                  </a:lnTo>
                  <a:lnTo>
                    <a:pt x="37133" y="65943"/>
                  </a:lnTo>
                  <a:lnTo>
                    <a:pt x="37553" y="65988"/>
                  </a:lnTo>
                  <a:lnTo>
                    <a:pt x="37965" y="66032"/>
                  </a:lnTo>
                  <a:lnTo>
                    <a:pt x="38385" y="66067"/>
                  </a:lnTo>
                  <a:lnTo>
                    <a:pt x="38798" y="66102"/>
                  </a:lnTo>
                  <a:lnTo>
                    <a:pt x="39218" y="66120"/>
                  </a:lnTo>
                  <a:lnTo>
                    <a:pt x="39638" y="66146"/>
                  </a:lnTo>
                  <a:lnTo>
                    <a:pt x="40050" y="66164"/>
                  </a:lnTo>
                  <a:lnTo>
                    <a:pt x="40470" y="66172"/>
                  </a:lnTo>
                  <a:lnTo>
                    <a:pt x="40890" y="66172"/>
                  </a:lnTo>
                  <a:lnTo>
                    <a:pt x="41310" y="66172"/>
                  </a:lnTo>
                  <a:lnTo>
                    <a:pt x="41723" y="66172"/>
                  </a:lnTo>
                  <a:lnTo>
                    <a:pt x="42143" y="66164"/>
                  </a:lnTo>
                  <a:lnTo>
                    <a:pt x="42563" y="66146"/>
                  </a:lnTo>
                  <a:lnTo>
                    <a:pt x="42983" y="66128"/>
                  </a:lnTo>
                  <a:lnTo>
                    <a:pt x="43403" y="66102"/>
                  </a:lnTo>
                  <a:lnTo>
                    <a:pt x="43823" y="66076"/>
                  </a:lnTo>
                  <a:lnTo>
                    <a:pt x="44348" y="66102"/>
                  </a:lnTo>
                  <a:lnTo>
                    <a:pt x="44873" y="66120"/>
                  </a:lnTo>
                  <a:lnTo>
                    <a:pt x="45398" y="66137"/>
                  </a:lnTo>
                  <a:lnTo>
                    <a:pt x="45923" y="66146"/>
                  </a:lnTo>
                  <a:lnTo>
                    <a:pt x="46440" y="66155"/>
                  </a:lnTo>
                  <a:lnTo>
                    <a:pt x="46965" y="66155"/>
                  </a:lnTo>
                  <a:lnTo>
                    <a:pt x="47483" y="66146"/>
                  </a:lnTo>
                  <a:lnTo>
                    <a:pt x="48000" y="66128"/>
                  </a:lnTo>
                  <a:lnTo>
                    <a:pt x="48525" y="66111"/>
                  </a:lnTo>
                  <a:lnTo>
                    <a:pt x="49043" y="66084"/>
                  </a:lnTo>
                  <a:lnTo>
                    <a:pt x="49553" y="66049"/>
                  </a:lnTo>
                  <a:lnTo>
                    <a:pt x="50070" y="66005"/>
                  </a:lnTo>
                  <a:lnTo>
                    <a:pt x="50588" y="65952"/>
                  </a:lnTo>
                  <a:lnTo>
                    <a:pt x="51098" y="65899"/>
                  </a:lnTo>
                  <a:lnTo>
                    <a:pt x="51608" y="65838"/>
                  </a:lnTo>
                  <a:lnTo>
                    <a:pt x="52118" y="65767"/>
                  </a:lnTo>
                  <a:lnTo>
                    <a:pt x="52628" y="65679"/>
                  </a:lnTo>
                  <a:lnTo>
                    <a:pt x="53138" y="65591"/>
                  </a:lnTo>
                  <a:lnTo>
                    <a:pt x="53648" y="65494"/>
                  </a:lnTo>
                  <a:lnTo>
                    <a:pt x="54150" y="65389"/>
                  </a:lnTo>
                  <a:lnTo>
                    <a:pt x="54660" y="65274"/>
                  </a:lnTo>
                  <a:lnTo>
                    <a:pt x="55163" y="65151"/>
                  </a:lnTo>
                  <a:lnTo>
                    <a:pt x="55665" y="65019"/>
                  </a:lnTo>
                  <a:lnTo>
                    <a:pt x="56168" y="64878"/>
                  </a:lnTo>
                  <a:lnTo>
                    <a:pt x="56670" y="64729"/>
                  </a:lnTo>
                  <a:lnTo>
                    <a:pt x="57165" y="64561"/>
                  </a:lnTo>
                  <a:lnTo>
                    <a:pt x="57668" y="64394"/>
                  </a:lnTo>
                  <a:lnTo>
                    <a:pt x="58163" y="64209"/>
                  </a:lnTo>
                  <a:lnTo>
                    <a:pt x="58658" y="64015"/>
                  </a:lnTo>
                  <a:lnTo>
                    <a:pt x="59153" y="63813"/>
                  </a:lnTo>
                  <a:lnTo>
                    <a:pt x="59648" y="63602"/>
                  </a:lnTo>
                  <a:lnTo>
                    <a:pt x="60143" y="63373"/>
                  </a:lnTo>
                  <a:lnTo>
                    <a:pt x="60510" y="63197"/>
                  </a:lnTo>
                  <a:lnTo>
                    <a:pt x="60863" y="63012"/>
                  </a:lnTo>
                  <a:lnTo>
                    <a:pt x="61208" y="62818"/>
                  </a:lnTo>
                  <a:lnTo>
                    <a:pt x="61545" y="62616"/>
                  </a:lnTo>
                  <a:lnTo>
                    <a:pt x="61868" y="62404"/>
                  </a:lnTo>
                  <a:lnTo>
                    <a:pt x="62175" y="62184"/>
                  </a:lnTo>
                  <a:lnTo>
                    <a:pt x="62475" y="61964"/>
                  </a:lnTo>
                  <a:lnTo>
                    <a:pt x="62768" y="61726"/>
                  </a:lnTo>
                  <a:lnTo>
                    <a:pt x="63045" y="61480"/>
                  </a:lnTo>
                  <a:lnTo>
                    <a:pt x="63315" y="61224"/>
                  </a:lnTo>
                  <a:lnTo>
                    <a:pt x="63570" y="60969"/>
                  </a:lnTo>
                  <a:lnTo>
                    <a:pt x="63810" y="60696"/>
                  </a:lnTo>
                  <a:lnTo>
                    <a:pt x="64043" y="60415"/>
                  </a:lnTo>
                  <a:lnTo>
                    <a:pt x="64260" y="60124"/>
                  </a:lnTo>
                  <a:lnTo>
                    <a:pt x="64470" y="59825"/>
                  </a:lnTo>
                  <a:lnTo>
                    <a:pt x="64665" y="59516"/>
                  </a:lnTo>
                  <a:lnTo>
                    <a:pt x="64853" y="59200"/>
                  </a:lnTo>
                  <a:lnTo>
                    <a:pt x="65025" y="58874"/>
                  </a:lnTo>
                  <a:lnTo>
                    <a:pt x="65183" y="58539"/>
                  </a:lnTo>
                  <a:lnTo>
                    <a:pt x="65325" y="58187"/>
                  </a:lnTo>
                  <a:lnTo>
                    <a:pt x="65460" y="57835"/>
                  </a:lnTo>
                  <a:lnTo>
                    <a:pt x="65588" y="57465"/>
                  </a:lnTo>
                  <a:lnTo>
                    <a:pt x="65693" y="57087"/>
                  </a:lnTo>
                  <a:lnTo>
                    <a:pt x="65790" y="56699"/>
                  </a:lnTo>
                  <a:lnTo>
                    <a:pt x="65873" y="56303"/>
                  </a:lnTo>
                  <a:lnTo>
                    <a:pt x="65948" y="55889"/>
                  </a:lnTo>
                  <a:lnTo>
                    <a:pt x="66008" y="55467"/>
                  </a:lnTo>
                  <a:lnTo>
                    <a:pt x="66053" y="55044"/>
                  </a:lnTo>
                  <a:lnTo>
                    <a:pt x="66083" y="54595"/>
                  </a:lnTo>
                  <a:lnTo>
                    <a:pt x="66098" y="54146"/>
                  </a:lnTo>
                  <a:lnTo>
                    <a:pt x="66105" y="53679"/>
                  </a:lnTo>
                  <a:lnTo>
                    <a:pt x="66098" y="53204"/>
                  </a:lnTo>
                  <a:lnTo>
                    <a:pt x="66075" y="52508"/>
                  </a:lnTo>
                  <a:lnTo>
                    <a:pt x="66068" y="51813"/>
                  </a:lnTo>
                  <a:lnTo>
                    <a:pt x="66068" y="51117"/>
                  </a:lnTo>
                  <a:lnTo>
                    <a:pt x="66068" y="50422"/>
                  </a:lnTo>
                  <a:lnTo>
                    <a:pt x="66068" y="49726"/>
                  </a:lnTo>
                  <a:lnTo>
                    <a:pt x="66075" y="49031"/>
                  </a:lnTo>
                  <a:lnTo>
                    <a:pt x="66083" y="48335"/>
                  </a:lnTo>
                  <a:lnTo>
                    <a:pt x="66090" y="47640"/>
                  </a:lnTo>
                  <a:close/>
                  <a:moveTo>
                    <a:pt x="53738" y="33201"/>
                  </a:moveTo>
                  <a:lnTo>
                    <a:pt x="54398" y="33430"/>
                  </a:lnTo>
                  <a:lnTo>
                    <a:pt x="55088" y="33668"/>
                  </a:lnTo>
                  <a:lnTo>
                    <a:pt x="55425" y="33808"/>
                  </a:lnTo>
                  <a:lnTo>
                    <a:pt x="55770" y="33949"/>
                  </a:lnTo>
                  <a:lnTo>
                    <a:pt x="55935" y="34029"/>
                  </a:lnTo>
                  <a:lnTo>
                    <a:pt x="56093" y="34117"/>
                  </a:lnTo>
                  <a:lnTo>
                    <a:pt x="56258" y="34196"/>
                  </a:lnTo>
                  <a:lnTo>
                    <a:pt x="56408" y="34293"/>
                  </a:lnTo>
                  <a:lnTo>
                    <a:pt x="56558" y="34390"/>
                  </a:lnTo>
                  <a:lnTo>
                    <a:pt x="56700" y="34486"/>
                  </a:lnTo>
                  <a:lnTo>
                    <a:pt x="56843" y="34601"/>
                  </a:lnTo>
                  <a:lnTo>
                    <a:pt x="56978" y="34715"/>
                  </a:lnTo>
                  <a:lnTo>
                    <a:pt x="57098" y="34830"/>
                  </a:lnTo>
                  <a:lnTo>
                    <a:pt x="57218" y="34962"/>
                  </a:lnTo>
                  <a:lnTo>
                    <a:pt x="57330" y="35094"/>
                  </a:lnTo>
                  <a:lnTo>
                    <a:pt x="57428" y="35235"/>
                  </a:lnTo>
                  <a:lnTo>
                    <a:pt x="57525" y="35384"/>
                  </a:lnTo>
                  <a:lnTo>
                    <a:pt x="57608" y="35543"/>
                  </a:lnTo>
                  <a:lnTo>
                    <a:pt x="57675" y="35710"/>
                  </a:lnTo>
                  <a:lnTo>
                    <a:pt x="57743" y="35886"/>
                  </a:lnTo>
                  <a:lnTo>
                    <a:pt x="57788" y="36071"/>
                  </a:lnTo>
                  <a:lnTo>
                    <a:pt x="57825" y="36265"/>
                  </a:lnTo>
                  <a:lnTo>
                    <a:pt x="57855" y="36467"/>
                  </a:lnTo>
                  <a:lnTo>
                    <a:pt x="57870" y="36679"/>
                  </a:lnTo>
                  <a:lnTo>
                    <a:pt x="57870" y="36916"/>
                  </a:lnTo>
                  <a:lnTo>
                    <a:pt x="57855" y="37145"/>
                  </a:lnTo>
                  <a:lnTo>
                    <a:pt x="57825" y="37365"/>
                  </a:lnTo>
                  <a:lnTo>
                    <a:pt x="57788" y="37568"/>
                  </a:lnTo>
                  <a:lnTo>
                    <a:pt x="57735" y="37753"/>
                  </a:lnTo>
                  <a:lnTo>
                    <a:pt x="57668" y="37938"/>
                  </a:lnTo>
                  <a:lnTo>
                    <a:pt x="57593" y="38105"/>
                  </a:lnTo>
                  <a:lnTo>
                    <a:pt x="57503" y="38272"/>
                  </a:lnTo>
                  <a:lnTo>
                    <a:pt x="57405" y="38422"/>
                  </a:lnTo>
                  <a:lnTo>
                    <a:pt x="57300" y="38563"/>
                  </a:lnTo>
                  <a:lnTo>
                    <a:pt x="57188" y="38695"/>
                  </a:lnTo>
                  <a:lnTo>
                    <a:pt x="57060" y="38827"/>
                  </a:lnTo>
                  <a:lnTo>
                    <a:pt x="56933" y="38941"/>
                  </a:lnTo>
                  <a:lnTo>
                    <a:pt x="56790" y="39056"/>
                  </a:lnTo>
                  <a:lnTo>
                    <a:pt x="56648" y="39161"/>
                  </a:lnTo>
                  <a:lnTo>
                    <a:pt x="56498" y="39258"/>
                  </a:lnTo>
                  <a:lnTo>
                    <a:pt x="56340" y="39355"/>
                  </a:lnTo>
                  <a:lnTo>
                    <a:pt x="56175" y="39443"/>
                  </a:lnTo>
                  <a:lnTo>
                    <a:pt x="56010" y="39531"/>
                  </a:lnTo>
                  <a:lnTo>
                    <a:pt x="55838" y="39610"/>
                  </a:lnTo>
                  <a:lnTo>
                    <a:pt x="55493" y="39760"/>
                  </a:lnTo>
                  <a:lnTo>
                    <a:pt x="55140" y="39892"/>
                  </a:lnTo>
                  <a:lnTo>
                    <a:pt x="54428" y="40147"/>
                  </a:lnTo>
                  <a:lnTo>
                    <a:pt x="53753" y="40394"/>
                  </a:lnTo>
                  <a:lnTo>
                    <a:pt x="53355" y="40544"/>
                  </a:lnTo>
                  <a:lnTo>
                    <a:pt x="52958" y="40685"/>
                  </a:lnTo>
                  <a:lnTo>
                    <a:pt x="52553" y="40817"/>
                  </a:lnTo>
                  <a:lnTo>
                    <a:pt x="52155" y="40949"/>
                  </a:lnTo>
                  <a:lnTo>
                    <a:pt x="51758" y="41063"/>
                  </a:lnTo>
                  <a:lnTo>
                    <a:pt x="51353" y="41178"/>
                  </a:lnTo>
                  <a:lnTo>
                    <a:pt x="50948" y="41274"/>
                  </a:lnTo>
                  <a:lnTo>
                    <a:pt x="50550" y="41371"/>
                  </a:lnTo>
                  <a:lnTo>
                    <a:pt x="50145" y="41468"/>
                  </a:lnTo>
                  <a:lnTo>
                    <a:pt x="49740" y="41547"/>
                  </a:lnTo>
                  <a:lnTo>
                    <a:pt x="49335" y="41627"/>
                  </a:lnTo>
                  <a:lnTo>
                    <a:pt x="48923" y="41697"/>
                  </a:lnTo>
                  <a:lnTo>
                    <a:pt x="48518" y="41759"/>
                  </a:lnTo>
                  <a:lnTo>
                    <a:pt x="48113" y="41820"/>
                  </a:lnTo>
                  <a:lnTo>
                    <a:pt x="47700" y="41873"/>
                  </a:lnTo>
                  <a:lnTo>
                    <a:pt x="47295" y="41917"/>
                  </a:lnTo>
                  <a:lnTo>
                    <a:pt x="46478" y="42005"/>
                  </a:lnTo>
                  <a:lnTo>
                    <a:pt x="45653" y="42067"/>
                  </a:lnTo>
                  <a:lnTo>
                    <a:pt x="44835" y="42120"/>
                  </a:lnTo>
                  <a:lnTo>
                    <a:pt x="44010" y="42155"/>
                  </a:lnTo>
                  <a:lnTo>
                    <a:pt x="43185" y="42181"/>
                  </a:lnTo>
                  <a:lnTo>
                    <a:pt x="42360" y="42199"/>
                  </a:lnTo>
                  <a:lnTo>
                    <a:pt x="41535" y="42208"/>
                  </a:lnTo>
                  <a:lnTo>
                    <a:pt x="40710" y="42208"/>
                  </a:lnTo>
                  <a:lnTo>
                    <a:pt x="39810" y="42208"/>
                  </a:lnTo>
                  <a:lnTo>
                    <a:pt x="38910" y="42190"/>
                  </a:lnTo>
                  <a:lnTo>
                    <a:pt x="38010" y="42172"/>
                  </a:lnTo>
                  <a:lnTo>
                    <a:pt x="37118" y="42137"/>
                  </a:lnTo>
                  <a:lnTo>
                    <a:pt x="36668" y="42111"/>
                  </a:lnTo>
                  <a:lnTo>
                    <a:pt x="36225" y="42084"/>
                  </a:lnTo>
                  <a:lnTo>
                    <a:pt x="35775" y="42049"/>
                  </a:lnTo>
                  <a:lnTo>
                    <a:pt x="35333" y="42014"/>
                  </a:lnTo>
                  <a:lnTo>
                    <a:pt x="34883" y="41970"/>
                  </a:lnTo>
                  <a:lnTo>
                    <a:pt x="34440" y="41926"/>
                  </a:lnTo>
                  <a:lnTo>
                    <a:pt x="33998" y="41873"/>
                  </a:lnTo>
                  <a:lnTo>
                    <a:pt x="33555" y="41811"/>
                  </a:lnTo>
                  <a:lnTo>
                    <a:pt x="33113" y="41750"/>
                  </a:lnTo>
                  <a:lnTo>
                    <a:pt x="32670" y="41679"/>
                  </a:lnTo>
                  <a:lnTo>
                    <a:pt x="32228" y="41600"/>
                  </a:lnTo>
                  <a:lnTo>
                    <a:pt x="31793" y="41512"/>
                  </a:lnTo>
                  <a:lnTo>
                    <a:pt x="31350" y="41415"/>
                  </a:lnTo>
                  <a:lnTo>
                    <a:pt x="30915" y="41318"/>
                  </a:lnTo>
                  <a:lnTo>
                    <a:pt x="30480" y="41204"/>
                  </a:lnTo>
                  <a:lnTo>
                    <a:pt x="30045" y="41089"/>
                  </a:lnTo>
                  <a:lnTo>
                    <a:pt x="29610" y="40966"/>
                  </a:lnTo>
                  <a:lnTo>
                    <a:pt x="29175" y="40825"/>
                  </a:lnTo>
                  <a:lnTo>
                    <a:pt x="28740" y="40685"/>
                  </a:lnTo>
                  <a:lnTo>
                    <a:pt x="28313" y="40535"/>
                  </a:lnTo>
                  <a:lnTo>
                    <a:pt x="27885" y="40368"/>
                  </a:lnTo>
                  <a:lnTo>
                    <a:pt x="27458" y="40191"/>
                  </a:lnTo>
                  <a:lnTo>
                    <a:pt x="27030" y="40007"/>
                  </a:lnTo>
                  <a:lnTo>
                    <a:pt x="26603" y="39813"/>
                  </a:lnTo>
                  <a:lnTo>
                    <a:pt x="26145" y="39610"/>
                  </a:lnTo>
                  <a:lnTo>
                    <a:pt x="25673" y="39390"/>
                  </a:lnTo>
                  <a:lnTo>
                    <a:pt x="25440" y="39276"/>
                  </a:lnTo>
                  <a:lnTo>
                    <a:pt x="25215" y="39144"/>
                  </a:lnTo>
                  <a:lnTo>
                    <a:pt x="25103" y="39082"/>
                  </a:lnTo>
                  <a:lnTo>
                    <a:pt x="24998" y="39012"/>
                  </a:lnTo>
                  <a:lnTo>
                    <a:pt x="24893" y="38932"/>
                  </a:lnTo>
                  <a:lnTo>
                    <a:pt x="24788" y="38853"/>
                  </a:lnTo>
                  <a:lnTo>
                    <a:pt x="24690" y="38774"/>
                  </a:lnTo>
                  <a:lnTo>
                    <a:pt x="24593" y="38686"/>
                  </a:lnTo>
                  <a:lnTo>
                    <a:pt x="24503" y="38598"/>
                  </a:lnTo>
                  <a:lnTo>
                    <a:pt x="24420" y="38501"/>
                  </a:lnTo>
                  <a:lnTo>
                    <a:pt x="24338" y="38404"/>
                  </a:lnTo>
                  <a:lnTo>
                    <a:pt x="24263" y="38290"/>
                  </a:lnTo>
                  <a:lnTo>
                    <a:pt x="24188" y="38184"/>
                  </a:lnTo>
                  <a:lnTo>
                    <a:pt x="24120" y="38061"/>
                  </a:lnTo>
                  <a:lnTo>
                    <a:pt x="24068" y="37938"/>
                  </a:lnTo>
                  <a:lnTo>
                    <a:pt x="24008" y="37806"/>
                  </a:lnTo>
                  <a:lnTo>
                    <a:pt x="23963" y="37665"/>
                  </a:lnTo>
                  <a:lnTo>
                    <a:pt x="23925" y="37515"/>
                  </a:lnTo>
                  <a:lnTo>
                    <a:pt x="23895" y="37365"/>
                  </a:lnTo>
                  <a:lnTo>
                    <a:pt x="23873" y="37198"/>
                  </a:lnTo>
                  <a:lnTo>
                    <a:pt x="23850" y="37031"/>
                  </a:lnTo>
                  <a:lnTo>
                    <a:pt x="23843" y="36855"/>
                  </a:lnTo>
                  <a:lnTo>
                    <a:pt x="23850" y="36670"/>
                  </a:lnTo>
                  <a:lnTo>
                    <a:pt x="23858" y="36494"/>
                  </a:lnTo>
                  <a:lnTo>
                    <a:pt x="23873" y="36326"/>
                  </a:lnTo>
                  <a:lnTo>
                    <a:pt x="23903" y="36168"/>
                  </a:lnTo>
                  <a:lnTo>
                    <a:pt x="23940" y="36027"/>
                  </a:lnTo>
                  <a:lnTo>
                    <a:pt x="23978" y="35877"/>
                  </a:lnTo>
                  <a:lnTo>
                    <a:pt x="24030" y="35745"/>
                  </a:lnTo>
                  <a:lnTo>
                    <a:pt x="24090" y="35622"/>
                  </a:lnTo>
                  <a:lnTo>
                    <a:pt x="24150" y="35499"/>
                  </a:lnTo>
                  <a:lnTo>
                    <a:pt x="24218" y="35384"/>
                  </a:lnTo>
                  <a:lnTo>
                    <a:pt x="24293" y="35270"/>
                  </a:lnTo>
                  <a:lnTo>
                    <a:pt x="24375" y="35173"/>
                  </a:lnTo>
                  <a:lnTo>
                    <a:pt x="24458" y="35067"/>
                  </a:lnTo>
                  <a:lnTo>
                    <a:pt x="24548" y="34979"/>
                  </a:lnTo>
                  <a:lnTo>
                    <a:pt x="24645" y="34891"/>
                  </a:lnTo>
                  <a:lnTo>
                    <a:pt x="24743" y="34803"/>
                  </a:lnTo>
                  <a:lnTo>
                    <a:pt x="24848" y="34724"/>
                  </a:lnTo>
                  <a:lnTo>
                    <a:pt x="24953" y="34654"/>
                  </a:lnTo>
                  <a:lnTo>
                    <a:pt x="25058" y="34574"/>
                  </a:lnTo>
                  <a:lnTo>
                    <a:pt x="25170" y="34513"/>
                  </a:lnTo>
                  <a:lnTo>
                    <a:pt x="25395" y="34381"/>
                  </a:lnTo>
                  <a:lnTo>
                    <a:pt x="25620" y="34258"/>
                  </a:lnTo>
                  <a:lnTo>
                    <a:pt x="26085" y="34037"/>
                  </a:lnTo>
                  <a:lnTo>
                    <a:pt x="26543" y="33817"/>
                  </a:lnTo>
                  <a:lnTo>
                    <a:pt x="27030" y="33580"/>
                  </a:lnTo>
                  <a:lnTo>
                    <a:pt x="27525" y="33351"/>
                  </a:lnTo>
                  <a:lnTo>
                    <a:pt x="28028" y="33139"/>
                  </a:lnTo>
                  <a:lnTo>
                    <a:pt x="28530" y="32954"/>
                  </a:lnTo>
                  <a:lnTo>
                    <a:pt x="29040" y="32770"/>
                  </a:lnTo>
                  <a:lnTo>
                    <a:pt x="29550" y="32611"/>
                  </a:lnTo>
                  <a:lnTo>
                    <a:pt x="30060" y="32461"/>
                  </a:lnTo>
                  <a:lnTo>
                    <a:pt x="30578" y="32321"/>
                  </a:lnTo>
                  <a:lnTo>
                    <a:pt x="31095" y="32197"/>
                  </a:lnTo>
                  <a:lnTo>
                    <a:pt x="31613" y="32092"/>
                  </a:lnTo>
                  <a:lnTo>
                    <a:pt x="32138" y="31995"/>
                  </a:lnTo>
                  <a:lnTo>
                    <a:pt x="32663" y="31907"/>
                  </a:lnTo>
                  <a:lnTo>
                    <a:pt x="33188" y="31836"/>
                  </a:lnTo>
                  <a:lnTo>
                    <a:pt x="33713" y="31775"/>
                  </a:lnTo>
                  <a:lnTo>
                    <a:pt x="34238" y="31722"/>
                  </a:lnTo>
                  <a:lnTo>
                    <a:pt x="34763" y="31678"/>
                  </a:lnTo>
                  <a:lnTo>
                    <a:pt x="35955" y="31607"/>
                  </a:lnTo>
                  <a:lnTo>
                    <a:pt x="37148" y="31537"/>
                  </a:lnTo>
                  <a:lnTo>
                    <a:pt x="38340" y="31475"/>
                  </a:lnTo>
                  <a:lnTo>
                    <a:pt x="39540" y="31423"/>
                  </a:lnTo>
                  <a:lnTo>
                    <a:pt x="40133" y="31405"/>
                  </a:lnTo>
                  <a:lnTo>
                    <a:pt x="40733" y="31396"/>
                  </a:lnTo>
                  <a:lnTo>
                    <a:pt x="41325" y="31387"/>
                  </a:lnTo>
                  <a:lnTo>
                    <a:pt x="41925" y="31387"/>
                  </a:lnTo>
                  <a:lnTo>
                    <a:pt x="42518" y="31387"/>
                  </a:lnTo>
                  <a:lnTo>
                    <a:pt x="43118" y="31405"/>
                  </a:lnTo>
                  <a:lnTo>
                    <a:pt x="43710" y="31423"/>
                  </a:lnTo>
                  <a:lnTo>
                    <a:pt x="44303" y="31440"/>
                  </a:lnTo>
                  <a:lnTo>
                    <a:pt x="44903" y="31475"/>
                  </a:lnTo>
                  <a:lnTo>
                    <a:pt x="45495" y="31519"/>
                  </a:lnTo>
                  <a:lnTo>
                    <a:pt x="46088" y="31563"/>
                  </a:lnTo>
                  <a:lnTo>
                    <a:pt x="46680" y="31625"/>
                  </a:lnTo>
                  <a:lnTo>
                    <a:pt x="47273" y="31696"/>
                  </a:lnTo>
                  <a:lnTo>
                    <a:pt x="47865" y="31775"/>
                  </a:lnTo>
                  <a:lnTo>
                    <a:pt x="48450" y="31863"/>
                  </a:lnTo>
                  <a:lnTo>
                    <a:pt x="49043" y="31960"/>
                  </a:lnTo>
                  <a:lnTo>
                    <a:pt x="49635" y="32074"/>
                  </a:lnTo>
                  <a:lnTo>
                    <a:pt x="50220" y="32197"/>
                  </a:lnTo>
                  <a:lnTo>
                    <a:pt x="50813" y="32329"/>
                  </a:lnTo>
                  <a:lnTo>
                    <a:pt x="51398" y="32479"/>
                  </a:lnTo>
                  <a:lnTo>
                    <a:pt x="51983" y="32638"/>
                  </a:lnTo>
                  <a:lnTo>
                    <a:pt x="52568" y="32814"/>
                  </a:lnTo>
                  <a:lnTo>
                    <a:pt x="53153" y="32999"/>
                  </a:lnTo>
                  <a:lnTo>
                    <a:pt x="53738" y="33201"/>
                  </a:lnTo>
                  <a:close/>
                  <a:moveTo>
                    <a:pt x="31245" y="24925"/>
                  </a:moveTo>
                  <a:lnTo>
                    <a:pt x="31020" y="24943"/>
                  </a:lnTo>
                  <a:lnTo>
                    <a:pt x="30810" y="24969"/>
                  </a:lnTo>
                  <a:lnTo>
                    <a:pt x="30720" y="24978"/>
                  </a:lnTo>
                  <a:lnTo>
                    <a:pt x="30630" y="24987"/>
                  </a:lnTo>
                  <a:lnTo>
                    <a:pt x="30548" y="24987"/>
                  </a:lnTo>
                  <a:lnTo>
                    <a:pt x="30465" y="24978"/>
                  </a:lnTo>
                  <a:lnTo>
                    <a:pt x="30428" y="24969"/>
                  </a:lnTo>
                  <a:lnTo>
                    <a:pt x="30390" y="24952"/>
                  </a:lnTo>
                  <a:lnTo>
                    <a:pt x="30360" y="24934"/>
                  </a:lnTo>
                  <a:lnTo>
                    <a:pt x="30323" y="24908"/>
                  </a:lnTo>
                  <a:lnTo>
                    <a:pt x="30293" y="24881"/>
                  </a:lnTo>
                  <a:lnTo>
                    <a:pt x="30263" y="24846"/>
                  </a:lnTo>
                  <a:lnTo>
                    <a:pt x="30233" y="24802"/>
                  </a:lnTo>
                  <a:lnTo>
                    <a:pt x="30203" y="24758"/>
                  </a:lnTo>
                  <a:lnTo>
                    <a:pt x="30180" y="24705"/>
                  </a:lnTo>
                  <a:lnTo>
                    <a:pt x="30158" y="24652"/>
                  </a:lnTo>
                  <a:lnTo>
                    <a:pt x="30135" y="24582"/>
                  </a:lnTo>
                  <a:lnTo>
                    <a:pt x="30113" y="24503"/>
                  </a:lnTo>
                  <a:lnTo>
                    <a:pt x="30068" y="24335"/>
                  </a:lnTo>
                  <a:lnTo>
                    <a:pt x="30038" y="24124"/>
                  </a:lnTo>
                  <a:lnTo>
                    <a:pt x="30008" y="23869"/>
                  </a:lnTo>
                  <a:lnTo>
                    <a:pt x="29985" y="23631"/>
                  </a:lnTo>
                  <a:lnTo>
                    <a:pt x="29970" y="23411"/>
                  </a:lnTo>
                  <a:lnTo>
                    <a:pt x="29970" y="23200"/>
                  </a:lnTo>
                  <a:lnTo>
                    <a:pt x="29978" y="23006"/>
                  </a:lnTo>
                  <a:lnTo>
                    <a:pt x="30000" y="22821"/>
                  </a:lnTo>
                  <a:lnTo>
                    <a:pt x="30023" y="22654"/>
                  </a:lnTo>
                  <a:lnTo>
                    <a:pt x="30060" y="22495"/>
                  </a:lnTo>
                  <a:lnTo>
                    <a:pt x="30105" y="22354"/>
                  </a:lnTo>
                  <a:lnTo>
                    <a:pt x="30158" y="22222"/>
                  </a:lnTo>
                  <a:lnTo>
                    <a:pt x="30218" y="22099"/>
                  </a:lnTo>
                  <a:lnTo>
                    <a:pt x="30285" y="21985"/>
                  </a:lnTo>
                  <a:lnTo>
                    <a:pt x="30360" y="21879"/>
                  </a:lnTo>
                  <a:lnTo>
                    <a:pt x="30443" y="21791"/>
                  </a:lnTo>
                  <a:lnTo>
                    <a:pt x="30533" y="21712"/>
                  </a:lnTo>
                  <a:lnTo>
                    <a:pt x="30623" y="21632"/>
                  </a:lnTo>
                  <a:lnTo>
                    <a:pt x="30728" y="21571"/>
                  </a:lnTo>
                  <a:lnTo>
                    <a:pt x="30833" y="21509"/>
                  </a:lnTo>
                  <a:lnTo>
                    <a:pt x="30953" y="21465"/>
                  </a:lnTo>
                  <a:lnTo>
                    <a:pt x="31073" y="21421"/>
                  </a:lnTo>
                  <a:lnTo>
                    <a:pt x="31200" y="21386"/>
                  </a:lnTo>
                  <a:lnTo>
                    <a:pt x="31328" y="21359"/>
                  </a:lnTo>
                  <a:lnTo>
                    <a:pt x="31463" y="21333"/>
                  </a:lnTo>
                  <a:lnTo>
                    <a:pt x="31605" y="21315"/>
                  </a:lnTo>
                  <a:lnTo>
                    <a:pt x="31898" y="21298"/>
                  </a:lnTo>
                  <a:lnTo>
                    <a:pt x="32213" y="21289"/>
                  </a:lnTo>
                  <a:lnTo>
                    <a:pt x="32535" y="21298"/>
                  </a:lnTo>
                  <a:lnTo>
                    <a:pt x="32873" y="21324"/>
                  </a:lnTo>
                  <a:lnTo>
                    <a:pt x="32850" y="21448"/>
                  </a:lnTo>
                  <a:lnTo>
                    <a:pt x="32843" y="21588"/>
                  </a:lnTo>
                  <a:lnTo>
                    <a:pt x="32835" y="21729"/>
                  </a:lnTo>
                  <a:lnTo>
                    <a:pt x="32843" y="21870"/>
                  </a:lnTo>
                  <a:lnTo>
                    <a:pt x="32865" y="22161"/>
                  </a:lnTo>
                  <a:lnTo>
                    <a:pt x="32903" y="22460"/>
                  </a:lnTo>
                  <a:lnTo>
                    <a:pt x="32948" y="22768"/>
                  </a:lnTo>
                  <a:lnTo>
                    <a:pt x="32985" y="23067"/>
                  </a:lnTo>
                  <a:lnTo>
                    <a:pt x="33000" y="23217"/>
                  </a:lnTo>
                  <a:lnTo>
                    <a:pt x="33015" y="23358"/>
                  </a:lnTo>
                  <a:lnTo>
                    <a:pt x="33015" y="23508"/>
                  </a:lnTo>
                  <a:lnTo>
                    <a:pt x="33015" y="23640"/>
                  </a:lnTo>
                  <a:lnTo>
                    <a:pt x="33008" y="23781"/>
                  </a:lnTo>
                  <a:lnTo>
                    <a:pt x="32993" y="23913"/>
                  </a:lnTo>
                  <a:lnTo>
                    <a:pt x="32970" y="24036"/>
                  </a:lnTo>
                  <a:lnTo>
                    <a:pt x="32933" y="24150"/>
                  </a:lnTo>
                  <a:lnTo>
                    <a:pt x="32880" y="24265"/>
                  </a:lnTo>
                  <a:lnTo>
                    <a:pt x="32820" y="24370"/>
                  </a:lnTo>
                  <a:lnTo>
                    <a:pt x="32745" y="24476"/>
                  </a:lnTo>
                  <a:lnTo>
                    <a:pt x="32655" y="24564"/>
                  </a:lnTo>
                  <a:lnTo>
                    <a:pt x="32543" y="24643"/>
                  </a:lnTo>
                  <a:lnTo>
                    <a:pt x="32423" y="24714"/>
                  </a:lnTo>
                  <a:lnTo>
                    <a:pt x="32273" y="24784"/>
                  </a:lnTo>
                  <a:lnTo>
                    <a:pt x="32115" y="24828"/>
                  </a:lnTo>
                  <a:lnTo>
                    <a:pt x="31928" y="24872"/>
                  </a:lnTo>
                  <a:lnTo>
                    <a:pt x="31725" y="24899"/>
                  </a:lnTo>
                  <a:lnTo>
                    <a:pt x="31493" y="24916"/>
                  </a:lnTo>
                  <a:lnTo>
                    <a:pt x="31245" y="24925"/>
                  </a:lnTo>
                  <a:close/>
                  <a:moveTo>
                    <a:pt x="39240" y="19792"/>
                  </a:moveTo>
                  <a:lnTo>
                    <a:pt x="39233" y="19995"/>
                  </a:lnTo>
                  <a:lnTo>
                    <a:pt x="39225" y="20189"/>
                  </a:lnTo>
                  <a:lnTo>
                    <a:pt x="39203" y="20373"/>
                  </a:lnTo>
                  <a:lnTo>
                    <a:pt x="39180" y="20550"/>
                  </a:lnTo>
                  <a:lnTo>
                    <a:pt x="39150" y="20717"/>
                  </a:lnTo>
                  <a:lnTo>
                    <a:pt x="39113" y="20884"/>
                  </a:lnTo>
                  <a:lnTo>
                    <a:pt x="39068" y="21034"/>
                  </a:lnTo>
                  <a:lnTo>
                    <a:pt x="39015" y="21183"/>
                  </a:lnTo>
                  <a:lnTo>
                    <a:pt x="38955" y="21315"/>
                  </a:lnTo>
                  <a:lnTo>
                    <a:pt x="38895" y="21448"/>
                  </a:lnTo>
                  <a:lnTo>
                    <a:pt x="38828" y="21580"/>
                  </a:lnTo>
                  <a:lnTo>
                    <a:pt x="38753" y="21694"/>
                  </a:lnTo>
                  <a:lnTo>
                    <a:pt x="38670" y="21808"/>
                  </a:lnTo>
                  <a:lnTo>
                    <a:pt x="38588" y="21914"/>
                  </a:lnTo>
                  <a:lnTo>
                    <a:pt x="38498" y="22020"/>
                  </a:lnTo>
                  <a:lnTo>
                    <a:pt x="38408" y="22117"/>
                  </a:lnTo>
                  <a:lnTo>
                    <a:pt x="38310" y="22205"/>
                  </a:lnTo>
                  <a:lnTo>
                    <a:pt x="38205" y="22293"/>
                  </a:lnTo>
                  <a:lnTo>
                    <a:pt x="38100" y="22381"/>
                  </a:lnTo>
                  <a:lnTo>
                    <a:pt x="37988" y="22460"/>
                  </a:lnTo>
                  <a:lnTo>
                    <a:pt x="37875" y="22530"/>
                  </a:lnTo>
                  <a:lnTo>
                    <a:pt x="37763" y="22601"/>
                  </a:lnTo>
                  <a:lnTo>
                    <a:pt x="37643" y="22671"/>
                  </a:lnTo>
                  <a:lnTo>
                    <a:pt x="37515" y="22733"/>
                  </a:lnTo>
                  <a:lnTo>
                    <a:pt x="37268" y="22856"/>
                  </a:lnTo>
                  <a:lnTo>
                    <a:pt x="37005" y="22971"/>
                  </a:lnTo>
                  <a:lnTo>
                    <a:pt x="36735" y="23076"/>
                  </a:lnTo>
                  <a:lnTo>
                    <a:pt x="36465" y="23173"/>
                  </a:lnTo>
                  <a:lnTo>
                    <a:pt x="36398" y="22962"/>
                  </a:lnTo>
                  <a:lnTo>
                    <a:pt x="36338" y="22751"/>
                  </a:lnTo>
                  <a:lnTo>
                    <a:pt x="36285" y="22548"/>
                  </a:lnTo>
                  <a:lnTo>
                    <a:pt x="36248" y="22354"/>
                  </a:lnTo>
                  <a:lnTo>
                    <a:pt x="36218" y="22169"/>
                  </a:lnTo>
                  <a:lnTo>
                    <a:pt x="36195" y="21985"/>
                  </a:lnTo>
                  <a:lnTo>
                    <a:pt x="36180" y="21817"/>
                  </a:lnTo>
                  <a:lnTo>
                    <a:pt x="36173" y="21641"/>
                  </a:lnTo>
                  <a:lnTo>
                    <a:pt x="36180" y="21483"/>
                  </a:lnTo>
                  <a:lnTo>
                    <a:pt x="36188" y="21324"/>
                  </a:lnTo>
                  <a:lnTo>
                    <a:pt x="36210" y="21175"/>
                  </a:lnTo>
                  <a:lnTo>
                    <a:pt x="36233" y="21034"/>
                  </a:lnTo>
                  <a:lnTo>
                    <a:pt x="36270" y="20893"/>
                  </a:lnTo>
                  <a:lnTo>
                    <a:pt x="36315" y="20761"/>
                  </a:lnTo>
                  <a:lnTo>
                    <a:pt x="36360" y="20629"/>
                  </a:lnTo>
                  <a:lnTo>
                    <a:pt x="36420" y="20505"/>
                  </a:lnTo>
                  <a:lnTo>
                    <a:pt x="36488" y="20391"/>
                  </a:lnTo>
                  <a:lnTo>
                    <a:pt x="36563" y="20277"/>
                  </a:lnTo>
                  <a:lnTo>
                    <a:pt x="36638" y="20171"/>
                  </a:lnTo>
                  <a:lnTo>
                    <a:pt x="36728" y="20065"/>
                  </a:lnTo>
                  <a:lnTo>
                    <a:pt x="36825" y="19968"/>
                  </a:lnTo>
                  <a:lnTo>
                    <a:pt x="36930" y="19880"/>
                  </a:lnTo>
                  <a:lnTo>
                    <a:pt x="37035" y="19792"/>
                  </a:lnTo>
                  <a:lnTo>
                    <a:pt x="37155" y="19704"/>
                  </a:lnTo>
                  <a:lnTo>
                    <a:pt x="37275" y="19625"/>
                  </a:lnTo>
                  <a:lnTo>
                    <a:pt x="37403" y="19555"/>
                  </a:lnTo>
                  <a:lnTo>
                    <a:pt x="37545" y="19484"/>
                  </a:lnTo>
                  <a:lnTo>
                    <a:pt x="37688" y="19414"/>
                  </a:lnTo>
                  <a:lnTo>
                    <a:pt x="37838" y="19352"/>
                  </a:lnTo>
                  <a:lnTo>
                    <a:pt x="37988" y="19299"/>
                  </a:lnTo>
                  <a:lnTo>
                    <a:pt x="38153" y="19246"/>
                  </a:lnTo>
                  <a:lnTo>
                    <a:pt x="38318" y="19194"/>
                  </a:lnTo>
                  <a:lnTo>
                    <a:pt x="38513" y="19141"/>
                  </a:lnTo>
                  <a:lnTo>
                    <a:pt x="38685" y="19106"/>
                  </a:lnTo>
                  <a:lnTo>
                    <a:pt x="38768" y="19106"/>
                  </a:lnTo>
                  <a:lnTo>
                    <a:pt x="38843" y="19097"/>
                  </a:lnTo>
                  <a:lnTo>
                    <a:pt x="38918" y="19106"/>
                  </a:lnTo>
                  <a:lnTo>
                    <a:pt x="38978" y="19132"/>
                  </a:lnTo>
                  <a:lnTo>
                    <a:pt x="39038" y="19158"/>
                  </a:lnTo>
                  <a:lnTo>
                    <a:pt x="39090" y="19202"/>
                  </a:lnTo>
                  <a:lnTo>
                    <a:pt x="39135" y="19255"/>
                  </a:lnTo>
                  <a:lnTo>
                    <a:pt x="39165" y="19335"/>
                  </a:lnTo>
                  <a:lnTo>
                    <a:pt x="39195" y="19423"/>
                  </a:lnTo>
                  <a:lnTo>
                    <a:pt x="39218" y="19528"/>
                  </a:lnTo>
                  <a:lnTo>
                    <a:pt x="39233" y="19651"/>
                  </a:lnTo>
                  <a:lnTo>
                    <a:pt x="39240" y="19792"/>
                  </a:lnTo>
                  <a:close/>
                  <a:moveTo>
                    <a:pt x="8003" y="47103"/>
                  </a:moveTo>
                  <a:lnTo>
                    <a:pt x="7680" y="46953"/>
                  </a:lnTo>
                  <a:lnTo>
                    <a:pt x="7373" y="46803"/>
                  </a:lnTo>
                  <a:lnTo>
                    <a:pt x="7058" y="46645"/>
                  </a:lnTo>
                  <a:lnTo>
                    <a:pt x="6765" y="46478"/>
                  </a:lnTo>
                  <a:lnTo>
                    <a:pt x="6623" y="46390"/>
                  </a:lnTo>
                  <a:lnTo>
                    <a:pt x="6480" y="46302"/>
                  </a:lnTo>
                  <a:lnTo>
                    <a:pt x="6345" y="46205"/>
                  </a:lnTo>
                  <a:lnTo>
                    <a:pt x="6210" y="46108"/>
                  </a:lnTo>
                  <a:lnTo>
                    <a:pt x="6083" y="46002"/>
                  </a:lnTo>
                  <a:lnTo>
                    <a:pt x="5963" y="45897"/>
                  </a:lnTo>
                  <a:lnTo>
                    <a:pt x="5843" y="45782"/>
                  </a:lnTo>
                  <a:lnTo>
                    <a:pt x="5730" y="45668"/>
                  </a:lnTo>
                  <a:lnTo>
                    <a:pt x="5625" y="45544"/>
                  </a:lnTo>
                  <a:lnTo>
                    <a:pt x="5528" y="45412"/>
                  </a:lnTo>
                  <a:lnTo>
                    <a:pt x="5438" y="45271"/>
                  </a:lnTo>
                  <a:lnTo>
                    <a:pt x="5348" y="45122"/>
                  </a:lnTo>
                  <a:lnTo>
                    <a:pt x="5273" y="44972"/>
                  </a:lnTo>
                  <a:lnTo>
                    <a:pt x="5205" y="44805"/>
                  </a:lnTo>
                  <a:lnTo>
                    <a:pt x="5145" y="44638"/>
                  </a:lnTo>
                  <a:lnTo>
                    <a:pt x="5093" y="44453"/>
                  </a:lnTo>
                  <a:lnTo>
                    <a:pt x="5048" y="44268"/>
                  </a:lnTo>
                  <a:lnTo>
                    <a:pt x="5018" y="44065"/>
                  </a:lnTo>
                  <a:lnTo>
                    <a:pt x="4995" y="43863"/>
                  </a:lnTo>
                  <a:lnTo>
                    <a:pt x="4980" y="43643"/>
                  </a:lnTo>
                  <a:lnTo>
                    <a:pt x="4980" y="43405"/>
                  </a:lnTo>
                  <a:lnTo>
                    <a:pt x="4988" y="43167"/>
                  </a:lnTo>
                  <a:lnTo>
                    <a:pt x="5010" y="42912"/>
                  </a:lnTo>
                  <a:lnTo>
                    <a:pt x="5040" y="42639"/>
                  </a:lnTo>
                  <a:lnTo>
                    <a:pt x="5393" y="42780"/>
                  </a:lnTo>
                  <a:lnTo>
                    <a:pt x="5745" y="42903"/>
                  </a:lnTo>
                  <a:lnTo>
                    <a:pt x="6105" y="43026"/>
                  </a:lnTo>
                  <a:lnTo>
                    <a:pt x="6450" y="43150"/>
                  </a:lnTo>
                  <a:lnTo>
                    <a:pt x="6623" y="43220"/>
                  </a:lnTo>
                  <a:lnTo>
                    <a:pt x="6788" y="43291"/>
                  </a:lnTo>
                  <a:lnTo>
                    <a:pt x="6945" y="43361"/>
                  </a:lnTo>
                  <a:lnTo>
                    <a:pt x="7103" y="43440"/>
                  </a:lnTo>
                  <a:lnTo>
                    <a:pt x="7253" y="43528"/>
                  </a:lnTo>
                  <a:lnTo>
                    <a:pt x="7395" y="43616"/>
                  </a:lnTo>
                  <a:lnTo>
                    <a:pt x="7530" y="43713"/>
                  </a:lnTo>
                  <a:lnTo>
                    <a:pt x="7658" y="43810"/>
                  </a:lnTo>
                  <a:lnTo>
                    <a:pt x="7778" y="43924"/>
                  </a:lnTo>
                  <a:lnTo>
                    <a:pt x="7890" y="44048"/>
                  </a:lnTo>
                  <a:lnTo>
                    <a:pt x="7988" y="44180"/>
                  </a:lnTo>
                  <a:lnTo>
                    <a:pt x="8070" y="44321"/>
                  </a:lnTo>
                  <a:lnTo>
                    <a:pt x="8145" y="44470"/>
                  </a:lnTo>
                  <a:lnTo>
                    <a:pt x="8213" y="44638"/>
                  </a:lnTo>
                  <a:lnTo>
                    <a:pt x="8265" y="44814"/>
                  </a:lnTo>
                  <a:lnTo>
                    <a:pt x="8295" y="44999"/>
                  </a:lnTo>
                  <a:lnTo>
                    <a:pt x="8318" y="45210"/>
                  </a:lnTo>
                  <a:lnTo>
                    <a:pt x="8325" y="45430"/>
                  </a:lnTo>
                  <a:lnTo>
                    <a:pt x="8318" y="45659"/>
                  </a:lnTo>
                  <a:lnTo>
                    <a:pt x="8288" y="45914"/>
                  </a:lnTo>
                  <a:lnTo>
                    <a:pt x="8250" y="46178"/>
                  </a:lnTo>
                  <a:lnTo>
                    <a:pt x="8183" y="46469"/>
                  </a:lnTo>
                  <a:lnTo>
                    <a:pt x="8100" y="46777"/>
                  </a:lnTo>
                  <a:lnTo>
                    <a:pt x="8003" y="47103"/>
                  </a:lnTo>
                  <a:close/>
                  <a:moveTo>
                    <a:pt x="8258" y="22434"/>
                  </a:moveTo>
                  <a:lnTo>
                    <a:pt x="8235" y="22539"/>
                  </a:lnTo>
                  <a:lnTo>
                    <a:pt x="8213" y="22636"/>
                  </a:lnTo>
                  <a:lnTo>
                    <a:pt x="8190" y="22724"/>
                  </a:lnTo>
                  <a:lnTo>
                    <a:pt x="8160" y="22812"/>
                  </a:lnTo>
                  <a:lnTo>
                    <a:pt x="8130" y="22891"/>
                  </a:lnTo>
                  <a:lnTo>
                    <a:pt x="8100" y="22962"/>
                  </a:lnTo>
                  <a:lnTo>
                    <a:pt x="8063" y="23023"/>
                  </a:lnTo>
                  <a:lnTo>
                    <a:pt x="8018" y="23076"/>
                  </a:lnTo>
                  <a:lnTo>
                    <a:pt x="7973" y="23112"/>
                  </a:lnTo>
                  <a:lnTo>
                    <a:pt x="7928" y="23147"/>
                  </a:lnTo>
                  <a:lnTo>
                    <a:pt x="7875" y="23173"/>
                  </a:lnTo>
                  <a:lnTo>
                    <a:pt x="7815" y="23182"/>
                  </a:lnTo>
                  <a:lnTo>
                    <a:pt x="7755" y="23182"/>
                  </a:lnTo>
                  <a:lnTo>
                    <a:pt x="7680" y="23173"/>
                  </a:lnTo>
                  <a:lnTo>
                    <a:pt x="7605" y="23147"/>
                  </a:lnTo>
                  <a:lnTo>
                    <a:pt x="7530" y="23112"/>
                  </a:lnTo>
                  <a:lnTo>
                    <a:pt x="7238" y="22953"/>
                  </a:lnTo>
                  <a:lnTo>
                    <a:pt x="6953" y="22795"/>
                  </a:lnTo>
                  <a:lnTo>
                    <a:pt x="6675" y="22627"/>
                  </a:lnTo>
                  <a:lnTo>
                    <a:pt x="6413" y="22451"/>
                  </a:lnTo>
                  <a:lnTo>
                    <a:pt x="6285" y="22363"/>
                  </a:lnTo>
                  <a:lnTo>
                    <a:pt x="6158" y="22266"/>
                  </a:lnTo>
                  <a:lnTo>
                    <a:pt x="6038" y="22169"/>
                  </a:lnTo>
                  <a:lnTo>
                    <a:pt x="5918" y="22064"/>
                  </a:lnTo>
                  <a:lnTo>
                    <a:pt x="5805" y="21958"/>
                  </a:lnTo>
                  <a:lnTo>
                    <a:pt x="5700" y="21853"/>
                  </a:lnTo>
                  <a:lnTo>
                    <a:pt x="5595" y="21738"/>
                  </a:lnTo>
                  <a:lnTo>
                    <a:pt x="5505" y="21615"/>
                  </a:lnTo>
                  <a:lnTo>
                    <a:pt x="5415" y="21492"/>
                  </a:lnTo>
                  <a:lnTo>
                    <a:pt x="5333" y="21359"/>
                  </a:lnTo>
                  <a:lnTo>
                    <a:pt x="5258" y="21219"/>
                  </a:lnTo>
                  <a:lnTo>
                    <a:pt x="5190" y="21078"/>
                  </a:lnTo>
                  <a:lnTo>
                    <a:pt x="5130" y="20919"/>
                  </a:lnTo>
                  <a:lnTo>
                    <a:pt x="5078" y="20770"/>
                  </a:lnTo>
                  <a:lnTo>
                    <a:pt x="5040" y="20602"/>
                  </a:lnTo>
                  <a:lnTo>
                    <a:pt x="5010" y="20426"/>
                  </a:lnTo>
                  <a:lnTo>
                    <a:pt x="4988" y="20250"/>
                  </a:lnTo>
                  <a:lnTo>
                    <a:pt x="4973" y="20056"/>
                  </a:lnTo>
                  <a:lnTo>
                    <a:pt x="4973" y="19863"/>
                  </a:lnTo>
                  <a:lnTo>
                    <a:pt x="4980" y="19651"/>
                  </a:lnTo>
                  <a:lnTo>
                    <a:pt x="5003" y="19440"/>
                  </a:lnTo>
                  <a:lnTo>
                    <a:pt x="5033" y="19211"/>
                  </a:lnTo>
                  <a:lnTo>
                    <a:pt x="5078" y="18974"/>
                  </a:lnTo>
                  <a:lnTo>
                    <a:pt x="5130" y="18727"/>
                  </a:lnTo>
                  <a:lnTo>
                    <a:pt x="5258" y="18815"/>
                  </a:lnTo>
                  <a:lnTo>
                    <a:pt x="5393" y="18894"/>
                  </a:lnTo>
                  <a:lnTo>
                    <a:pt x="5528" y="18965"/>
                  </a:lnTo>
                  <a:lnTo>
                    <a:pt x="5670" y="19035"/>
                  </a:lnTo>
                  <a:lnTo>
                    <a:pt x="5963" y="19158"/>
                  </a:lnTo>
                  <a:lnTo>
                    <a:pt x="6263" y="19273"/>
                  </a:lnTo>
                  <a:lnTo>
                    <a:pt x="6563" y="19379"/>
                  </a:lnTo>
                  <a:lnTo>
                    <a:pt x="6855" y="19493"/>
                  </a:lnTo>
                  <a:lnTo>
                    <a:pt x="6998" y="19555"/>
                  </a:lnTo>
                  <a:lnTo>
                    <a:pt x="7140" y="19625"/>
                  </a:lnTo>
                  <a:lnTo>
                    <a:pt x="7275" y="19687"/>
                  </a:lnTo>
                  <a:lnTo>
                    <a:pt x="7403" y="19766"/>
                  </a:lnTo>
                  <a:lnTo>
                    <a:pt x="7530" y="19845"/>
                  </a:lnTo>
                  <a:lnTo>
                    <a:pt x="7650" y="19933"/>
                  </a:lnTo>
                  <a:lnTo>
                    <a:pt x="7763" y="20030"/>
                  </a:lnTo>
                  <a:lnTo>
                    <a:pt x="7868" y="20136"/>
                  </a:lnTo>
                  <a:lnTo>
                    <a:pt x="7965" y="20250"/>
                  </a:lnTo>
                  <a:lnTo>
                    <a:pt x="8048" y="20373"/>
                  </a:lnTo>
                  <a:lnTo>
                    <a:pt x="8123" y="20514"/>
                  </a:lnTo>
                  <a:lnTo>
                    <a:pt x="8190" y="20664"/>
                  </a:lnTo>
                  <a:lnTo>
                    <a:pt x="8250" y="20831"/>
                  </a:lnTo>
                  <a:lnTo>
                    <a:pt x="8288" y="21007"/>
                  </a:lnTo>
                  <a:lnTo>
                    <a:pt x="8318" y="21201"/>
                  </a:lnTo>
                  <a:lnTo>
                    <a:pt x="8340" y="21412"/>
                  </a:lnTo>
                  <a:lnTo>
                    <a:pt x="8340" y="21641"/>
                  </a:lnTo>
                  <a:lnTo>
                    <a:pt x="8325" y="21888"/>
                  </a:lnTo>
                  <a:lnTo>
                    <a:pt x="8303" y="22152"/>
                  </a:lnTo>
                  <a:lnTo>
                    <a:pt x="8258" y="22434"/>
                  </a:lnTo>
                  <a:close/>
                  <a:moveTo>
                    <a:pt x="11048" y="36740"/>
                  </a:moveTo>
                  <a:lnTo>
                    <a:pt x="10598" y="36608"/>
                  </a:lnTo>
                  <a:lnTo>
                    <a:pt x="10193" y="36476"/>
                  </a:lnTo>
                  <a:lnTo>
                    <a:pt x="10013" y="36415"/>
                  </a:lnTo>
                  <a:lnTo>
                    <a:pt x="9840" y="36344"/>
                  </a:lnTo>
                  <a:lnTo>
                    <a:pt x="9675" y="36274"/>
                  </a:lnTo>
                  <a:lnTo>
                    <a:pt x="9525" y="36212"/>
                  </a:lnTo>
                  <a:lnTo>
                    <a:pt x="9390" y="36133"/>
                  </a:lnTo>
                  <a:lnTo>
                    <a:pt x="9263" y="36062"/>
                  </a:lnTo>
                  <a:lnTo>
                    <a:pt x="9143" y="35983"/>
                  </a:lnTo>
                  <a:lnTo>
                    <a:pt x="9030" y="35904"/>
                  </a:lnTo>
                  <a:lnTo>
                    <a:pt x="8933" y="35816"/>
                  </a:lnTo>
                  <a:lnTo>
                    <a:pt x="8843" y="35728"/>
                  </a:lnTo>
                  <a:lnTo>
                    <a:pt x="8760" y="35631"/>
                  </a:lnTo>
                  <a:lnTo>
                    <a:pt x="8685" y="35525"/>
                  </a:lnTo>
                  <a:lnTo>
                    <a:pt x="8625" y="35420"/>
                  </a:lnTo>
                  <a:lnTo>
                    <a:pt x="8565" y="35305"/>
                  </a:lnTo>
                  <a:lnTo>
                    <a:pt x="8513" y="35182"/>
                  </a:lnTo>
                  <a:lnTo>
                    <a:pt x="8475" y="35059"/>
                  </a:lnTo>
                  <a:lnTo>
                    <a:pt x="8438" y="34918"/>
                  </a:lnTo>
                  <a:lnTo>
                    <a:pt x="8408" y="34777"/>
                  </a:lnTo>
                  <a:lnTo>
                    <a:pt x="8385" y="34618"/>
                  </a:lnTo>
                  <a:lnTo>
                    <a:pt x="8370" y="34460"/>
                  </a:lnTo>
                  <a:lnTo>
                    <a:pt x="8355" y="34284"/>
                  </a:lnTo>
                  <a:lnTo>
                    <a:pt x="8348" y="34099"/>
                  </a:lnTo>
                  <a:lnTo>
                    <a:pt x="8348" y="33905"/>
                  </a:lnTo>
                  <a:lnTo>
                    <a:pt x="8348" y="33694"/>
                  </a:lnTo>
                  <a:lnTo>
                    <a:pt x="8370" y="33254"/>
                  </a:lnTo>
                  <a:lnTo>
                    <a:pt x="8400" y="32752"/>
                  </a:lnTo>
                  <a:lnTo>
                    <a:pt x="8888" y="32928"/>
                  </a:lnTo>
                  <a:lnTo>
                    <a:pt x="9315" y="33087"/>
                  </a:lnTo>
                  <a:lnTo>
                    <a:pt x="9690" y="33236"/>
                  </a:lnTo>
                  <a:lnTo>
                    <a:pt x="10005" y="33377"/>
                  </a:lnTo>
                  <a:lnTo>
                    <a:pt x="10140" y="33448"/>
                  </a:lnTo>
                  <a:lnTo>
                    <a:pt x="10268" y="33518"/>
                  </a:lnTo>
                  <a:lnTo>
                    <a:pt x="10388" y="33588"/>
                  </a:lnTo>
                  <a:lnTo>
                    <a:pt x="10493" y="33668"/>
                  </a:lnTo>
                  <a:lnTo>
                    <a:pt x="10583" y="33747"/>
                  </a:lnTo>
                  <a:lnTo>
                    <a:pt x="10673" y="33826"/>
                  </a:lnTo>
                  <a:lnTo>
                    <a:pt x="10748" y="33914"/>
                  </a:lnTo>
                  <a:lnTo>
                    <a:pt x="10815" y="34002"/>
                  </a:lnTo>
                  <a:lnTo>
                    <a:pt x="10868" y="34099"/>
                  </a:lnTo>
                  <a:lnTo>
                    <a:pt x="10920" y="34205"/>
                  </a:lnTo>
                  <a:lnTo>
                    <a:pt x="10965" y="34310"/>
                  </a:lnTo>
                  <a:lnTo>
                    <a:pt x="10995" y="34434"/>
                  </a:lnTo>
                  <a:lnTo>
                    <a:pt x="11025" y="34557"/>
                  </a:lnTo>
                  <a:lnTo>
                    <a:pt x="11048" y="34698"/>
                  </a:lnTo>
                  <a:lnTo>
                    <a:pt x="11070" y="34839"/>
                  </a:lnTo>
                  <a:lnTo>
                    <a:pt x="11078" y="34997"/>
                  </a:lnTo>
                  <a:lnTo>
                    <a:pt x="11093" y="35349"/>
                  </a:lnTo>
                  <a:lnTo>
                    <a:pt x="11085" y="35754"/>
                  </a:lnTo>
                  <a:lnTo>
                    <a:pt x="11070" y="36221"/>
                  </a:lnTo>
                  <a:lnTo>
                    <a:pt x="11048" y="36740"/>
                  </a:lnTo>
                  <a:close/>
                  <a:moveTo>
                    <a:pt x="13710" y="25172"/>
                  </a:moveTo>
                  <a:lnTo>
                    <a:pt x="13613" y="25145"/>
                  </a:lnTo>
                  <a:lnTo>
                    <a:pt x="13515" y="25128"/>
                  </a:lnTo>
                  <a:lnTo>
                    <a:pt x="13403" y="25110"/>
                  </a:lnTo>
                  <a:lnTo>
                    <a:pt x="13298" y="25101"/>
                  </a:lnTo>
                  <a:lnTo>
                    <a:pt x="13065" y="25084"/>
                  </a:lnTo>
                  <a:lnTo>
                    <a:pt x="12825" y="25075"/>
                  </a:lnTo>
                  <a:lnTo>
                    <a:pt x="12578" y="25057"/>
                  </a:lnTo>
                  <a:lnTo>
                    <a:pt x="12338" y="25040"/>
                  </a:lnTo>
                  <a:lnTo>
                    <a:pt x="12218" y="25022"/>
                  </a:lnTo>
                  <a:lnTo>
                    <a:pt x="12098" y="25004"/>
                  </a:lnTo>
                  <a:lnTo>
                    <a:pt x="11985" y="24978"/>
                  </a:lnTo>
                  <a:lnTo>
                    <a:pt x="11873" y="24943"/>
                  </a:lnTo>
                  <a:lnTo>
                    <a:pt x="11768" y="24908"/>
                  </a:lnTo>
                  <a:lnTo>
                    <a:pt x="11663" y="24855"/>
                  </a:lnTo>
                  <a:lnTo>
                    <a:pt x="11573" y="24802"/>
                  </a:lnTo>
                  <a:lnTo>
                    <a:pt x="11483" y="24740"/>
                  </a:lnTo>
                  <a:lnTo>
                    <a:pt x="11400" y="24661"/>
                  </a:lnTo>
                  <a:lnTo>
                    <a:pt x="11325" y="24573"/>
                  </a:lnTo>
                  <a:lnTo>
                    <a:pt x="11258" y="24476"/>
                  </a:lnTo>
                  <a:lnTo>
                    <a:pt x="11205" y="24362"/>
                  </a:lnTo>
                  <a:lnTo>
                    <a:pt x="11153" y="24238"/>
                  </a:lnTo>
                  <a:lnTo>
                    <a:pt x="11123" y="24098"/>
                  </a:lnTo>
                  <a:lnTo>
                    <a:pt x="11093" y="23948"/>
                  </a:lnTo>
                  <a:lnTo>
                    <a:pt x="11078" y="23772"/>
                  </a:lnTo>
                  <a:lnTo>
                    <a:pt x="11078" y="23587"/>
                  </a:lnTo>
                  <a:lnTo>
                    <a:pt x="11093" y="23384"/>
                  </a:lnTo>
                  <a:lnTo>
                    <a:pt x="11115" y="23156"/>
                  </a:lnTo>
                  <a:lnTo>
                    <a:pt x="11160" y="22918"/>
                  </a:lnTo>
                  <a:lnTo>
                    <a:pt x="11168" y="22865"/>
                  </a:lnTo>
                  <a:lnTo>
                    <a:pt x="11168" y="22803"/>
                  </a:lnTo>
                  <a:lnTo>
                    <a:pt x="11168" y="22733"/>
                  </a:lnTo>
                  <a:lnTo>
                    <a:pt x="11160" y="22662"/>
                  </a:lnTo>
                  <a:lnTo>
                    <a:pt x="11145" y="22522"/>
                  </a:lnTo>
                  <a:lnTo>
                    <a:pt x="11115" y="22363"/>
                  </a:lnTo>
                  <a:lnTo>
                    <a:pt x="11085" y="22205"/>
                  </a:lnTo>
                  <a:lnTo>
                    <a:pt x="11055" y="22046"/>
                  </a:lnTo>
                  <a:lnTo>
                    <a:pt x="11033" y="21888"/>
                  </a:lnTo>
                  <a:lnTo>
                    <a:pt x="11018" y="21729"/>
                  </a:lnTo>
                  <a:lnTo>
                    <a:pt x="11018" y="21659"/>
                  </a:lnTo>
                  <a:lnTo>
                    <a:pt x="11025" y="21597"/>
                  </a:lnTo>
                  <a:lnTo>
                    <a:pt x="11033" y="21527"/>
                  </a:lnTo>
                  <a:lnTo>
                    <a:pt x="11048" y="21465"/>
                  </a:lnTo>
                  <a:lnTo>
                    <a:pt x="11070" y="21412"/>
                  </a:lnTo>
                  <a:lnTo>
                    <a:pt x="11093" y="21359"/>
                  </a:lnTo>
                  <a:lnTo>
                    <a:pt x="11130" y="21315"/>
                  </a:lnTo>
                  <a:lnTo>
                    <a:pt x="11168" y="21280"/>
                  </a:lnTo>
                  <a:lnTo>
                    <a:pt x="11220" y="21254"/>
                  </a:lnTo>
                  <a:lnTo>
                    <a:pt x="11280" y="21227"/>
                  </a:lnTo>
                  <a:lnTo>
                    <a:pt x="11348" y="21210"/>
                  </a:lnTo>
                  <a:lnTo>
                    <a:pt x="11430" y="21201"/>
                  </a:lnTo>
                  <a:lnTo>
                    <a:pt x="11520" y="21210"/>
                  </a:lnTo>
                  <a:lnTo>
                    <a:pt x="11618" y="21219"/>
                  </a:lnTo>
                  <a:lnTo>
                    <a:pt x="11738" y="21236"/>
                  </a:lnTo>
                  <a:lnTo>
                    <a:pt x="11858" y="21271"/>
                  </a:lnTo>
                  <a:lnTo>
                    <a:pt x="11955" y="21298"/>
                  </a:lnTo>
                  <a:lnTo>
                    <a:pt x="12060" y="21315"/>
                  </a:lnTo>
                  <a:lnTo>
                    <a:pt x="12173" y="21324"/>
                  </a:lnTo>
                  <a:lnTo>
                    <a:pt x="12285" y="21333"/>
                  </a:lnTo>
                  <a:lnTo>
                    <a:pt x="12518" y="21333"/>
                  </a:lnTo>
                  <a:lnTo>
                    <a:pt x="12765" y="21333"/>
                  </a:lnTo>
                  <a:lnTo>
                    <a:pt x="13013" y="21333"/>
                  </a:lnTo>
                  <a:lnTo>
                    <a:pt x="13260" y="21342"/>
                  </a:lnTo>
                  <a:lnTo>
                    <a:pt x="13373" y="21351"/>
                  </a:lnTo>
                  <a:lnTo>
                    <a:pt x="13493" y="21368"/>
                  </a:lnTo>
                  <a:lnTo>
                    <a:pt x="13605" y="21386"/>
                  </a:lnTo>
                  <a:lnTo>
                    <a:pt x="13718" y="21412"/>
                  </a:lnTo>
                  <a:lnTo>
                    <a:pt x="13823" y="21456"/>
                  </a:lnTo>
                  <a:lnTo>
                    <a:pt x="13920" y="21500"/>
                  </a:lnTo>
                  <a:lnTo>
                    <a:pt x="14010" y="21562"/>
                  </a:lnTo>
                  <a:lnTo>
                    <a:pt x="14100" y="21632"/>
                  </a:lnTo>
                  <a:lnTo>
                    <a:pt x="14175" y="21712"/>
                  </a:lnTo>
                  <a:lnTo>
                    <a:pt x="14250" y="21808"/>
                  </a:lnTo>
                  <a:lnTo>
                    <a:pt x="14310" y="21914"/>
                  </a:lnTo>
                  <a:lnTo>
                    <a:pt x="14363" y="22037"/>
                  </a:lnTo>
                  <a:lnTo>
                    <a:pt x="14408" y="22178"/>
                  </a:lnTo>
                  <a:lnTo>
                    <a:pt x="14438" y="22337"/>
                  </a:lnTo>
                  <a:lnTo>
                    <a:pt x="14460" y="22522"/>
                  </a:lnTo>
                  <a:lnTo>
                    <a:pt x="14468" y="22715"/>
                  </a:lnTo>
                  <a:lnTo>
                    <a:pt x="14460" y="22927"/>
                  </a:lnTo>
                  <a:lnTo>
                    <a:pt x="14445" y="23173"/>
                  </a:lnTo>
                  <a:lnTo>
                    <a:pt x="14408" y="23428"/>
                  </a:lnTo>
                  <a:lnTo>
                    <a:pt x="14363" y="23710"/>
                  </a:lnTo>
                  <a:lnTo>
                    <a:pt x="14348" y="23754"/>
                  </a:lnTo>
                  <a:lnTo>
                    <a:pt x="14340" y="23789"/>
                  </a:lnTo>
                  <a:lnTo>
                    <a:pt x="14340" y="23842"/>
                  </a:lnTo>
                  <a:lnTo>
                    <a:pt x="14340" y="23895"/>
                  </a:lnTo>
                  <a:lnTo>
                    <a:pt x="14348" y="24010"/>
                  </a:lnTo>
                  <a:lnTo>
                    <a:pt x="14363" y="24142"/>
                  </a:lnTo>
                  <a:lnTo>
                    <a:pt x="14385" y="24282"/>
                  </a:lnTo>
                  <a:lnTo>
                    <a:pt x="14408" y="24423"/>
                  </a:lnTo>
                  <a:lnTo>
                    <a:pt x="14423" y="24573"/>
                  </a:lnTo>
                  <a:lnTo>
                    <a:pt x="14430" y="24714"/>
                  </a:lnTo>
                  <a:lnTo>
                    <a:pt x="14430" y="24784"/>
                  </a:lnTo>
                  <a:lnTo>
                    <a:pt x="14423" y="24846"/>
                  </a:lnTo>
                  <a:lnTo>
                    <a:pt x="14415" y="24908"/>
                  </a:lnTo>
                  <a:lnTo>
                    <a:pt x="14400" y="24969"/>
                  </a:lnTo>
                  <a:lnTo>
                    <a:pt x="14385" y="25022"/>
                  </a:lnTo>
                  <a:lnTo>
                    <a:pt x="14363" y="25066"/>
                  </a:lnTo>
                  <a:lnTo>
                    <a:pt x="14333" y="25110"/>
                  </a:lnTo>
                  <a:lnTo>
                    <a:pt x="14295" y="25145"/>
                  </a:lnTo>
                  <a:lnTo>
                    <a:pt x="14250" y="25180"/>
                  </a:lnTo>
                  <a:lnTo>
                    <a:pt x="14198" y="25207"/>
                  </a:lnTo>
                  <a:lnTo>
                    <a:pt x="14145" y="25224"/>
                  </a:lnTo>
                  <a:lnTo>
                    <a:pt x="14078" y="25233"/>
                  </a:lnTo>
                  <a:lnTo>
                    <a:pt x="13995" y="25233"/>
                  </a:lnTo>
                  <a:lnTo>
                    <a:pt x="13913" y="25224"/>
                  </a:lnTo>
                  <a:lnTo>
                    <a:pt x="13815" y="25198"/>
                  </a:lnTo>
                  <a:lnTo>
                    <a:pt x="13710" y="25172"/>
                  </a:lnTo>
                  <a:close/>
                  <a:moveTo>
                    <a:pt x="14468" y="47120"/>
                  </a:moveTo>
                  <a:lnTo>
                    <a:pt x="14445" y="47464"/>
                  </a:lnTo>
                  <a:lnTo>
                    <a:pt x="14430" y="47789"/>
                  </a:lnTo>
                  <a:lnTo>
                    <a:pt x="14423" y="47948"/>
                  </a:lnTo>
                  <a:lnTo>
                    <a:pt x="14408" y="48106"/>
                  </a:lnTo>
                  <a:lnTo>
                    <a:pt x="14385" y="48247"/>
                  </a:lnTo>
                  <a:lnTo>
                    <a:pt x="14348" y="48370"/>
                  </a:lnTo>
                  <a:lnTo>
                    <a:pt x="14325" y="48432"/>
                  </a:lnTo>
                  <a:lnTo>
                    <a:pt x="14303" y="48494"/>
                  </a:lnTo>
                  <a:lnTo>
                    <a:pt x="14273" y="48547"/>
                  </a:lnTo>
                  <a:lnTo>
                    <a:pt x="14235" y="48591"/>
                  </a:lnTo>
                  <a:lnTo>
                    <a:pt x="14198" y="48643"/>
                  </a:lnTo>
                  <a:lnTo>
                    <a:pt x="14153" y="48679"/>
                  </a:lnTo>
                  <a:lnTo>
                    <a:pt x="14100" y="48714"/>
                  </a:lnTo>
                  <a:lnTo>
                    <a:pt x="14040" y="48749"/>
                  </a:lnTo>
                  <a:lnTo>
                    <a:pt x="13973" y="48775"/>
                  </a:lnTo>
                  <a:lnTo>
                    <a:pt x="13905" y="48793"/>
                  </a:lnTo>
                  <a:lnTo>
                    <a:pt x="13830" y="48811"/>
                  </a:lnTo>
                  <a:lnTo>
                    <a:pt x="13740" y="48819"/>
                  </a:lnTo>
                  <a:lnTo>
                    <a:pt x="13650" y="48819"/>
                  </a:lnTo>
                  <a:lnTo>
                    <a:pt x="13545" y="48819"/>
                  </a:lnTo>
                  <a:lnTo>
                    <a:pt x="13433" y="48802"/>
                  </a:lnTo>
                  <a:lnTo>
                    <a:pt x="13313" y="48784"/>
                  </a:lnTo>
                  <a:lnTo>
                    <a:pt x="12863" y="48723"/>
                  </a:lnTo>
                  <a:lnTo>
                    <a:pt x="12420" y="48661"/>
                  </a:lnTo>
                  <a:lnTo>
                    <a:pt x="12210" y="48617"/>
                  </a:lnTo>
                  <a:lnTo>
                    <a:pt x="12008" y="48564"/>
                  </a:lnTo>
                  <a:lnTo>
                    <a:pt x="11918" y="48520"/>
                  </a:lnTo>
                  <a:lnTo>
                    <a:pt x="11820" y="48485"/>
                  </a:lnTo>
                  <a:lnTo>
                    <a:pt x="11738" y="48432"/>
                  </a:lnTo>
                  <a:lnTo>
                    <a:pt x="11655" y="48379"/>
                  </a:lnTo>
                  <a:lnTo>
                    <a:pt x="11573" y="48318"/>
                  </a:lnTo>
                  <a:lnTo>
                    <a:pt x="11505" y="48256"/>
                  </a:lnTo>
                  <a:lnTo>
                    <a:pt x="11438" y="48177"/>
                  </a:lnTo>
                  <a:lnTo>
                    <a:pt x="11378" y="48089"/>
                  </a:lnTo>
                  <a:lnTo>
                    <a:pt x="11318" y="47992"/>
                  </a:lnTo>
                  <a:lnTo>
                    <a:pt x="11273" y="47895"/>
                  </a:lnTo>
                  <a:lnTo>
                    <a:pt x="11228" y="47772"/>
                  </a:lnTo>
                  <a:lnTo>
                    <a:pt x="11190" y="47649"/>
                  </a:lnTo>
                  <a:lnTo>
                    <a:pt x="11168" y="47508"/>
                  </a:lnTo>
                  <a:lnTo>
                    <a:pt x="11145" y="47358"/>
                  </a:lnTo>
                  <a:lnTo>
                    <a:pt x="11138" y="47200"/>
                  </a:lnTo>
                  <a:lnTo>
                    <a:pt x="11138" y="47015"/>
                  </a:lnTo>
                  <a:lnTo>
                    <a:pt x="11138" y="46830"/>
                  </a:lnTo>
                  <a:lnTo>
                    <a:pt x="11160" y="46618"/>
                  </a:lnTo>
                  <a:lnTo>
                    <a:pt x="11183" y="46398"/>
                  </a:lnTo>
                  <a:lnTo>
                    <a:pt x="11220" y="46161"/>
                  </a:lnTo>
                  <a:lnTo>
                    <a:pt x="11228" y="46108"/>
                  </a:lnTo>
                  <a:lnTo>
                    <a:pt x="11220" y="46029"/>
                  </a:lnTo>
                  <a:lnTo>
                    <a:pt x="11205" y="45932"/>
                  </a:lnTo>
                  <a:lnTo>
                    <a:pt x="11190" y="45817"/>
                  </a:lnTo>
                  <a:lnTo>
                    <a:pt x="11168" y="45703"/>
                  </a:lnTo>
                  <a:lnTo>
                    <a:pt x="11153" y="45571"/>
                  </a:lnTo>
                  <a:lnTo>
                    <a:pt x="11145" y="45448"/>
                  </a:lnTo>
                  <a:lnTo>
                    <a:pt x="11145" y="45324"/>
                  </a:lnTo>
                  <a:lnTo>
                    <a:pt x="11145" y="45263"/>
                  </a:lnTo>
                  <a:lnTo>
                    <a:pt x="11160" y="45210"/>
                  </a:lnTo>
                  <a:lnTo>
                    <a:pt x="11175" y="45157"/>
                  </a:lnTo>
                  <a:lnTo>
                    <a:pt x="11190" y="45104"/>
                  </a:lnTo>
                  <a:lnTo>
                    <a:pt x="11213" y="45051"/>
                  </a:lnTo>
                  <a:lnTo>
                    <a:pt x="11250" y="45007"/>
                  </a:lnTo>
                  <a:lnTo>
                    <a:pt x="11280" y="44972"/>
                  </a:lnTo>
                  <a:lnTo>
                    <a:pt x="11325" y="44937"/>
                  </a:lnTo>
                  <a:lnTo>
                    <a:pt x="11378" y="44910"/>
                  </a:lnTo>
                  <a:lnTo>
                    <a:pt x="11438" y="44884"/>
                  </a:lnTo>
                  <a:lnTo>
                    <a:pt x="11505" y="44866"/>
                  </a:lnTo>
                  <a:lnTo>
                    <a:pt x="11580" y="44858"/>
                  </a:lnTo>
                  <a:lnTo>
                    <a:pt x="11663" y="44858"/>
                  </a:lnTo>
                  <a:lnTo>
                    <a:pt x="11760" y="44866"/>
                  </a:lnTo>
                  <a:lnTo>
                    <a:pt x="11865" y="44884"/>
                  </a:lnTo>
                  <a:lnTo>
                    <a:pt x="11978" y="44910"/>
                  </a:lnTo>
                  <a:lnTo>
                    <a:pt x="12180" y="44946"/>
                  </a:lnTo>
                  <a:lnTo>
                    <a:pt x="12398" y="44972"/>
                  </a:lnTo>
                  <a:lnTo>
                    <a:pt x="12623" y="44999"/>
                  </a:lnTo>
                  <a:lnTo>
                    <a:pt x="12848" y="45016"/>
                  </a:lnTo>
                  <a:lnTo>
                    <a:pt x="13073" y="45043"/>
                  </a:lnTo>
                  <a:lnTo>
                    <a:pt x="13298" y="45078"/>
                  </a:lnTo>
                  <a:lnTo>
                    <a:pt x="13403" y="45095"/>
                  </a:lnTo>
                  <a:lnTo>
                    <a:pt x="13508" y="45122"/>
                  </a:lnTo>
                  <a:lnTo>
                    <a:pt x="13613" y="45157"/>
                  </a:lnTo>
                  <a:lnTo>
                    <a:pt x="13718" y="45192"/>
                  </a:lnTo>
                  <a:lnTo>
                    <a:pt x="13808" y="45236"/>
                  </a:lnTo>
                  <a:lnTo>
                    <a:pt x="13905" y="45280"/>
                  </a:lnTo>
                  <a:lnTo>
                    <a:pt x="13988" y="45342"/>
                  </a:lnTo>
                  <a:lnTo>
                    <a:pt x="14070" y="45412"/>
                  </a:lnTo>
                  <a:lnTo>
                    <a:pt x="14145" y="45483"/>
                  </a:lnTo>
                  <a:lnTo>
                    <a:pt x="14213" y="45571"/>
                  </a:lnTo>
                  <a:lnTo>
                    <a:pt x="14280" y="45668"/>
                  </a:lnTo>
                  <a:lnTo>
                    <a:pt x="14333" y="45773"/>
                  </a:lnTo>
                  <a:lnTo>
                    <a:pt x="14385" y="45897"/>
                  </a:lnTo>
                  <a:lnTo>
                    <a:pt x="14423" y="46029"/>
                  </a:lnTo>
                  <a:lnTo>
                    <a:pt x="14453" y="46169"/>
                  </a:lnTo>
                  <a:lnTo>
                    <a:pt x="14475" y="46328"/>
                  </a:lnTo>
                  <a:lnTo>
                    <a:pt x="14490" y="46504"/>
                  </a:lnTo>
                  <a:lnTo>
                    <a:pt x="14490" y="46698"/>
                  </a:lnTo>
                  <a:lnTo>
                    <a:pt x="14483" y="46900"/>
                  </a:lnTo>
                  <a:lnTo>
                    <a:pt x="14468" y="47120"/>
                  </a:lnTo>
                  <a:close/>
                  <a:moveTo>
                    <a:pt x="16283" y="38765"/>
                  </a:moveTo>
                  <a:lnTo>
                    <a:pt x="16065" y="38739"/>
                  </a:lnTo>
                  <a:lnTo>
                    <a:pt x="15855" y="38712"/>
                  </a:lnTo>
                  <a:lnTo>
                    <a:pt x="15660" y="38686"/>
                  </a:lnTo>
                  <a:lnTo>
                    <a:pt x="15465" y="38651"/>
                  </a:lnTo>
                  <a:lnTo>
                    <a:pt x="15285" y="38607"/>
                  </a:lnTo>
                  <a:lnTo>
                    <a:pt x="15120" y="38545"/>
                  </a:lnTo>
                  <a:lnTo>
                    <a:pt x="15045" y="38510"/>
                  </a:lnTo>
                  <a:lnTo>
                    <a:pt x="14970" y="38475"/>
                  </a:lnTo>
                  <a:lnTo>
                    <a:pt x="14895" y="38431"/>
                  </a:lnTo>
                  <a:lnTo>
                    <a:pt x="14828" y="38387"/>
                  </a:lnTo>
                  <a:lnTo>
                    <a:pt x="14768" y="38334"/>
                  </a:lnTo>
                  <a:lnTo>
                    <a:pt x="14708" y="38272"/>
                  </a:lnTo>
                  <a:lnTo>
                    <a:pt x="14655" y="38211"/>
                  </a:lnTo>
                  <a:lnTo>
                    <a:pt x="14610" y="38149"/>
                  </a:lnTo>
                  <a:lnTo>
                    <a:pt x="14565" y="38078"/>
                  </a:lnTo>
                  <a:lnTo>
                    <a:pt x="14528" y="37999"/>
                  </a:lnTo>
                  <a:lnTo>
                    <a:pt x="14490" y="37911"/>
                  </a:lnTo>
                  <a:lnTo>
                    <a:pt x="14460" y="37814"/>
                  </a:lnTo>
                  <a:lnTo>
                    <a:pt x="14445" y="37718"/>
                  </a:lnTo>
                  <a:lnTo>
                    <a:pt x="14423" y="37612"/>
                  </a:lnTo>
                  <a:lnTo>
                    <a:pt x="14415" y="37497"/>
                  </a:lnTo>
                  <a:lnTo>
                    <a:pt x="14415" y="37374"/>
                  </a:lnTo>
                  <a:lnTo>
                    <a:pt x="14415" y="37242"/>
                  </a:lnTo>
                  <a:lnTo>
                    <a:pt x="14423" y="37101"/>
                  </a:lnTo>
                  <a:lnTo>
                    <a:pt x="14438" y="36960"/>
                  </a:lnTo>
                  <a:lnTo>
                    <a:pt x="14468" y="36802"/>
                  </a:lnTo>
                  <a:lnTo>
                    <a:pt x="14475" y="36731"/>
                  </a:lnTo>
                  <a:lnTo>
                    <a:pt x="14475" y="36661"/>
                  </a:lnTo>
                  <a:lnTo>
                    <a:pt x="14475" y="36582"/>
                  </a:lnTo>
                  <a:lnTo>
                    <a:pt x="14475" y="36503"/>
                  </a:lnTo>
                  <a:lnTo>
                    <a:pt x="14460" y="36335"/>
                  </a:lnTo>
                  <a:lnTo>
                    <a:pt x="14438" y="36159"/>
                  </a:lnTo>
                  <a:lnTo>
                    <a:pt x="14415" y="35983"/>
                  </a:lnTo>
                  <a:lnTo>
                    <a:pt x="14393" y="35807"/>
                  </a:lnTo>
                  <a:lnTo>
                    <a:pt x="14378" y="35631"/>
                  </a:lnTo>
                  <a:lnTo>
                    <a:pt x="14378" y="35464"/>
                  </a:lnTo>
                  <a:lnTo>
                    <a:pt x="14378" y="35384"/>
                  </a:lnTo>
                  <a:lnTo>
                    <a:pt x="14385" y="35314"/>
                  </a:lnTo>
                  <a:lnTo>
                    <a:pt x="14400" y="35244"/>
                  </a:lnTo>
                  <a:lnTo>
                    <a:pt x="14423" y="35182"/>
                  </a:lnTo>
                  <a:lnTo>
                    <a:pt x="14445" y="35120"/>
                  </a:lnTo>
                  <a:lnTo>
                    <a:pt x="14475" y="35067"/>
                  </a:lnTo>
                  <a:lnTo>
                    <a:pt x="14520" y="35015"/>
                  </a:lnTo>
                  <a:lnTo>
                    <a:pt x="14565" y="34971"/>
                  </a:lnTo>
                  <a:lnTo>
                    <a:pt x="14625" y="34935"/>
                  </a:lnTo>
                  <a:lnTo>
                    <a:pt x="14685" y="34909"/>
                  </a:lnTo>
                  <a:lnTo>
                    <a:pt x="14760" y="34891"/>
                  </a:lnTo>
                  <a:lnTo>
                    <a:pt x="14850" y="34883"/>
                  </a:lnTo>
                  <a:lnTo>
                    <a:pt x="14940" y="34883"/>
                  </a:lnTo>
                  <a:lnTo>
                    <a:pt x="15053" y="34891"/>
                  </a:lnTo>
                  <a:lnTo>
                    <a:pt x="15165" y="34918"/>
                  </a:lnTo>
                  <a:lnTo>
                    <a:pt x="15300" y="34944"/>
                  </a:lnTo>
                  <a:lnTo>
                    <a:pt x="15465" y="34979"/>
                  </a:lnTo>
                  <a:lnTo>
                    <a:pt x="15645" y="35006"/>
                  </a:lnTo>
                  <a:lnTo>
                    <a:pt x="15840" y="35023"/>
                  </a:lnTo>
                  <a:lnTo>
                    <a:pt x="16043" y="35041"/>
                  </a:lnTo>
                  <a:lnTo>
                    <a:pt x="16245" y="35067"/>
                  </a:lnTo>
                  <a:lnTo>
                    <a:pt x="16448" y="35094"/>
                  </a:lnTo>
                  <a:lnTo>
                    <a:pt x="16545" y="35112"/>
                  </a:lnTo>
                  <a:lnTo>
                    <a:pt x="16643" y="35138"/>
                  </a:lnTo>
                  <a:lnTo>
                    <a:pt x="16733" y="35164"/>
                  </a:lnTo>
                  <a:lnTo>
                    <a:pt x="16823" y="35191"/>
                  </a:lnTo>
                  <a:lnTo>
                    <a:pt x="16913" y="35226"/>
                  </a:lnTo>
                  <a:lnTo>
                    <a:pt x="16995" y="35270"/>
                  </a:lnTo>
                  <a:lnTo>
                    <a:pt x="17070" y="35323"/>
                  </a:lnTo>
                  <a:lnTo>
                    <a:pt x="17145" y="35376"/>
                  </a:lnTo>
                  <a:lnTo>
                    <a:pt x="17205" y="35437"/>
                  </a:lnTo>
                  <a:lnTo>
                    <a:pt x="17265" y="35508"/>
                  </a:lnTo>
                  <a:lnTo>
                    <a:pt x="17318" y="35587"/>
                  </a:lnTo>
                  <a:lnTo>
                    <a:pt x="17363" y="35666"/>
                  </a:lnTo>
                  <a:lnTo>
                    <a:pt x="17400" y="35763"/>
                  </a:lnTo>
                  <a:lnTo>
                    <a:pt x="17423" y="35869"/>
                  </a:lnTo>
                  <a:lnTo>
                    <a:pt x="17445" y="35983"/>
                  </a:lnTo>
                  <a:lnTo>
                    <a:pt x="17445" y="36115"/>
                  </a:lnTo>
                  <a:lnTo>
                    <a:pt x="17445" y="36256"/>
                  </a:lnTo>
                  <a:lnTo>
                    <a:pt x="17430" y="36406"/>
                  </a:lnTo>
                  <a:lnTo>
                    <a:pt x="17400" y="36564"/>
                  </a:lnTo>
                  <a:lnTo>
                    <a:pt x="17363" y="36740"/>
                  </a:lnTo>
                  <a:lnTo>
                    <a:pt x="17355" y="37154"/>
                  </a:lnTo>
                  <a:lnTo>
                    <a:pt x="17363" y="37550"/>
                  </a:lnTo>
                  <a:lnTo>
                    <a:pt x="17363" y="37735"/>
                  </a:lnTo>
                  <a:lnTo>
                    <a:pt x="17363" y="37911"/>
                  </a:lnTo>
                  <a:lnTo>
                    <a:pt x="17348" y="38078"/>
                  </a:lnTo>
                  <a:lnTo>
                    <a:pt x="17318" y="38228"/>
                  </a:lnTo>
                  <a:lnTo>
                    <a:pt x="17303" y="38299"/>
                  </a:lnTo>
                  <a:lnTo>
                    <a:pt x="17280" y="38360"/>
                  </a:lnTo>
                  <a:lnTo>
                    <a:pt x="17250" y="38422"/>
                  </a:lnTo>
                  <a:lnTo>
                    <a:pt x="17220" y="38483"/>
                  </a:lnTo>
                  <a:lnTo>
                    <a:pt x="17183" y="38536"/>
                  </a:lnTo>
                  <a:lnTo>
                    <a:pt x="17138" y="38580"/>
                  </a:lnTo>
                  <a:lnTo>
                    <a:pt x="17085" y="38624"/>
                  </a:lnTo>
                  <a:lnTo>
                    <a:pt x="17025" y="38668"/>
                  </a:lnTo>
                  <a:lnTo>
                    <a:pt x="16965" y="38695"/>
                  </a:lnTo>
                  <a:lnTo>
                    <a:pt x="16890" y="38730"/>
                  </a:lnTo>
                  <a:lnTo>
                    <a:pt x="16808" y="38748"/>
                  </a:lnTo>
                  <a:lnTo>
                    <a:pt x="16725" y="38765"/>
                  </a:lnTo>
                  <a:lnTo>
                    <a:pt x="16628" y="38774"/>
                  </a:lnTo>
                  <a:lnTo>
                    <a:pt x="16523" y="38774"/>
                  </a:lnTo>
                  <a:lnTo>
                    <a:pt x="16403" y="38774"/>
                  </a:lnTo>
                  <a:lnTo>
                    <a:pt x="16283" y="38765"/>
                  </a:lnTo>
                  <a:close/>
                  <a:moveTo>
                    <a:pt x="17348" y="47948"/>
                  </a:moveTo>
                  <a:lnTo>
                    <a:pt x="17348" y="47798"/>
                  </a:lnTo>
                  <a:lnTo>
                    <a:pt x="17340" y="47631"/>
                  </a:lnTo>
                  <a:lnTo>
                    <a:pt x="17325" y="47464"/>
                  </a:lnTo>
                  <a:lnTo>
                    <a:pt x="17310" y="47288"/>
                  </a:lnTo>
                  <a:lnTo>
                    <a:pt x="17288" y="47112"/>
                  </a:lnTo>
                  <a:lnTo>
                    <a:pt x="17280" y="46935"/>
                  </a:lnTo>
                  <a:lnTo>
                    <a:pt x="17273" y="46768"/>
                  </a:lnTo>
                  <a:lnTo>
                    <a:pt x="17280" y="46601"/>
                  </a:lnTo>
                  <a:lnTo>
                    <a:pt x="17288" y="46522"/>
                  </a:lnTo>
                  <a:lnTo>
                    <a:pt x="17303" y="46451"/>
                  </a:lnTo>
                  <a:lnTo>
                    <a:pt x="17318" y="46372"/>
                  </a:lnTo>
                  <a:lnTo>
                    <a:pt x="17340" y="46310"/>
                  </a:lnTo>
                  <a:lnTo>
                    <a:pt x="17370" y="46240"/>
                  </a:lnTo>
                  <a:lnTo>
                    <a:pt x="17408" y="46187"/>
                  </a:lnTo>
                  <a:lnTo>
                    <a:pt x="17445" y="46134"/>
                  </a:lnTo>
                  <a:lnTo>
                    <a:pt x="17498" y="46081"/>
                  </a:lnTo>
                  <a:lnTo>
                    <a:pt x="17550" y="46037"/>
                  </a:lnTo>
                  <a:lnTo>
                    <a:pt x="17618" y="46002"/>
                  </a:lnTo>
                  <a:lnTo>
                    <a:pt x="17685" y="45976"/>
                  </a:lnTo>
                  <a:lnTo>
                    <a:pt x="17768" y="45949"/>
                  </a:lnTo>
                  <a:lnTo>
                    <a:pt x="17858" y="45932"/>
                  </a:lnTo>
                  <a:lnTo>
                    <a:pt x="17955" y="45932"/>
                  </a:lnTo>
                  <a:lnTo>
                    <a:pt x="18068" y="45932"/>
                  </a:lnTo>
                  <a:lnTo>
                    <a:pt x="18188" y="45941"/>
                  </a:lnTo>
                  <a:lnTo>
                    <a:pt x="18360" y="45958"/>
                  </a:lnTo>
                  <a:lnTo>
                    <a:pt x="18510" y="46002"/>
                  </a:lnTo>
                  <a:lnTo>
                    <a:pt x="18645" y="46046"/>
                  </a:lnTo>
                  <a:lnTo>
                    <a:pt x="18765" y="46099"/>
                  </a:lnTo>
                  <a:lnTo>
                    <a:pt x="18870" y="46169"/>
                  </a:lnTo>
                  <a:lnTo>
                    <a:pt x="18953" y="46240"/>
                  </a:lnTo>
                  <a:lnTo>
                    <a:pt x="19028" y="46328"/>
                  </a:lnTo>
                  <a:lnTo>
                    <a:pt x="19088" y="46416"/>
                  </a:lnTo>
                  <a:lnTo>
                    <a:pt x="19140" y="46513"/>
                  </a:lnTo>
                  <a:lnTo>
                    <a:pt x="19178" y="46610"/>
                  </a:lnTo>
                  <a:lnTo>
                    <a:pt x="19208" y="46724"/>
                  </a:lnTo>
                  <a:lnTo>
                    <a:pt x="19230" y="46839"/>
                  </a:lnTo>
                  <a:lnTo>
                    <a:pt x="19245" y="46953"/>
                  </a:lnTo>
                  <a:lnTo>
                    <a:pt x="19253" y="47076"/>
                  </a:lnTo>
                  <a:lnTo>
                    <a:pt x="19253" y="47200"/>
                  </a:lnTo>
                  <a:lnTo>
                    <a:pt x="19253" y="47332"/>
                  </a:lnTo>
                  <a:lnTo>
                    <a:pt x="19245" y="47596"/>
                  </a:lnTo>
                  <a:lnTo>
                    <a:pt x="19223" y="47860"/>
                  </a:lnTo>
                  <a:lnTo>
                    <a:pt x="19215" y="48133"/>
                  </a:lnTo>
                  <a:lnTo>
                    <a:pt x="19215" y="48397"/>
                  </a:lnTo>
                  <a:lnTo>
                    <a:pt x="19215" y="48520"/>
                  </a:lnTo>
                  <a:lnTo>
                    <a:pt x="19230" y="48643"/>
                  </a:lnTo>
                  <a:lnTo>
                    <a:pt x="19253" y="48767"/>
                  </a:lnTo>
                  <a:lnTo>
                    <a:pt x="19283" y="48890"/>
                  </a:lnTo>
                  <a:lnTo>
                    <a:pt x="19320" y="48996"/>
                  </a:lnTo>
                  <a:lnTo>
                    <a:pt x="19365" y="49110"/>
                  </a:lnTo>
                  <a:lnTo>
                    <a:pt x="19425" y="49207"/>
                  </a:lnTo>
                  <a:lnTo>
                    <a:pt x="19500" y="49304"/>
                  </a:lnTo>
                  <a:lnTo>
                    <a:pt x="19410" y="49295"/>
                  </a:lnTo>
                  <a:lnTo>
                    <a:pt x="19320" y="49286"/>
                  </a:lnTo>
                  <a:lnTo>
                    <a:pt x="19230" y="49286"/>
                  </a:lnTo>
                  <a:lnTo>
                    <a:pt x="19133" y="49286"/>
                  </a:lnTo>
                  <a:lnTo>
                    <a:pt x="18945" y="49304"/>
                  </a:lnTo>
                  <a:lnTo>
                    <a:pt x="18758" y="49321"/>
                  </a:lnTo>
                  <a:lnTo>
                    <a:pt x="18563" y="49339"/>
                  </a:lnTo>
                  <a:lnTo>
                    <a:pt x="18383" y="49357"/>
                  </a:lnTo>
                  <a:lnTo>
                    <a:pt x="18203" y="49357"/>
                  </a:lnTo>
                  <a:lnTo>
                    <a:pt x="18030" y="49348"/>
                  </a:lnTo>
                  <a:lnTo>
                    <a:pt x="17955" y="49330"/>
                  </a:lnTo>
                  <a:lnTo>
                    <a:pt x="17873" y="49313"/>
                  </a:lnTo>
                  <a:lnTo>
                    <a:pt x="17805" y="49286"/>
                  </a:lnTo>
                  <a:lnTo>
                    <a:pt x="17730" y="49242"/>
                  </a:lnTo>
                  <a:lnTo>
                    <a:pt x="17670" y="49198"/>
                  </a:lnTo>
                  <a:lnTo>
                    <a:pt x="17610" y="49145"/>
                  </a:lnTo>
                  <a:lnTo>
                    <a:pt x="17558" y="49084"/>
                  </a:lnTo>
                  <a:lnTo>
                    <a:pt x="17505" y="49013"/>
                  </a:lnTo>
                  <a:lnTo>
                    <a:pt x="17460" y="48925"/>
                  </a:lnTo>
                  <a:lnTo>
                    <a:pt x="17423" y="48828"/>
                  </a:lnTo>
                  <a:lnTo>
                    <a:pt x="17393" y="48714"/>
                  </a:lnTo>
                  <a:lnTo>
                    <a:pt x="17370" y="48591"/>
                  </a:lnTo>
                  <a:lnTo>
                    <a:pt x="17355" y="48450"/>
                  </a:lnTo>
                  <a:lnTo>
                    <a:pt x="17340" y="48300"/>
                  </a:lnTo>
                  <a:lnTo>
                    <a:pt x="17340" y="48133"/>
                  </a:lnTo>
                  <a:lnTo>
                    <a:pt x="17348" y="47948"/>
                  </a:lnTo>
                  <a:close/>
                  <a:moveTo>
                    <a:pt x="20625" y="24098"/>
                  </a:moveTo>
                  <a:lnTo>
                    <a:pt x="20625" y="24485"/>
                  </a:lnTo>
                  <a:lnTo>
                    <a:pt x="20618" y="24855"/>
                  </a:lnTo>
                  <a:lnTo>
                    <a:pt x="20610" y="25031"/>
                  </a:lnTo>
                  <a:lnTo>
                    <a:pt x="20588" y="25198"/>
                  </a:lnTo>
                  <a:lnTo>
                    <a:pt x="20580" y="25269"/>
                  </a:lnTo>
                  <a:lnTo>
                    <a:pt x="20558" y="25348"/>
                  </a:lnTo>
                  <a:lnTo>
                    <a:pt x="20543" y="25418"/>
                  </a:lnTo>
                  <a:lnTo>
                    <a:pt x="20513" y="25480"/>
                  </a:lnTo>
                  <a:lnTo>
                    <a:pt x="20490" y="25550"/>
                  </a:lnTo>
                  <a:lnTo>
                    <a:pt x="20453" y="25603"/>
                  </a:lnTo>
                  <a:lnTo>
                    <a:pt x="20415" y="25665"/>
                  </a:lnTo>
                  <a:lnTo>
                    <a:pt x="20378" y="25718"/>
                  </a:lnTo>
                  <a:lnTo>
                    <a:pt x="20325" y="25762"/>
                  </a:lnTo>
                  <a:lnTo>
                    <a:pt x="20273" y="25797"/>
                  </a:lnTo>
                  <a:lnTo>
                    <a:pt x="20213" y="25841"/>
                  </a:lnTo>
                  <a:lnTo>
                    <a:pt x="20145" y="25867"/>
                  </a:lnTo>
                  <a:lnTo>
                    <a:pt x="20078" y="25894"/>
                  </a:lnTo>
                  <a:lnTo>
                    <a:pt x="19995" y="25911"/>
                  </a:lnTo>
                  <a:lnTo>
                    <a:pt x="19905" y="25929"/>
                  </a:lnTo>
                  <a:lnTo>
                    <a:pt x="19815" y="25938"/>
                  </a:lnTo>
                  <a:lnTo>
                    <a:pt x="19710" y="25938"/>
                  </a:lnTo>
                  <a:lnTo>
                    <a:pt x="19598" y="25929"/>
                  </a:lnTo>
                  <a:lnTo>
                    <a:pt x="19478" y="25920"/>
                  </a:lnTo>
                  <a:lnTo>
                    <a:pt x="19350" y="25902"/>
                  </a:lnTo>
                  <a:lnTo>
                    <a:pt x="18938" y="25841"/>
                  </a:lnTo>
                  <a:lnTo>
                    <a:pt x="18548" y="25779"/>
                  </a:lnTo>
                  <a:lnTo>
                    <a:pt x="18368" y="25735"/>
                  </a:lnTo>
                  <a:lnTo>
                    <a:pt x="18195" y="25682"/>
                  </a:lnTo>
                  <a:lnTo>
                    <a:pt x="18113" y="25656"/>
                  </a:lnTo>
                  <a:lnTo>
                    <a:pt x="18030" y="25621"/>
                  </a:lnTo>
                  <a:lnTo>
                    <a:pt x="17955" y="25585"/>
                  </a:lnTo>
                  <a:lnTo>
                    <a:pt x="17880" y="25541"/>
                  </a:lnTo>
                  <a:lnTo>
                    <a:pt x="17813" y="25489"/>
                  </a:lnTo>
                  <a:lnTo>
                    <a:pt x="17745" y="25436"/>
                  </a:lnTo>
                  <a:lnTo>
                    <a:pt x="17685" y="25374"/>
                  </a:lnTo>
                  <a:lnTo>
                    <a:pt x="17625" y="25313"/>
                  </a:lnTo>
                  <a:lnTo>
                    <a:pt x="17573" y="25242"/>
                  </a:lnTo>
                  <a:lnTo>
                    <a:pt x="17520" y="25154"/>
                  </a:lnTo>
                  <a:lnTo>
                    <a:pt x="17475" y="25066"/>
                  </a:lnTo>
                  <a:lnTo>
                    <a:pt x="17430" y="24969"/>
                  </a:lnTo>
                  <a:lnTo>
                    <a:pt x="17393" y="24864"/>
                  </a:lnTo>
                  <a:lnTo>
                    <a:pt x="17363" y="24749"/>
                  </a:lnTo>
                  <a:lnTo>
                    <a:pt x="17333" y="24626"/>
                  </a:lnTo>
                  <a:lnTo>
                    <a:pt x="17310" y="24485"/>
                  </a:lnTo>
                  <a:lnTo>
                    <a:pt x="17295" y="24344"/>
                  </a:lnTo>
                  <a:lnTo>
                    <a:pt x="17280" y="24186"/>
                  </a:lnTo>
                  <a:lnTo>
                    <a:pt x="17273" y="24018"/>
                  </a:lnTo>
                  <a:lnTo>
                    <a:pt x="17273" y="23833"/>
                  </a:lnTo>
                  <a:lnTo>
                    <a:pt x="17288" y="23525"/>
                  </a:lnTo>
                  <a:lnTo>
                    <a:pt x="17310" y="23252"/>
                  </a:lnTo>
                  <a:lnTo>
                    <a:pt x="17325" y="23129"/>
                  </a:lnTo>
                  <a:lnTo>
                    <a:pt x="17348" y="23006"/>
                  </a:lnTo>
                  <a:lnTo>
                    <a:pt x="17370" y="22891"/>
                  </a:lnTo>
                  <a:lnTo>
                    <a:pt x="17400" y="22786"/>
                  </a:lnTo>
                  <a:lnTo>
                    <a:pt x="17430" y="22689"/>
                  </a:lnTo>
                  <a:lnTo>
                    <a:pt x="17460" y="22601"/>
                  </a:lnTo>
                  <a:lnTo>
                    <a:pt x="17498" y="22513"/>
                  </a:lnTo>
                  <a:lnTo>
                    <a:pt x="17543" y="22442"/>
                  </a:lnTo>
                  <a:lnTo>
                    <a:pt x="17588" y="22372"/>
                  </a:lnTo>
                  <a:lnTo>
                    <a:pt x="17633" y="22302"/>
                  </a:lnTo>
                  <a:lnTo>
                    <a:pt x="17685" y="22249"/>
                  </a:lnTo>
                  <a:lnTo>
                    <a:pt x="17738" y="22196"/>
                  </a:lnTo>
                  <a:lnTo>
                    <a:pt x="17798" y="22143"/>
                  </a:lnTo>
                  <a:lnTo>
                    <a:pt x="17865" y="22108"/>
                  </a:lnTo>
                  <a:lnTo>
                    <a:pt x="17925" y="22073"/>
                  </a:lnTo>
                  <a:lnTo>
                    <a:pt x="18000" y="22037"/>
                  </a:lnTo>
                  <a:lnTo>
                    <a:pt x="18068" y="22020"/>
                  </a:lnTo>
                  <a:lnTo>
                    <a:pt x="18150" y="22002"/>
                  </a:lnTo>
                  <a:lnTo>
                    <a:pt x="18225" y="21985"/>
                  </a:lnTo>
                  <a:lnTo>
                    <a:pt x="18315" y="21976"/>
                  </a:lnTo>
                  <a:lnTo>
                    <a:pt x="18495" y="21976"/>
                  </a:lnTo>
                  <a:lnTo>
                    <a:pt x="18690" y="21985"/>
                  </a:lnTo>
                  <a:lnTo>
                    <a:pt x="18900" y="22020"/>
                  </a:lnTo>
                  <a:lnTo>
                    <a:pt x="19125" y="22064"/>
                  </a:lnTo>
                  <a:lnTo>
                    <a:pt x="19275" y="22020"/>
                  </a:lnTo>
                  <a:lnTo>
                    <a:pt x="19418" y="21985"/>
                  </a:lnTo>
                  <a:lnTo>
                    <a:pt x="19545" y="21967"/>
                  </a:lnTo>
                  <a:lnTo>
                    <a:pt x="19665" y="21949"/>
                  </a:lnTo>
                  <a:lnTo>
                    <a:pt x="19778" y="21941"/>
                  </a:lnTo>
                  <a:lnTo>
                    <a:pt x="19883" y="21949"/>
                  </a:lnTo>
                  <a:lnTo>
                    <a:pt x="19973" y="21958"/>
                  </a:lnTo>
                  <a:lnTo>
                    <a:pt x="20063" y="21985"/>
                  </a:lnTo>
                  <a:lnTo>
                    <a:pt x="20138" y="22011"/>
                  </a:lnTo>
                  <a:lnTo>
                    <a:pt x="20213" y="22046"/>
                  </a:lnTo>
                  <a:lnTo>
                    <a:pt x="20273" y="22090"/>
                  </a:lnTo>
                  <a:lnTo>
                    <a:pt x="20333" y="22143"/>
                  </a:lnTo>
                  <a:lnTo>
                    <a:pt x="20385" y="22196"/>
                  </a:lnTo>
                  <a:lnTo>
                    <a:pt x="20430" y="22266"/>
                  </a:lnTo>
                  <a:lnTo>
                    <a:pt x="20468" y="22337"/>
                  </a:lnTo>
                  <a:lnTo>
                    <a:pt x="20505" y="22407"/>
                  </a:lnTo>
                  <a:lnTo>
                    <a:pt x="20535" y="22486"/>
                  </a:lnTo>
                  <a:lnTo>
                    <a:pt x="20558" y="22574"/>
                  </a:lnTo>
                  <a:lnTo>
                    <a:pt x="20580" y="22662"/>
                  </a:lnTo>
                  <a:lnTo>
                    <a:pt x="20595" y="22759"/>
                  </a:lnTo>
                  <a:lnTo>
                    <a:pt x="20618" y="22962"/>
                  </a:lnTo>
                  <a:lnTo>
                    <a:pt x="20633" y="23173"/>
                  </a:lnTo>
                  <a:lnTo>
                    <a:pt x="20633" y="23631"/>
                  </a:lnTo>
                  <a:lnTo>
                    <a:pt x="20625" y="24098"/>
                  </a:lnTo>
                  <a:close/>
                  <a:moveTo>
                    <a:pt x="21885" y="16500"/>
                  </a:moveTo>
                  <a:lnTo>
                    <a:pt x="21090" y="16526"/>
                  </a:lnTo>
                  <a:lnTo>
                    <a:pt x="20303" y="16535"/>
                  </a:lnTo>
                  <a:lnTo>
                    <a:pt x="19515" y="16535"/>
                  </a:lnTo>
                  <a:lnTo>
                    <a:pt x="18728" y="16517"/>
                  </a:lnTo>
                  <a:lnTo>
                    <a:pt x="17940" y="16482"/>
                  </a:lnTo>
                  <a:lnTo>
                    <a:pt x="17153" y="16438"/>
                  </a:lnTo>
                  <a:lnTo>
                    <a:pt x="16755" y="16403"/>
                  </a:lnTo>
                  <a:lnTo>
                    <a:pt x="16365" y="16368"/>
                  </a:lnTo>
                  <a:lnTo>
                    <a:pt x="15975" y="16324"/>
                  </a:lnTo>
                  <a:lnTo>
                    <a:pt x="15578" y="16280"/>
                  </a:lnTo>
                  <a:lnTo>
                    <a:pt x="15188" y="16227"/>
                  </a:lnTo>
                  <a:lnTo>
                    <a:pt x="14798" y="16174"/>
                  </a:lnTo>
                  <a:lnTo>
                    <a:pt x="14400" y="16112"/>
                  </a:lnTo>
                  <a:lnTo>
                    <a:pt x="14010" y="16051"/>
                  </a:lnTo>
                  <a:lnTo>
                    <a:pt x="13620" y="15971"/>
                  </a:lnTo>
                  <a:lnTo>
                    <a:pt x="13230" y="15901"/>
                  </a:lnTo>
                  <a:lnTo>
                    <a:pt x="12840" y="15813"/>
                  </a:lnTo>
                  <a:lnTo>
                    <a:pt x="12450" y="15725"/>
                  </a:lnTo>
                  <a:lnTo>
                    <a:pt x="12068" y="15637"/>
                  </a:lnTo>
                  <a:lnTo>
                    <a:pt x="11678" y="15531"/>
                  </a:lnTo>
                  <a:lnTo>
                    <a:pt x="11288" y="15426"/>
                  </a:lnTo>
                  <a:lnTo>
                    <a:pt x="10898" y="15320"/>
                  </a:lnTo>
                  <a:lnTo>
                    <a:pt x="10515" y="15197"/>
                  </a:lnTo>
                  <a:lnTo>
                    <a:pt x="10125" y="15073"/>
                  </a:lnTo>
                  <a:lnTo>
                    <a:pt x="9743" y="14941"/>
                  </a:lnTo>
                  <a:lnTo>
                    <a:pt x="9360" y="14809"/>
                  </a:lnTo>
                  <a:lnTo>
                    <a:pt x="9023" y="14686"/>
                  </a:lnTo>
                  <a:lnTo>
                    <a:pt x="8685" y="14554"/>
                  </a:lnTo>
                  <a:lnTo>
                    <a:pt x="8355" y="14422"/>
                  </a:lnTo>
                  <a:lnTo>
                    <a:pt x="8025" y="14281"/>
                  </a:lnTo>
                  <a:lnTo>
                    <a:pt x="7695" y="14131"/>
                  </a:lnTo>
                  <a:lnTo>
                    <a:pt x="7373" y="13973"/>
                  </a:lnTo>
                  <a:lnTo>
                    <a:pt x="7215" y="13885"/>
                  </a:lnTo>
                  <a:lnTo>
                    <a:pt x="7058" y="13797"/>
                  </a:lnTo>
                  <a:lnTo>
                    <a:pt x="6900" y="13700"/>
                  </a:lnTo>
                  <a:lnTo>
                    <a:pt x="6750" y="13603"/>
                  </a:lnTo>
                  <a:lnTo>
                    <a:pt x="6540" y="13462"/>
                  </a:lnTo>
                  <a:lnTo>
                    <a:pt x="6345" y="13321"/>
                  </a:lnTo>
                  <a:lnTo>
                    <a:pt x="6165" y="13172"/>
                  </a:lnTo>
                  <a:lnTo>
                    <a:pt x="5993" y="13022"/>
                  </a:lnTo>
                  <a:lnTo>
                    <a:pt x="5843" y="12872"/>
                  </a:lnTo>
                  <a:lnTo>
                    <a:pt x="5700" y="12723"/>
                  </a:lnTo>
                  <a:lnTo>
                    <a:pt x="5573" y="12564"/>
                  </a:lnTo>
                  <a:lnTo>
                    <a:pt x="5460" y="12415"/>
                  </a:lnTo>
                  <a:lnTo>
                    <a:pt x="5363" y="12256"/>
                  </a:lnTo>
                  <a:lnTo>
                    <a:pt x="5273" y="12106"/>
                  </a:lnTo>
                  <a:lnTo>
                    <a:pt x="5198" y="11948"/>
                  </a:lnTo>
                  <a:lnTo>
                    <a:pt x="5138" y="11789"/>
                  </a:lnTo>
                  <a:lnTo>
                    <a:pt x="5093" y="11631"/>
                  </a:lnTo>
                  <a:lnTo>
                    <a:pt x="5063" y="11472"/>
                  </a:lnTo>
                  <a:lnTo>
                    <a:pt x="5040" y="11314"/>
                  </a:lnTo>
                  <a:lnTo>
                    <a:pt x="5033" y="11156"/>
                  </a:lnTo>
                  <a:lnTo>
                    <a:pt x="5040" y="10997"/>
                  </a:lnTo>
                  <a:lnTo>
                    <a:pt x="5063" y="10839"/>
                  </a:lnTo>
                  <a:lnTo>
                    <a:pt x="5100" y="10680"/>
                  </a:lnTo>
                  <a:lnTo>
                    <a:pt x="5145" y="10530"/>
                  </a:lnTo>
                  <a:lnTo>
                    <a:pt x="5213" y="10372"/>
                  </a:lnTo>
                  <a:lnTo>
                    <a:pt x="5288" y="10213"/>
                  </a:lnTo>
                  <a:lnTo>
                    <a:pt x="5378" y="10064"/>
                  </a:lnTo>
                  <a:lnTo>
                    <a:pt x="5475" y="9905"/>
                  </a:lnTo>
                  <a:lnTo>
                    <a:pt x="5595" y="9756"/>
                  </a:lnTo>
                  <a:lnTo>
                    <a:pt x="5723" y="9606"/>
                  </a:lnTo>
                  <a:lnTo>
                    <a:pt x="5873" y="9456"/>
                  </a:lnTo>
                  <a:lnTo>
                    <a:pt x="6023" y="9315"/>
                  </a:lnTo>
                  <a:lnTo>
                    <a:pt x="6195" y="9166"/>
                  </a:lnTo>
                  <a:lnTo>
                    <a:pt x="6383" y="9025"/>
                  </a:lnTo>
                  <a:lnTo>
                    <a:pt x="6578" y="8884"/>
                  </a:lnTo>
                  <a:lnTo>
                    <a:pt x="6795" y="8743"/>
                  </a:lnTo>
                  <a:lnTo>
                    <a:pt x="7050" y="8585"/>
                  </a:lnTo>
                  <a:lnTo>
                    <a:pt x="7313" y="8435"/>
                  </a:lnTo>
                  <a:lnTo>
                    <a:pt x="7568" y="8285"/>
                  </a:lnTo>
                  <a:lnTo>
                    <a:pt x="7838" y="8145"/>
                  </a:lnTo>
                  <a:lnTo>
                    <a:pt x="8100" y="8012"/>
                  </a:lnTo>
                  <a:lnTo>
                    <a:pt x="8363" y="7880"/>
                  </a:lnTo>
                  <a:lnTo>
                    <a:pt x="8633" y="7757"/>
                  </a:lnTo>
                  <a:lnTo>
                    <a:pt x="8903" y="7634"/>
                  </a:lnTo>
                  <a:lnTo>
                    <a:pt x="9173" y="7528"/>
                  </a:lnTo>
                  <a:lnTo>
                    <a:pt x="9443" y="7414"/>
                  </a:lnTo>
                  <a:lnTo>
                    <a:pt x="9720" y="7308"/>
                  </a:lnTo>
                  <a:lnTo>
                    <a:pt x="9990" y="7211"/>
                  </a:lnTo>
                  <a:lnTo>
                    <a:pt x="10268" y="7114"/>
                  </a:lnTo>
                  <a:lnTo>
                    <a:pt x="10545" y="7026"/>
                  </a:lnTo>
                  <a:lnTo>
                    <a:pt x="10823" y="6947"/>
                  </a:lnTo>
                  <a:lnTo>
                    <a:pt x="11100" y="6868"/>
                  </a:lnTo>
                  <a:lnTo>
                    <a:pt x="11655" y="6718"/>
                  </a:lnTo>
                  <a:lnTo>
                    <a:pt x="12218" y="6586"/>
                  </a:lnTo>
                  <a:lnTo>
                    <a:pt x="12780" y="6472"/>
                  </a:lnTo>
                  <a:lnTo>
                    <a:pt x="13343" y="6366"/>
                  </a:lnTo>
                  <a:lnTo>
                    <a:pt x="13913" y="6287"/>
                  </a:lnTo>
                  <a:lnTo>
                    <a:pt x="14475" y="6208"/>
                  </a:lnTo>
                  <a:lnTo>
                    <a:pt x="15045" y="6155"/>
                  </a:lnTo>
                  <a:lnTo>
                    <a:pt x="15615" y="6102"/>
                  </a:lnTo>
                  <a:lnTo>
                    <a:pt x="16815" y="6014"/>
                  </a:lnTo>
                  <a:lnTo>
                    <a:pt x="18023" y="5935"/>
                  </a:lnTo>
                  <a:lnTo>
                    <a:pt x="19238" y="5864"/>
                  </a:lnTo>
                  <a:lnTo>
                    <a:pt x="20445" y="5803"/>
                  </a:lnTo>
                  <a:lnTo>
                    <a:pt x="21045" y="5776"/>
                  </a:lnTo>
                  <a:lnTo>
                    <a:pt x="21653" y="5759"/>
                  </a:lnTo>
                  <a:lnTo>
                    <a:pt x="22253" y="5750"/>
                  </a:lnTo>
                  <a:lnTo>
                    <a:pt x="22860" y="5741"/>
                  </a:lnTo>
                  <a:lnTo>
                    <a:pt x="23460" y="5741"/>
                  </a:lnTo>
                  <a:lnTo>
                    <a:pt x="24060" y="5741"/>
                  </a:lnTo>
                  <a:lnTo>
                    <a:pt x="24668" y="5759"/>
                  </a:lnTo>
                  <a:lnTo>
                    <a:pt x="25268" y="5776"/>
                  </a:lnTo>
                  <a:lnTo>
                    <a:pt x="25868" y="5803"/>
                  </a:lnTo>
                  <a:lnTo>
                    <a:pt x="26468" y="5847"/>
                  </a:lnTo>
                  <a:lnTo>
                    <a:pt x="27075" y="5891"/>
                  </a:lnTo>
                  <a:lnTo>
                    <a:pt x="27675" y="5943"/>
                  </a:lnTo>
                  <a:lnTo>
                    <a:pt x="28275" y="6014"/>
                  </a:lnTo>
                  <a:lnTo>
                    <a:pt x="28868" y="6093"/>
                  </a:lnTo>
                  <a:lnTo>
                    <a:pt x="29468" y="6181"/>
                  </a:lnTo>
                  <a:lnTo>
                    <a:pt x="30068" y="6278"/>
                  </a:lnTo>
                  <a:lnTo>
                    <a:pt x="30660" y="6392"/>
                  </a:lnTo>
                  <a:lnTo>
                    <a:pt x="31260" y="6516"/>
                  </a:lnTo>
                  <a:lnTo>
                    <a:pt x="31853" y="6648"/>
                  </a:lnTo>
                  <a:lnTo>
                    <a:pt x="32453" y="6797"/>
                  </a:lnTo>
                  <a:lnTo>
                    <a:pt x="33045" y="6965"/>
                  </a:lnTo>
                  <a:lnTo>
                    <a:pt x="33638" y="7141"/>
                  </a:lnTo>
                  <a:lnTo>
                    <a:pt x="34230" y="7335"/>
                  </a:lnTo>
                  <a:lnTo>
                    <a:pt x="34815" y="7546"/>
                  </a:lnTo>
                  <a:lnTo>
                    <a:pt x="35498" y="7775"/>
                  </a:lnTo>
                  <a:lnTo>
                    <a:pt x="36203" y="7995"/>
                  </a:lnTo>
                  <a:lnTo>
                    <a:pt x="36563" y="8118"/>
                  </a:lnTo>
                  <a:lnTo>
                    <a:pt x="36908" y="8259"/>
                  </a:lnTo>
                  <a:lnTo>
                    <a:pt x="37080" y="8329"/>
                  </a:lnTo>
                  <a:lnTo>
                    <a:pt x="37253" y="8409"/>
                  </a:lnTo>
                  <a:lnTo>
                    <a:pt x="37418" y="8488"/>
                  </a:lnTo>
                  <a:lnTo>
                    <a:pt x="37575" y="8576"/>
                  </a:lnTo>
                  <a:lnTo>
                    <a:pt x="37733" y="8664"/>
                  </a:lnTo>
                  <a:lnTo>
                    <a:pt x="37875" y="8770"/>
                  </a:lnTo>
                  <a:lnTo>
                    <a:pt x="38025" y="8875"/>
                  </a:lnTo>
                  <a:lnTo>
                    <a:pt x="38160" y="8981"/>
                  </a:lnTo>
                  <a:lnTo>
                    <a:pt x="38288" y="9104"/>
                  </a:lnTo>
                  <a:lnTo>
                    <a:pt x="38408" y="9236"/>
                  </a:lnTo>
                  <a:lnTo>
                    <a:pt x="38528" y="9368"/>
                  </a:lnTo>
                  <a:lnTo>
                    <a:pt x="38625" y="9518"/>
                  </a:lnTo>
                  <a:lnTo>
                    <a:pt x="38723" y="9676"/>
                  </a:lnTo>
                  <a:lnTo>
                    <a:pt x="38805" y="9844"/>
                  </a:lnTo>
                  <a:lnTo>
                    <a:pt x="38880" y="10020"/>
                  </a:lnTo>
                  <a:lnTo>
                    <a:pt x="38948" y="10205"/>
                  </a:lnTo>
                  <a:lnTo>
                    <a:pt x="39000" y="10407"/>
                  </a:lnTo>
                  <a:lnTo>
                    <a:pt x="39038" y="10618"/>
                  </a:lnTo>
                  <a:lnTo>
                    <a:pt x="39060" y="10847"/>
                  </a:lnTo>
                  <a:lnTo>
                    <a:pt x="39075" y="11085"/>
                  </a:lnTo>
                  <a:lnTo>
                    <a:pt x="39075" y="11340"/>
                  </a:lnTo>
                  <a:lnTo>
                    <a:pt x="39060" y="11587"/>
                  </a:lnTo>
                  <a:lnTo>
                    <a:pt x="39023" y="11825"/>
                  </a:lnTo>
                  <a:lnTo>
                    <a:pt x="38978" y="12045"/>
                  </a:lnTo>
                  <a:lnTo>
                    <a:pt x="38925" y="12247"/>
                  </a:lnTo>
                  <a:lnTo>
                    <a:pt x="38858" y="12441"/>
                  </a:lnTo>
                  <a:lnTo>
                    <a:pt x="38775" y="12617"/>
                  </a:lnTo>
                  <a:lnTo>
                    <a:pt x="38678" y="12784"/>
                  </a:lnTo>
                  <a:lnTo>
                    <a:pt x="38573" y="12943"/>
                  </a:lnTo>
                  <a:lnTo>
                    <a:pt x="38460" y="13092"/>
                  </a:lnTo>
                  <a:lnTo>
                    <a:pt x="38340" y="13224"/>
                  </a:lnTo>
                  <a:lnTo>
                    <a:pt x="38213" y="13357"/>
                  </a:lnTo>
                  <a:lnTo>
                    <a:pt x="38070" y="13471"/>
                  </a:lnTo>
                  <a:lnTo>
                    <a:pt x="37928" y="13585"/>
                  </a:lnTo>
                  <a:lnTo>
                    <a:pt x="37770" y="13691"/>
                  </a:lnTo>
                  <a:lnTo>
                    <a:pt x="37613" y="13788"/>
                  </a:lnTo>
                  <a:lnTo>
                    <a:pt x="37448" y="13876"/>
                  </a:lnTo>
                  <a:lnTo>
                    <a:pt x="37275" y="13955"/>
                  </a:lnTo>
                  <a:lnTo>
                    <a:pt x="37103" y="14034"/>
                  </a:lnTo>
                  <a:lnTo>
                    <a:pt x="36930" y="14114"/>
                  </a:lnTo>
                  <a:lnTo>
                    <a:pt x="36563" y="14246"/>
                  </a:lnTo>
                  <a:lnTo>
                    <a:pt x="36195" y="14369"/>
                  </a:lnTo>
                  <a:lnTo>
                    <a:pt x="35828" y="14483"/>
                  </a:lnTo>
                  <a:lnTo>
                    <a:pt x="35460" y="14598"/>
                  </a:lnTo>
                  <a:lnTo>
                    <a:pt x="35100" y="14712"/>
                  </a:lnTo>
                  <a:lnTo>
                    <a:pt x="34763" y="14836"/>
                  </a:lnTo>
                  <a:lnTo>
                    <a:pt x="34373" y="14985"/>
                  </a:lnTo>
                  <a:lnTo>
                    <a:pt x="33975" y="15126"/>
                  </a:lnTo>
                  <a:lnTo>
                    <a:pt x="33585" y="15249"/>
                  </a:lnTo>
                  <a:lnTo>
                    <a:pt x="33195" y="15373"/>
                  </a:lnTo>
                  <a:lnTo>
                    <a:pt x="32798" y="15487"/>
                  </a:lnTo>
                  <a:lnTo>
                    <a:pt x="32400" y="15593"/>
                  </a:lnTo>
                  <a:lnTo>
                    <a:pt x="32010" y="15698"/>
                  </a:lnTo>
                  <a:lnTo>
                    <a:pt x="31613" y="15795"/>
                  </a:lnTo>
                  <a:lnTo>
                    <a:pt x="31215" y="15883"/>
                  </a:lnTo>
                  <a:lnTo>
                    <a:pt x="30818" y="15963"/>
                  </a:lnTo>
                  <a:lnTo>
                    <a:pt x="30413" y="16033"/>
                  </a:lnTo>
                  <a:lnTo>
                    <a:pt x="30015" y="16103"/>
                  </a:lnTo>
                  <a:lnTo>
                    <a:pt x="29618" y="16165"/>
                  </a:lnTo>
                  <a:lnTo>
                    <a:pt x="29213" y="16227"/>
                  </a:lnTo>
                  <a:lnTo>
                    <a:pt x="28815" y="16280"/>
                  </a:lnTo>
                  <a:lnTo>
                    <a:pt x="28410" y="16324"/>
                  </a:lnTo>
                  <a:lnTo>
                    <a:pt x="28005" y="16368"/>
                  </a:lnTo>
                  <a:lnTo>
                    <a:pt x="27600" y="16403"/>
                  </a:lnTo>
                  <a:lnTo>
                    <a:pt x="27195" y="16438"/>
                  </a:lnTo>
                  <a:lnTo>
                    <a:pt x="26790" y="16464"/>
                  </a:lnTo>
                  <a:lnTo>
                    <a:pt x="25980" y="16508"/>
                  </a:lnTo>
                  <a:lnTo>
                    <a:pt x="25163" y="16526"/>
                  </a:lnTo>
                  <a:lnTo>
                    <a:pt x="24345" y="16544"/>
                  </a:lnTo>
                  <a:lnTo>
                    <a:pt x="23528" y="16535"/>
                  </a:lnTo>
                  <a:lnTo>
                    <a:pt x="22703" y="16526"/>
                  </a:lnTo>
                  <a:lnTo>
                    <a:pt x="21885" y="16500"/>
                  </a:lnTo>
                  <a:close/>
                  <a:moveTo>
                    <a:pt x="23768" y="23904"/>
                  </a:moveTo>
                  <a:lnTo>
                    <a:pt x="23738" y="23657"/>
                  </a:lnTo>
                  <a:lnTo>
                    <a:pt x="23715" y="23420"/>
                  </a:lnTo>
                  <a:lnTo>
                    <a:pt x="23708" y="23314"/>
                  </a:lnTo>
                  <a:lnTo>
                    <a:pt x="23708" y="23208"/>
                  </a:lnTo>
                  <a:lnTo>
                    <a:pt x="23715" y="23103"/>
                  </a:lnTo>
                  <a:lnTo>
                    <a:pt x="23723" y="23006"/>
                  </a:lnTo>
                  <a:lnTo>
                    <a:pt x="23730" y="22918"/>
                  </a:lnTo>
                  <a:lnTo>
                    <a:pt x="23745" y="22830"/>
                  </a:lnTo>
                  <a:lnTo>
                    <a:pt x="23768" y="22751"/>
                  </a:lnTo>
                  <a:lnTo>
                    <a:pt x="23790" y="22671"/>
                  </a:lnTo>
                  <a:lnTo>
                    <a:pt x="23820" y="22601"/>
                  </a:lnTo>
                  <a:lnTo>
                    <a:pt x="23850" y="22530"/>
                  </a:lnTo>
                  <a:lnTo>
                    <a:pt x="23888" y="22460"/>
                  </a:lnTo>
                  <a:lnTo>
                    <a:pt x="23925" y="22398"/>
                  </a:lnTo>
                  <a:lnTo>
                    <a:pt x="23970" y="22346"/>
                  </a:lnTo>
                  <a:lnTo>
                    <a:pt x="24023" y="22293"/>
                  </a:lnTo>
                  <a:lnTo>
                    <a:pt x="24075" y="22240"/>
                  </a:lnTo>
                  <a:lnTo>
                    <a:pt x="24135" y="22196"/>
                  </a:lnTo>
                  <a:lnTo>
                    <a:pt x="24203" y="22161"/>
                  </a:lnTo>
                  <a:lnTo>
                    <a:pt x="24270" y="22125"/>
                  </a:lnTo>
                  <a:lnTo>
                    <a:pt x="24338" y="22090"/>
                  </a:lnTo>
                  <a:lnTo>
                    <a:pt x="24420" y="22064"/>
                  </a:lnTo>
                  <a:lnTo>
                    <a:pt x="24503" y="22037"/>
                  </a:lnTo>
                  <a:lnTo>
                    <a:pt x="24593" y="22020"/>
                  </a:lnTo>
                  <a:lnTo>
                    <a:pt x="24683" y="22002"/>
                  </a:lnTo>
                  <a:lnTo>
                    <a:pt x="24780" y="21985"/>
                  </a:lnTo>
                  <a:lnTo>
                    <a:pt x="24990" y="21967"/>
                  </a:lnTo>
                  <a:lnTo>
                    <a:pt x="25223" y="21967"/>
                  </a:lnTo>
                  <a:lnTo>
                    <a:pt x="25433" y="21976"/>
                  </a:lnTo>
                  <a:lnTo>
                    <a:pt x="25628" y="21993"/>
                  </a:lnTo>
                  <a:lnTo>
                    <a:pt x="25800" y="22020"/>
                  </a:lnTo>
                  <a:lnTo>
                    <a:pt x="25965" y="22055"/>
                  </a:lnTo>
                  <a:lnTo>
                    <a:pt x="26033" y="22073"/>
                  </a:lnTo>
                  <a:lnTo>
                    <a:pt x="26108" y="22099"/>
                  </a:lnTo>
                  <a:lnTo>
                    <a:pt x="26168" y="22125"/>
                  </a:lnTo>
                  <a:lnTo>
                    <a:pt x="26235" y="22161"/>
                  </a:lnTo>
                  <a:lnTo>
                    <a:pt x="26288" y="22196"/>
                  </a:lnTo>
                  <a:lnTo>
                    <a:pt x="26348" y="22231"/>
                  </a:lnTo>
                  <a:lnTo>
                    <a:pt x="26393" y="22275"/>
                  </a:lnTo>
                  <a:lnTo>
                    <a:pt x="26445" y="22319"/>
                  </a:lnTo>
                  <a:lnTo>
                    <a:pt x="26490" y="22372"/>
                  </a:lnTo>
                  <a:lnTo>
                    <a:pt x="26528" y="22434"/>
                  </a:lnTo>
                  <a:lnTo>
                    <a:pt x="26565" y="22495"/>
                  </a:lnTo>
                  <a:lnTo>
                    <a:pt x="26603" y="22557"/>
                  </a:lnTo>
                  <a:lnTo>
                    <a:pt x="26640" y="22627"/>
                  </a:lnTo>
                  <a:lnTo>
                    <a:pt x="26663" y="22698"/>
                  </a:lnTo>
                  <a:lnTo>
                    <a:pt x="26693" y="22786"/>
                  </a:lnTo>
                  <a:lnTo>
                    <a:pt x="26715" y="22865"/>
                  </a:lnTo>
                  <a:lnTo>
                    <a:pt x="26760" y="23059"/>
                  </a:lnTo>
                  <a:lnTo>
                    <a:pt x="26790" y="23270"/>
                  </a:lnTo>
                  <a:lnTo>
                    <a:pt x="26813" y="23508"/>
                  </a:lnTo>
                  <a:lnTo>
                    <a:pt x="26828" y="23772"/>
                  </a:lnTo>
                  <a:lnTo>
                    <a:pt x="26828" y="23939"/>
                  </a:lnTo>
                  <a:lnTo>
                    <a:pt x="26828" y="24106"/>
                  </a:lnTo>
                  <a:lnTo>
                    <a:pt x="26820" y="24256"/>
                  </a:lnTo>
                  <a:lnTo>
                    <a:pt x="26813" y="24397"/>
                  </a:lnTo>
                  <a:lnTo>
                    <a:pt x="26798" y="24529"/>
                  </a:lnTo>
                  <a:lnTo>
                    <a:pt x="26775" y="24661"/>
                  </a:lnTo>
                  <a:lnTo>
                    <a:pt x="26753" y="24775"/>
                  </a:lnTo>
                  <a:lnTo>
                    <a:pt x="26723" y="24881"/>
                  </a:lnTo>
                  <a:lnTo>
                    <a:pt x="26685" y="24987"/>
                  </a:lnTo>
                  <a:lnTo>
                    <a:pt x="26648" y="25075"/>
                  </a:lnTo>
                  <a:lnTo>
                    <a:pt x="26603" y="25163"/>
                  </a:lnTo>
                  <a:lnTo>
                    <a:pt x="26558" y="25242"/>
                  </a:lnTo>
                  <a:lnTo>
                    <a:pt x="26505" y="25321"/>
                  </a:lnTo>
                  <a:lnTo>
                    <a:pt x="26453" y="25383"/>
                  </a:lnTo>
                  <a:lnTo>
                    <a:pt x="26393" y="25445"/>
                  </a:lnTo>
                  <a:lnTo>
                    <a:pt x="26333" y="25497"/>
                  </a:lnTo>
                  <a:lnTo>
                    <a:pt x="26265" y="25550"/>
                  </a:lnTo>
                  <a:lnTo>
                    <a:pt x="26190" y="25594"/>
                  </a:lnTo>
                  <a:lnTo>
                    <a:pt x="26123" y="25638"/>
                  </a:lnTo>
                  <a:lnTo>
                    <a:pt x="26040" y="25673"/>
                  </a:lnTo>
                  <a:lnTo>
                    <a:pt x="25875" y="25735"/>
                  </a:lnTo>
                  <a:lnTo>
                    <a:pt x="25695" y="25788"/>
                  </a:lnTo>
                  <a:lnTo>
                    <a:pt x="25508" y="25823"/>
                  </a:lnTo>
                  <a:lnTo>
                    <a:pt x="25305" y="25850"/>
                  </a:lnTo>
                  <a:lnTo>
                    <a:pt x="25095" y="25876"/>
                  </a:lnTo>
                  <a:lnTo>
                    <a:pt x="24870" y="25894"/>
                  </a:lnTo>
                  <a:lnTo>
                    <a:pt x="24728" y="25902"/>
                  </a:lnTo>
                  <a:lnTo>
                    <a:pt x="24600" y="25902"/>
                  </a:lnTo>
                  <a:lnTo>
                    <a:pt x="24480" y="25894"/>
                  </a:lnTo>
                  <a:lnTo>
                    <a:pt x="24375" y="25885"/>
                  </a:lnTo>
                  <a:lnTo>
                    <a:pt x="24278" y="25858"/>
                  </a:lnTo>
                  <a:lnTo>
                    <a:pt x="24195" y="25832"/>
                  </a:lnTo>
                  <a:lnTo>
                    <a:pt x="24120" y="25797"/>
                  </a:lnTo>
                  <a:lnTo>
                    <a:pt x="24053" y="25753"/>
                  </a:lnTo>
                  <a:lnTo>
                    <a:pt x="23993" y="25709"/>
                  </a:lnTo>
                  <a:lnTo>
                    <a:pt x="23940" y="25656"/>
                  </a:lnTo>
                  <a:lnTo>
                    <a:pt x="23895" y="25603"/>
                  </a:lnTo>
                  <a:lnTo>
                    <a:pt x="23865" y="25541"/>
                  </a:lnTo>
                  <a:lnTo>
                    <a:pt x="23835" y="25480"/>
                  </a:lnTo>
                  <a:lnTo>
                    <a:pt x="23805" y="25409"/>
                  </a:lnTo>
                  <a:lnTo>
                    <a:pt x="23790" y="25339"/>
                  </a:lnTo>
                  <a:lnTo>
                    <a:pt x="23775" y="25260"/>
                  </a:lnTo>
                  <a:lnTo>
                    <a:pt x="23760" y="25101"/>
                  </a:lnTo>
                  <a:lnTo>
                    <a:pt x="23753" y="24934"/>
                  </a:lnTo>
                  <a:lnTo>
                    <a:pt x="23760" y="24767"/>
                  </a:lnTo>
                  <a:lnTo>
                    <a:pt x="23768" y="24591"/>
                  </a:lnTo>
                  <a:lnTo>
                    <a:pt x="23775" y="24406"/>
                  </a:lnTo>
                  <a:lnTo>
                    <a:pt x="23783" y="24238"/>
                  </a:lnTo>
                  <a:lnTo>
                    <a:pt x="23783" y="24071"/>
                  </a:lnTo>
                  <a:lnTo>
                    <a:pt x="23768" y="23904"/>
                  </a:lnTo>
                  <a:close/>
                  <a:moveTo>
                    <a:pt x="26670" y="48643"/>
                  </a:moveTo>
                  <a:lnTo>
                    <a:pt x="26520" y="48670"/>
                  </a:lnTo>
                  <a:lnTo>
                    <a:pt x="26378" y="48687"/>
                  </a:lnTo>
                  <a:lnTo>
                    <a:pt x="26243" y="48679"/>
                  </a:lnTo>
                  <a:lnTo>
                    <a:pt x="26115" y="48670"/>
                  </a:lnTo>
                  <a:lnTo>
                    <a:pt x="25995" y="48635"/>
                  </a:lnTo>
                  <a:lnTo>
                    <a:pt x="25883" y="48599"/>
                  </a:lnTo>
                  <a:lnTo>
                    <a:pt x="25770" y="48547"/>
                  </a:lnTo>
                  <a:lnTo>
                    <a:pt x="25658" y="48494"/>
                  </a:lnTo>
                  <a:lnTo>
                    <a:pt x="25560" y="48423"/>
                  </a:lnTo>
                  <a:lnTo>
                    <a:pt x="25455" y="48353"/>
                  </a:lnTo>
                  <a:lnTo>
                    <a:pt x="25358" y="48282"/>
                  </a:lnTo>
                  <a:lnTo>
                    <a:pt x="25260" y="48203"/>
                  </a:lnTo>
                  <a:lnTo>
                    <a:pt x="25073" y="48045"/>
                  </a:lnTo>
                  <a:lnTo>
                    <a:pt x="24885" y="47895"/>
                  </a:lnTo>
                  <a:lnTo>
                    <a:pt x="24728" y="47772"/>
                  </a:lnTo>
                  <a:lnTo>
                    <a:pt x="24585" y="47631"/>
                  </a:lnTo>
                  <a:lnTo>
                    <a:pt x="24450" y="47490"/>
                  </a:lnTo>
                  <a:lnTo>
                    <a:pt x="24330" y="47349"/>
                  </a:lnTo>
                  <a:lnTo>
                    <a:pt x="24218" y="47200"/>
                  </a:lnTo>
                  <a:lnTo>
                    <a:pt x="24113" y="47041"/>
                  </a:lnTo>
                  <a:lnTo>
                    <a:pt x="24023" y="46874"/>
                  </a:lnTo>
                  <a:lnTo>
                    <a:pt x="23948" y="46707"/>
                  </a:lnTo>
                  <a:lnTo>
                    <a:pt x="23880" y="46522"/>
                  </a:lnTo>
                  <a:lnTo>
                    <a:pt x="23828" y="46337"/>
                  </a:lnTo>
                  <a:lnTo>
                    <a:pt x="23790" y="46152"/>
                  </a:lnTo>
                  <a:lnTo>
                    <a:pt x="23768" y="45958"/>
                  </a:lnTo>
                  <a:lnTo>
                    <a:pt x="23760" y="45756"/>
                  </a:lnTo>
                  <a:lnTo>
                    <a:pt x="23768" y="45544"/>
                  </a:lnTo>
                  <a:lnTo>
                    <a:pt x="23790" y="45324"/>
                  </a:lnTo>
                  <a:lnTo>
                    <a:pt x="23828" y="45104"/>
                  </a:lnTo>
                  <a:lnTo>
                    <a:pt x="23858" y="44990"/>
                  </a:lnTo>
                  <a:lnTo>
                    <a:pt x="23895" y="44893"/>
                  </a:lnTo>
                  <a:lnTo>
                    <a:pt x="23933" y="44822"/>
                  </a:lnTo>
                  <a:lnTo>
                    <a:pt x="23985" y="44761"/>
                  </a:lnTo>
                  <a:lnTo>
                    <a:pt x="24045" y="44717"/>
                  </a:lnTo>
                  <a:lnTo>
                    <a:pt x="24105" y="44690"/>
                  </a:lnTo>
                  <a:lnTo>
                    <a:pt x="24173" y="44673"/>
                  </a:lnTo>
                  <a:lnTo>
                    <a:pt x="24240" y="44673"/>
                  </a:lnTo>
                  <a:lnTo>
                    <a:pt x="24308" y="44673"/>
                  </a:lnTo>
                  <a:lnTo>
                    <a:pt x="24375" y="44690"/>
                  </a:lnTo>
                  <a:lnTo>
                    <a:pt x="24450" y="44708"/>
                  </a:lnTo>
                  <a:lnTo>
                    <a:pt x="24518" y="44734"/>
                  </a:lnTo>
                  <a:lnTo>
                    <a:pt x="24653" y="44805"/>
                  </a:lnTo>
                  <a:lnTo>
                    <a:pt x="24773" y="44866"/>
                  </a:lnTo>
                  <a:lnTo>
                    <a:pt x="24938" y="44954"/>
                  </a:lnTo>
                  <a:lnTo>
                    <a:pt x="25118" y="45034"/>
                  </a:lnTo>
                  <a:lnTo>
                    <a:pt x="25298" y="45095"/>
                  </a:lnTo>
                  <a:lnTo>
                    <a:pt x="25493" y="45157"/>
                  </a:lnTo>
                  <a:lnTo>
                    <a:pt x="25680" y="45219"/>
                  </a:lnTo>
                  <a:lnTo>
                    <a:pt x="25868" y="45289"/>
                  </a:lnTo>
                  <a:lnTo>
                    <a:pt x="26048" y="45359"/>
                  </a:lnTo>
                  <a:lnTo>
                    <a:pt x="26213" y="45448"/>
                  </a:lnTo>
                  <a:lnTo>
                    <a:pt x="26295" y="45500"/>
                  </a:lnTo>
                  <a:lnTo>
                    <a:pt x="26370" y="45553"/>
                  </a:lnTo>
                  <a:lnTo>
                    <a:pt x="26438" y="45615"/>
                  </a:lnTo>
                  <a:lnTo>
                    <a:pt x="26505" y="45685"/>
                  </a:lnTo>
                  <a:lnTo>
                    <a:pt x="26565" y="45756"/>
                  </a:lnTo>
                  <a:lnTo>
                    <a:pt x="26625" y="45835"/>
                  </a:lnTo>
                  <a:lnTo>
                    <a:pt x="26678" y="45923"/>
                  </a:lnTo>
                  <a:lnTo>
                    <a:pt x="26715" y="46020"/>
                  </a:lnTo>
                  <a:lnTo>
                    <a:pt x="26753" y="46117"/>
                  </a:lnTo>
                  <a:lnTo>
                    <a:pt x="26783" y="46231"/>
                  </a:lnTo>
                  <a:lnTo>
                    <a:pt x="26805" y="46354"/>
                  </a:lnTo>
                  <a:lnTo>
                    <a:pt x="26813" y="46486"/>
                  </a:lnTo>
                  <a:lnTo>
                    <a:pt x="26820" y="46627"/>
                  </a:lnTo>
                  <a:lnTo>
                    <a:pt x="26813" y="46786"/>
                  </a:lnTo>
                  <a:lnTo>
                    <a:pt x="26798" y="46953"/>
                  </a:lnTo>
                  <a:lnTo>
                    <a:pt x="26775" y="47129"/>
                  </a:lnTo>
                  <a:lnTo>
                    <a:pt x="26745" y="47323"/>
                  </a:lnTo>
                  <a:lnTo>
                    <a:pt x="26730" y="47508"/>
                  </a:lnTo>
                  <a:lnTo>
                    <a:pt x="26715" y="47701"/>
                  </a:lnTo>
                  <a:lnTo>
                    <a:pt x="26700" y="47895"/>
                  </a:lnTo>
                  <a:lnTo>
                    <a:pt x="26693" y="48089"/>
                  </a:lnTo>
                  <a:lnTo>
                    <a:pt x="26693" y="48274"/>
                  </a:lnTo>
                  <a:lnTo>
                    <a:pt x="26685" y="48459"/>
                  </a:lnTo>
                  <a:lnTo>
                    <a:pt x="26670" y="48643"/>
                  </a:lnTo>
                  <a:close/>
                  <a:moveTo>
                    <a:pt x="26783" y="55343"/>
                  </a:moveTo>
                  <a:lnTo>
                    <a:pt x="27345" y="55335"/>
                  </a:lnTo>
                  <a:lnTo>
                    <a:pt x="27833" y="55335"/>
                  </a:lnTo>
                  <a:lnTo>
                    <a:pt x="28253" y="55352"/>
                  </a:lnTo>
                  <a:lnTo>
                    <a:pt x="28620" y="55370"/>
                  </a:lnTo>
                  <a:lnTo>
                    <a:pt x="28785" y="55387"/>
                  </a:lnTo>
                  <a:lnTo>
                    <a:pt x="28928" y="55414"/>
                  </a:lnTo>
                  <a:lnTo>
                    <a:pt x="29063" y="55440"/>
                  </a:lnTo>
                  <a:lnTo>
                    <a:pt x="29190" y="55475"/>
                  </a:lnTo>
                  <a:lnTo>
                    <a:pt x="29303" y="55519"/>
                  </a:lnTo>
                  <a:lnTo>
                    <a:pt x="29400" y="55572"/>
                  </a:lnTo>
                  <a:lnTo>
                    <a:pt x="29490" y="55625"/>
                  </a:lnTo>
                  <a:lnTo>
                    <a:pt x="29573" y="55687"/>
                  </a:lnTo>
                  <a:lnTo>
                    <a:pt x="29648" y="55757"/>
                  </a:lnTo>
                  <a:lnTo>
                    <a:pt x="29708" y="55836"/>
                  </a:lnTo>
                  <a:lnTo>
                    <a:pt x="29760" y="55924"/>
                  </a:lnTo>
                  <a:lnTo>
                    <a:pt x="29813" y="56030"/>
                  </a:lnTo>
                  <a:lnTo>
                    <a:pt x="29850" y="56136"/>
                  </a:lnTo>
                  <a:lnTo>
                    <a:pt x="29888" y="56259"/>
                  </a:lnTo>
                  <a:lnTo>
                    <a:pt x="29910" y="56391"/>
                  </a:lnTo>
                  <a:lnTo>
                    <a:pt x="29933" y="56532"/>
                  </a:lnTo>
                  <a:lnTo>
                    <a:pt x="29955" y="56690"/>
                  </a:lnTo>
                  <a:lnTo>
                    <a:pt x="29970" y="56858"/>
                  </a:lnTo>
                  <a:lnTo>
                    <a:pt x="29978" y="57043"/>
                  </a:lnTo>
                  <a:lnTo>
                    <a:pt x="29985" y="57245"/>
                  </a:lnTo>
                  <a:lnTo>
                    <a:pt x="29993" y="57676"/>
                  </a:lnTo>
                  <a:lnTo>
                    <a:pt x="29993" y="58178"/>
                  </a:lnTo>
                  <a:lnTo>
                    <a:pt x="29723" y="58073"/>
                  </a:lnTo>
                  <a:lnTo>
                    <a:pt x="29460" y="57967"/>
                  </a:lnTo>
                  <a:lnTo>
                    <a:pt x="29205" y="57853"/>
                  </a:lnTo>
                  <a:lnTo>
                    <a:pt x="28965" y="57729"/>
                  </a:lnTo>
                  <a:lnTo>
                    <a:pt x="28725" y="57597"/>
                  </a:lnTo>
                  <a:lnTo>
                    <a:pt x="28500" y="57465"/>
                  </a:lnTo>
                  <a:lnTo>
                    <a:pt x="28283" y="57315"/>
                  </a:lnTo>
                  <a:lnTo>
                    <a:pt x="28073" y="57148"/>
                  </a:lnTo>
                  <a:lnTo>
                    <a:pt x="27878" y="56972"/>
                  </a:lnTo>
                  <a:lnTo>
                    <a:pt x="27690" y="56787"/>
                  </a:lnTo>
                  <a:lnTo>
                    <a:pt x="27600" y="56690"/>
                  </a:lnTo>
                  <a:lnTo>
                    <a:pt x="27510" y="56585"/>
                  </a:lnTo>
                  <a:lnTo>
                    <a:pt x="27428" y="56479"/>
                  </a:lnTo>
                  <a:lnTo>
                    <a:pt x="27345" y="56373"/>
                  </a:lnTo>
                  <a:lnTo>
                    <a:pt x="27270" y="56259"/>
                  </a:lnTo>
                  <a:lnTo>
                    <a:pt x="27188" y="56145"/>
                  </a:lnTo>
                  <a:lnTo>
                    <a:pt x="27113" y="56021"/>
                  </a:lnTo>
                  <a:lnTo>
                    <a:pt x="27045" y="55889"/>
                  </a:lnTo>
                  <a:lnTo>
                    <a:pt x="26978" y="55766"/>
                  </a:lnTo>
                  <a:lnTo>
                    <a:pt x="26910" y="55625"/>
                  </a:lnTo>
                  <a:lnTo>
                    <a:pt x="26843" y="55484"/>
                  </a:lnTo>
                  <a:lnTo>
                    <a:pt x="26783" y="55343"/>
                  </a:lnTo>
                  <a:close/>
                  <a:moveTo>
                    <a:pt x="30203" y="46830"/>
                  </a:moveTo>
                  <a:lnTo>
                    <a:pt x="30465" y="46795"/>
                  </a:lnTo>
                  <a:lnTo>
                    <a:pt x="30720" y="46777"/>
                  </a:lnTo>
                  <a:lnTo>
                    <a:pt x="30953" y="46768"/>
                  </a:lnTo>
                  <a:lnTo>
                    <a:pt x="31170" y="46777"/>
                  </a:lnTo>
                  <a:lnTo>
                    <a:pt x="31373" y="46795"/>
                  </a:lnTo>
                  <a:lnTo>
                    <a:pt x="31568" y="46821"/>
                  </a:lnTo>
                  <a:lnTo>
                    <a:pt x="31748" y="46865"/>
                  </a:lnTo>
                  <a:lnTo>
                    <a:pt x="31905" y="46918"/>
                  </a:lnTo>
                  <a:lnTo>
                    <a:pt x="32063" y="46979"/>
                  </a:lnTo>
                  <a:lnTo>
                    <a:pt x="32198" y="47050"/>
                  </a:lnTo>
                  <a:lnTo>
                    <a:pt x="32325" y="47129"/>
                  </a:lnTo>
                  <a:lnTo>
                    <a:pt x="32438" y="47226"/>
                  </a:lnTo>
                  <a:lnTo>
                    <a:pt x="32543" y="47332"/>
                  </a:lnTo>
                  <a:lnTo>
                    <a:pt x="32633" y="47446"/>
                  </a:lnTo>
                  <a:lnTo>
                    <a:pt x="32715" y="47561"/>
                  </a:lnTo>
                  <a:lnTo>
                    <a:pt x="32790" y="47693"/>
                  </a:lnTo>
                  <a:lnTo>
                    <a:pt x="32850" y="47833"/>
                  </a:lnTo>
                  <a:lnTo>
                    <a:pt x="32903" y="47983"/>
                  </a:lnTo>
                  <a:lnTo>
                    <a:pt x="32940" y="48133"/>
                  </a:lnTo>
                  <a:lnTo>
                    <a:pt x="32970" y="48300"/>
                  </a:lnTo>
                  <a:lnTo>
                    <a:pt x="32993" y="48467"/>
                  </a:lnTo>
                  <a:lnTo>
                    <a:pt x="33008" y="48643"/>
                  </a:lnTo>
                  <a:lnTo>
                    <a:pt x="33015" y="48828"/>
                  </a:lnTo>
                  <a:lnTo>
                    <a:pt x="33015" y="49022"/>
                  </a:lnTo>
                  <a:lnTo>
                    <a:pt x="33008" y="49216"/>
                  </a:lnTo>
                  <a:lnTo>
                    <a:pt x="32993" y="49418"/>
                  </a:lnTo>
                  <a:lnTo>
                    <a:pt x="32970" y="49629"/>
                  </a:lnTo>
                  <a:lnTo>
                    <a:pt x="32940" y="49841"/>
                  </a:lnTo>
                  <a:lnTo>
                    <a:pt x="32903" y="50061"/>
                  </a:lnTo>
                  <a:lnTo>
                    <a:pt x="32865" y="50281"/>
                  </a:lnTo>
                  <a:lnTo>
                    <a:pt x="32820" y="50510"/>
                  </a:lnTo>
                  <a:lnTo>
                    <a:pt x="32768" y="50739"/>
                  </a:lnTo>
                  <a:lnTo>
                    <a:pt x="32543" y="50748"/>
                  </a:lnTo>
                  <a:lnTo>
                    <a:pt x="32325" y="50748"/>
                  </a:lnTo>
                  <a:lnTo>
                    <a:pt x="32123" y="50739"/>
                  </a:lnTo>
                  <a:lnTo>
                    <a:pt x="31920" y="50721"/>
                  </a:lnTo>
                  <a:lnTo>
                    <a:pt x="31740" y="50695"/>
                  </a:lnTo>
                  <a:lnTo>
                    <a:pt x="31560" y="50660"/>
                  </a:lnTo>
                  <a:lnTo>
                    <a:pt x="31395" y="50607"/>
                  </a:lnTo>
                  <a:lnTo>
                    <a:pt x="31238" y="50554"/>
                  </a:lnTo>
                  <a:lnTo>
                    <a:pt x="31088" y="50492"/>
                  </a:lnTo>
                  <a:lnTo>
                    <a:pt x="30953" y="50422"/>
                  </a:lnTo>
                  <a:lnTo>
                    <a:pt x="30818" y="50343"/>
                  </a:lnTo>
                  <a:lnTo>
                    <a:pt x="30705" y="50255"/>
                  </a:lnTo>
                  <a:lnTo>
                    <a:pt x="30593" y="50167"/>
                  </a:lnTo>
                  <a:lnTo>
                    <a:pt x="30488" y="50061"/>
                  </a:lnTo>
                  <a:lnTo>
                    <a:pt x="30398" y="49946"/>
                  </a:lnTo>
                  <a:lnTo>
                    <a:pt x="30315" y="49823"/>
                  </a:lnTo>
                  <a:lnTo>
                    <a:pt x="30248" y="49700"/>
                  </a:lnTo>
                  <a:lnTo>
                    <a:pt x="30180" y="49559"/>
                  </a:lnTo>
                  <a:lnTo>
                    <a:pt x="30128" y="49418"/>
                  </a:lnTo>
                  <a:lnTo>
                    <a:pt x="30083" y="49260"/>
                  </a:lnTo>
                  <a:lnTo>
                    <a:pt x="30045" y="49101"/>
                  </a:lnTo>
                  <a:lnTo>
                    <a:pt x="30015" y="48934"/>
                  </a:lnTo>
                  <a:lnTo>
                    <a:pt x="29993" y="48758"/>
                  </a:lnTo>
                  <a:lnTo>
                    <a:pt x="29985" y="48573"/>
                  </a:lnTo>
                  <a:lnTo>
                    <a:pt x="29978" y="48379"/>
                  </a:lnTo>
                  <a:lnTo>
                    <a:pt x="29985" y="48186"/>
                  </a:lnTo>
                  <a:lnTo>
                    <a:pt x="30000" y="47974"/>
                  </a:lnTo>
                  <a:lnTo>
                    <a:pt x="30030" y="47763"/>
                  </a:lnTo>
                  <a:lnTo>
                    <a:pt x="30060" y="47543"/>
                  </a:lnTo>
                  <a:lnTo>
                    <a:pt x="30098" y="47314"/>
                  </a:lnTo>
                  <a:lnTo>
                    <a:pt x="30150" y="47076"/>
                  </a:lnTo>
                  <a:lnTo>
                    <a:pt x="30203" y="46830"/>
                  </a:lnTo>
                  <a:close/>
                  <a:moveTo>
                    <a:pt x="35033" y="59825"/>
                  </a:moveTo>
                  <a:lnTo>
                    <a:pt x="34860" y="59781"/>
                  </a:lnTo>
                  <a:lnTo>
                    <a:pt x="34673" y="59737"/>
                  </a:lnTo>
                  <a:lnTo>
                    <a:pt x="34485" y="59701"/>
                  </a:lnTo>
                  <a:lnTo>
                    <a:pt x="34305" y="59666"/>
                  </a:lnTo>
                  <a:lnTo>
                    <a:pt x="34118" y="59631"/>
                  </a:lnTo>
                  <a:lnTo>
                    <a:pt x="33938" y="59587"/>
                  </a:lnTo>
                  <a:lnTo>
                    <a:pt x="33848" y="59561"/>
                  </a:lnTo>
                  <a:lnTo>
                    <a:pt x="33765" y="59525"/>
                  </a:lnTo>
                  <a:lnTo>
                    <a:pt x="33683" y="59499"/>
                  </a:lnTo>
                  <a:lnTo>
                    <a:pt x="33600" y="59455"/>
                  </a:lnTo>
                  <a:lnTo>
                    <a:pt x="33518" y="59411"/>
                  </a:lnTo>
                  <a:lnTo>
                    <a:pt x="33443" y="59367"/>
                  </a:lnTo>
                  <a:lnTo>
                    <a:pt x="33375" y="59305"/>
                  </a:lnTo>
                  <a:lnTo>
                    <a:pt x="33308" y="59244"/>
                  </a:lnTo>
                  <a:lnTo>
                    <a:pt x="33240" y="59182"/>
                  </a:lnTo>
                  <a:lnTo>
                    <a:pt x="33180" y="59103"/>
                  </a:lnTo>
                  <a:lnTo>
                    <a:pt x="33120" y="59015"/>
                  </a:lnTo>
                  <a:lnTo>
                    <a:pt x="33075" y="58927"/>
                  </a:lnTo>
                  <a:lnTo>
                    <a:pt x="33030" y="58821"/>
                  </a:lnTo>
                  <a:lnTo>
                    <a:pt x="32985" y="58715"/>
                  </a:lnTo>
                  <a:lnTo>
                    <a:pt x="32955" y="58592"/>
                  </a:lnTo>
                  <a:lnTo>
                    <a:pt x="32925" y="58460"/>
                  </a:lnTo>
                  <a:lnTo>
                    <a:pt x="32903" y="58310"/>
                  </a:lnTo>
                  <a:lnTo>
                    <a:pt x="32888" y="58161"/>
                  </a:lnTo>
                  <a:lnTo>
                    <a:pt x="32873" y="57993"/>
                  </a:lnTo>
                  <a:lnTo>
                    <a:pt x="32873" y="57808"/>
                  </a:lnTo>
                  <a:lnTo>
                    <a:pt x="32880" y="57650"/>
                  </a:lnTo>
                  <a:lnTo>
                    <a:pt x="32888" y="57500"/>
                  </a:lnTo>
                  <a:lnTo>
                    <a:pt x="32903" y="57368"/>
                  </a:lnTo>
                  <a:lnTo>
                    <a:pt x="32925" y="57245"/>
                  </a:lnTo>
                  <a:lnTo>
                    <a:pt x="32948" y="57139"/>
                  </a:lnTo>
                  <a:lnTo>
                    <a:pt x="32978" y="57043"/>
                  </a:lnTo>
                  <a:lnTo>
                    <a:pt x="33008" y="56946"/>
                  </a:lnTo>
                  <a:lnTo>
                    <a:pt x="33045" y="56866"/>
                  </a:lnTo>
                  <a:lnTo>
                    <a:pt x="33083" y="56796"/>
                  </a:lnTo>
                  <a:lnTo>
                    <a:pt x="33135" y="56743"/>
                  </a:lnTo>
                  <a:lnTo>
                    <a:pt x="33180" y="56682"/>
                  </a:lnTo>
                  <a:lnTo>
                    <a:pt x="33233" y="56638"/>
                  </a:lnTo>
                  <a:lnTo>
                    <a:pt x="33293" y="56602"/>
                  </a:lnTo>
                  <a:lnTo>
                    <a:pt x="33353" y="56567"/>
                  </a:lnTo>
                  <a:lnTo>
                    <a:pt x="33413" y="56550"/>
                  </a:lnTo>
                  <a:lnTo>
                    <a:pt x="33480" y="56523"/>
                  </a:lnTo>
                  <a:lnTo>
                    <a:pt x="33615" y="56497"/>
                  </a:lnTo>
                  <a:lnTo>
                    <a:pt x="33765" y="56488"/>
                  </a:lnTo>
                  <a:lnTo>
                    <a:pt x="33930" y="56497"/>
                  </a:lnTo>
                  <a:lnTo>
                    <a:pt x="34095" y="56505"/>
                  </a:lnTo>
                  <a:lnTo>
                    <a:pt x="34268" y="56514"/>
                  </a:lnTo>
                  <a:lnTo>
                    <a:pt x="34448" y="56523"/>
                  </a:lnTo>
                  <a:lnTo>
                    <a:pt x="34635" y="56532"/>
                  </a:lnTo>
                  <a:lnTo>
                    <a:pt x="34823" y="56523"/>
                  </a:lnTo>
                  <a:lnTo>
                    <a:pt x="34928" y="56505"/>
                  </a:lnTo>
                  <a:lnTo>
                    <a:pt x="35025" y="56488"/>
                  </a:lnTo>
                  <a:lnTo>
                    <a:pt x="35123" y="56479"/>
                  </a:lnTo>
                  <a:lnTo>
                    <a:pt x="35213" y="56479"/>
                  </a:lnTo>
                  <a:lnTo>
                    <a:pt x="35303" y="56479"/>
                  </a:lnTo>
                  <a:lnTo>
                    <a:pt x="35385" y="56488"/>
                  </a:lnTo>
                  <a:lnTo>
                    <a:pt x="35460" y="56505"/>
                  </a:lnTo>
                  <a:lnTo>
                    <a:pt x="35535" y="56523"/>
                  </a:lnTo>
                  <a:lnTo>
                    <a:pt x="35610" y="56550"/>
                  </a:lnTo>
                  <a:lnTo>
                    <a:pt x="35670" y="56585"/>
                  </a:lnTo>
                  <a:lnTo>
                    <a:pt x="35738" y="56620"/>
                  </a:lnTo>
                  <a:lnTo>
                    <a:pt x="35798" y="56664"/>
                  </a:lnTo>
                  <a:lnTo>
                    <a:pt x="35850" y="56708"/>
                  </a:lnTo>
                  <a:lnTo>
                    <a:pt x="35903" y="56761"/>
                  </a:lnTo>
                  <a:lnTo>
                    <a:pt x="35948" y="56822"/>
                  </a:lnTo>
                  <a:lnTo>
                    <a:pt x="35993" y="56884"/>
                  </a:lnTo>
                  <a:lnTo>
                    <a:pt x="36038" y="56954"/>
                  </a:lnTo>
                  <a:lnTo>
                    <a:pt x="36075" y="57025"/>
                  </a:lnTo>
                  <a:lnTo>
                    <a:pt x="36105" y="57104"/>
                  </a:lnTo>
                  <a:lnTo>
                    <a:pt x="36135" y="57183"/>
                  </a:lnTo>
                  <a:lnTo>
                    <a:pt x="36165" y="57271"/>
                  </a:lnTo>
                  <a:lnTo>
                    <a:pt x="36188" y="57368"/>
                  </a:lnTo>
                  <a:lnTo>
                    <a:pt x="36210" y="57465"/>
                  </a:lnTo>
                  <a:lnTo>
                    <a:pt x="36233" y="57571"/>
                  </a:lnTo>
                  <a:lnTo>
                    <a:pt x="36263" y="57791"/>
                  </a:lnTo>
                  <a:lnTo>
                    <a:pt x="36278" y="58029"/>
                  </a:lnTo>
                  <a:lnTo>
                    <a:pt x="36285" y="58284"/>
                  </a:lnTo>
                  <a:lnTo>
                    <a:pt x="36285" y="58566"/>
                  </a:lnTo>
                  <a:lnTo>
                    <a:pt x="36270" y="58768"/>
                  </a:lnTo>
                  <a:lnTo>
                    <a:pt x="36255" y="58962"/>
                  </a:lnTo>
                  <a:lnTo>
                    <a:pt x="36225" y="59129"/>
                  </a:lnTo>
                  <a:lnTo>
                    <a:pt x="36188" y="59288"/>
                  </a:lnTo>
                  <a:lnTo>
                    <a:pt x="36150" y="59420"/>
                  </a:lnTo>
                  <a:lnTo>
                    <a:pt x="36090" y="59534"/>
                  </a:lnTo>
                  <a:lnTo>
                    <a:pt x="36060" y="59596"/>
                  </a:lnTo>
                  <a:lnTo>
                    <a:pt x="36030" y="59640"/>
                  </a:lnTo>
                  <a:lnTo>
                    <a:pt x="35993" y="59684"/>
                  </a:lnTo>
                  <a:lnTo>
                    <a:pt x="35955" y="59728"/>
                  </a:lnTo>
                  <a:lnTo>
                    <a:pt x="35918" y="59763"/>
                  </a:lnTo>
                  <a:lnTo>
                    <a:pt x="35880" y="59798"/>
                  </a:lnTo>
                  <a:lnTo>
                    <a:pt x="35835" y="59825"/>
                  </a:lnTo>
                  <a:lnTo>
                    <a:pt x="35783" y="59851"/>
                  </a:lnTo>
                  <a:lnTo>
                    <a:pt x="35738" y="59869"/>
                  </a:lnTo>
                  <a:lnTo>
                    <a:pt x="35685" y="59886"/>
                  </a:lnTo>
                  <a:lnTo>
                    <a:pt x="35633" y="59895"/>
                  </a:lnTo>
                  <a:lnTo>
                    <a:pt x="35573" y="59904"/>
                  </a:lnTo>
                  <a:lnTo>
                    <a:pt x="35453" y="59904"/>
                  </a:lnTo>
                  <a:lnTo>
                    <a:pt x="35325" y="59895"/>
                  </a:lnTo>
                  <a:lnTo>
                    <a:pt x="35183" y="59869"/>
                  </a:lnTo>
                  <a:lnTo>
                    <a:pt x="35033" y="59825"/>
                  </a:lnTo>
                  <a:close/>
                  <a:moveTo>
                    <a:pt x="37988" y="51540"/>
                  </a:moveTo>
                  <a:lnTo>
                    <a:pt x="37725" y="51531"/>
                  </a:lnTo>
                  <a:lnTo>
                    <a:pt x="37485" y="51505"/>
                  </a:lnTo>
                  <a:lnTo>
                    <a:pt x="37373" y="51487"/>
                  </a:lnTo>
                  <a:lnTo>
                    <a:pt x="37268" y="51470"/>
                  </a:lnTo>
                  <a:lnTo>
                    <a:pt x="37170" y="51443"/>
                  </a:lnTo>
                  <a:lnTo>
                    <a:pt x="37073" y="51417"/>
                  </a:lnTo>
                  <a:lnTo>
                    <a:pt x="36990" y="51381"/>
                  </a:lnTo>
                  <a:lnTo>
                    <a:pt x="36908" y="51337"/>
                  </a:lnTo>
                  <a:lnTo>
                    <a:pt x="36825" y="51293"/>
                  </a:lnTo>
                  <a:lnTo>
                    <a:pt x="36758" y="51249"/>
                  </a:lnTo>
                  <a:lnTo>
                    <a:pt x="36690" y="51197"/>
                  </a:lnTo>
                  <a:lnTo>
                    <a:pt x="36630" y="51144"/>
                  </a:lnTo>
                  <a:lnTo>
                    <a:pt x="36570" y="51082"/>
                  </a:lnTo>
                  <a:lnTo>
                    <a:pt x="36518" y="51012"/>
                  </a:lnTo>
                  <a:lnTo>
                    <a:pt x="36473" y="50941"/>
                  </a:lnTo>
                  <a:lnTo>
                    <a:pt x="36428" y="50862"/>
                  </a:lnTo>
                  <a:lnTo>
                    <a:pt x="36383" y="50783"/>
                  </a:lnTo>
                  <a:lnTo>
                    <a:pt x="36353" y="50704"/>
                  </a:lnTo>
                  <a:lnTo>
                    <a:pt x="36315" y="50607"/>
                  </a:lnTo>
                  <a:lnTo>
                    <a:pt x="36293" y="50510"/>
                  </a:lnTo>
                  <a:lnTo>
                    <a:pt x="36270" y="50413"/>
                  </a:lnTo>
                  <a:lnTo>
                    <a:pt x="36248" y="50307"/>
                  </a:lnTo>
                  <a:lnTo>
                    <a:pt x="36218" y="50078"/>
                  </a:lnTo>
                  <a:lnTo>
                    <a:pt x="36195" y="49832"/>
                  </a:lnTo>
                  <a:lnTo>
                    <a:pt x="36188" y="49559"/>
                  </a:lnTo>
                  <a:lnTo>
                    <a:pt x="36195" y="49269"/>
                  </a:lnTo>
                  <a:lnTo>
                    <a:pt x="36203" y="49031"/>
                  </a:lnTo>
                  <a:lnTo>
                    <a:pt x="36218" y="48811"/>
                  </a:lnTo>
                  <a:lnTo>
                    <a:pt x="36240" y="48617"/>
                  </a:lnTo>
                  <a:lnTo>
                    <a:pt x="36278" y="48450"/>
                  </a:lnTo>
                  <a:lnTo>
                    <a:pt x="36293" y="48370"/>
                  </a:lnTo>
                  <a:lnTo>
                    <a:pt x="36315" y="48291"/>
                  </a:lnTo>
                  <a:lnTo>
                    <a:pt x="36345" y="48221"/>
                  </a:lnTo>
                  <a:lnTo>
                    <a:pt x="36368" y="48159"/>
                  </a:lnTo>
                  <a:lnTo>
                    <a:pt x="36398" y="48098"/>
                  </a:lnTo>
                  <a:lnTo>
                    <a:pt x="36435" y="48036"/>
                  </a:lnTo>
                  <a:lnTo>
                    <a:pt x="36473" y="47983"/>
                  </a:lnTo>
                  <a:lnTo>
                    <a:pt x="36510" y="47930"/>
                  </a:lnTo>
                  <a:lnTo>
                    <a:pt x="36555" y="47886"/>
                  </a:lnTo>
                  <a:lnTo>
                    <a:pt x="36600" y="47851"/>
                  </a:lnTo>
                  <a:lnTo>
                    <a:pt x="36645" y="47807"/>
                  </a:lnTo>
                  <a:lnTo>
                    <a:pt x="36698" y="47772"/>
                  </a:lnTo>
                  <a:lnTo>
                    <a:pt x="36818" y="47710"/>
                  </a:lnTo>
                  <a:lnTo>
                    <a:pt x="36953" y="47666"/>
                  </a:lnTo>
                  <a:lnTo>
                    <a:pt x="37095" y="47631"/>
                  </a:lnTo>
                  <a:lnTo>
                    <a:pt x="37260" y="47596"/>
                  </a:lnTo>
                  <a:lnTo>
                    <a:pt x="37448" y="47578"/>
                  </a:lnTo>
                  <a:lnTo>
                    <a:pt x="37643" y="47569"/>
                  </a:lnTo>
                  <a:lnTo>
                    <a:pt x="37898" y="47578"/>
                  </a:lnTo>
                  <a:lnTo>
                    <a:pt x="38123" y="47587"/>
                  </a:lnTo>
                  <a:lnTo>
                    <a:pt x="38228" y="47605"/>
                  </a:lnTo>
                  <a:lnTo>
                    <a:pt x="38333" y="47622"/>
                  </a:lnTo>
                  <a:lnTo>
                    <a:pt x="38430" y="47640"/>
                  </a:lnTo>
                  <a:lnTo>
                    <a:pt x="38520" y="47666"/>
                  </a:lnTo>
                  <a:lnTo>
                    <a:pt x="38603" y="47693"/>
                  </a:lnTo>
                  <a:lnTo>
                    <a:pt x="38685" y="47728"/>
                  </a:lnTo>
                  <a:lnTo>
                    <a:pt x="38760" y="47763"/>
                  </a:lnTo>
                  <a:lnTo>
                    <a:pt x="38828" y="47807"/>
                  </a:lnTo>
                  <a:lnTo>
                    <a:pt x="38895" y="47851"/>
                  </a:lnTo>
                  <a:lnTo>
                    <a:pt x="38955" y="47895"/>
                  </a:lnTo>
                  <a:lnTo>
                    <a:pt x="39015" y="47957"/>
                  </a:lnTo>
                  <a:lnTo>
                    <a:pt x="39060" y="48010"/>
                  </a:lnTo>
                  <a:lnTo>
                    <a:pt x="39105" y="48071"/>
                  </a:lnTo>
                  <a:lnTo>
                    <a:pt x="39150" y="48142"/>
                  </a:lnTo>
                  <a:lnTo>
                    <a:pt x="39188" y="48212"/>
                  </a:lnTo>
                  <a:lnTo>
                    <a:pt x="39218" y="48282"/>
                  </a:lnTo>
                  <a:lnTo>
                    <a:pt x="39240" y="48362"/>
                  </a:lnTo>
                  <a:lnTo>
                    <a:pt x="39263" y="48450"/>
                  </a:lnTo>
                  <a:lnTo>
                    <a:pt x="39285" y="48538"/>
                  </a:lnTo>
                  <a:lnTo>
                    <a:pt x="39293" y="48635"/>
                  </a:lnTo>
                  <a:lnTo>
                    <a:pt x="39300" y="48731"/>
                  </a:lnTo>
                  <a:lnTo>
                    <a:pt x="39308" y="48828"/>
                  </a:lnTo>
                  <a:lnTo>
                    <a:pt x="39300" y="48943"/>
                  </a:lnTo>
                  <a:lnTo>
                    <a:pt x="39300" y="49057"/>
                  </a:lnTo>
                  <a:lnTo>
                    <a:pt x="39270" y="49295"/>
                  </a:lnTo>
                  <a:lnTo>
                    <a:pt x="39225" y="49550"/>
                  </a:lnTo>
                  <a:lnTo>
                    <a:pt x="39240" y="49770"/>
                  </a:lnTo>
                  <a:lnTo>
                    <a:pt x="39255" y="49982"/>
                  </a:lnTo>
                  <a:lnTo>
                    <a:pt x="39263" y="50175"/>
                  </a:lnTo>
                  <a:lnTo>
                    <a:pt x="39263" y="50360"/>
                  </a:lnTo>
                  <a:lnTo>
                    <a:pt x="39255" y="50536"/>
                  </a:lnTo>
                  <a:lnTo>
                    <a:pt x="39233" y="50704"/>
                  </a:lnTo>
                  <a:lnTo>
                    <a:pt x="39218" y="50783"/>
                  </a:lnTo>
                  <a:lnTo>
                    <a:pt x="39203" y="50853"/>
                  </a:lnTo>
                  <a:lnTo>
                    <a:pt x="39180" y="50924"/>
                  </a:lnTo>
                  <a:lnTo>
                    <a:pt x="39150" y="50994"/>
                  </a:lnTo>
                  <a:lnTo>
                    <a:pt x="39120" y="51056"/>
                  </a:lnTo>
                  <a:lnTo>
                    <a:pt x="39083" y="51117"/>
                  </a:lnTo>
                  <a:lnTo>
                    <a:pt x="39045" y="51170"/>
                  </a:lnTo>
                  <a:lnTo>
                    <a:pt x="39000" y="51223"/>
                  </a:lnTo>
                  <a:lnTo>
                    <a:pt x="38948" y="51276"/>
                  </a:lnTo>
                  <a:lnTo>
                    <a:pt x="38895" y="51320"/>
                  </a:lnTo>
                  <a:lnTo>
                    <a:pt x="38828" y="51364"/>
                  </a:lnTo>
                  <a:lnTo>
                    <a:pt x="38760" y="51399"/>
                  </a:lnTo>
                  <a:lnTo>
                    <a:pt x="38693" y="51434"/>
                  </a:lnTo>
                  <a:lnTo>
                    <a:pt x="38610" y="51461"/>
                  </a:lnTo>
                  <a:lnTo>
                    <a:pt x="38528" y="51487"/>
                  </a:lnTo>
                  <a:lnTo>
                    <a:pt x="38430" y="51505"/>
                  </a:lnTo>
                  <a:lnTo>
                    <a:pt x="38333" y="51522"/>
                  </a:lnTo>
                  <a:lnTo>
                    <a:pt x="38220" y="51531"/>
                  </a:lnTo>
                  <a:lnTo>
                    <a:pt x="38108" y="51540"/>
                  </a:lnTo>
                  <a:lnTo>
                    <a:pt x="37988" y="51540"/>
                  </a:lnTo>
                  <a:close/>
                  <a:moveTo>
                    <a:pt x="40965" y="60441"/>
                  </a:moveTo>
                  <a:lnTo>
                    <a:pt x="40763" y="60459"/>
                  </a:lnTo>
                  <a:lnTo>
                    <a:pt x="40575" y="60476"/>
                  </a:lnTo>
                  <a:lnTo>
                    <a:pt x="40395" y="60485"/>
                  </a:lnTo>
                  <a:lnTo>
                    <a:pt x="40223" y="60476"/>
                  </a:lnTo>
                  <a:lnTo>
                    <a:pt x="40140" y="60467"/>
                  </a:lnTo>
                  <a:lnTo>
                    <a:pt x="40065" y="60450"/>
                  </a:lnTo>
                  <a:lnTo>
                    <a:pt x="39990" y="60432"/>
                  </a:lnTo>
                  <a:lnTo>
                    <a:pt x="39915" y="60415"/>
                  </a:lnTo>
                  <a:lnTo>
                    <a:pt x="39848" y="60388"/>
                  </a:lnTo>
                  <a:lnTo>
                    <a:pt x="39780" y="60353"/>
                  </a:lnTo>
                  <a:lnTo>
                    <a:pt x="39720" y="60318"/>
                  </a:lnTo>
                  <a:lnTo>
                    <a:pt x="39660" y="60282"/>
                  </a:lnTo>
                  <a:lnTo>
                    <a:pt x="39600" y="60238"/>
                  </a:lnTo>
                  <a:lnTo>
                    <a:pt x="39548" y="60186"/>
                  </a:lnTo>
                  <a:lnTo>
                    <a:pt x="39503" y="60124"/>
                  </a:lnTo>
                  <a:lnTo>
                    <a:pt x="39450" y="60062"/>
                  </a:lnTo>
                  <a:lnTo>
                    <a:pt x="39413" y="60001"/>
                  </a:lnTo>
                  <a:lnTo>
                    <a:pt x="39368" y="59921"/>
                  </a:lnTo>
                  <a:lnTo>
                    <a:pt x="39330" y="59842"/>
                  </a:lnTo>
                  <a:lnTo>
                    <a:pt x="39300" y="59745"/>
                  </a:lnTo>
                  <a:lnTo>
                    <a:pt x="39270" y="59657"/>
                  </a:lnTo>
                  <a:lnTo>
                    <a:pt x="39248" y="59552"/>
                  </a:lnTo>
                  <a:lnTo>
                    <a:pt x="39225" y="59437"/>
                  </a:lnTo>
                  <a:lnTo>
                    <a:pt x="39210" y="59323"/>
                  </a:lnTo>
                  <a:lnTo>
                    <a:pt x="39195" y="59191"/>
                  </a:lnTo>
                  <a:lnTo>
                    <a:pt x="39180" y="59059"/>
                  </a:lnTo>
                  <a:lnTo>
                    <a:pt x="39180" y="58918"/>
                  </a:lnTo>
                  <a:lnTo>
                    <a:pt x="39173" y="58759"/>
                  </a:lnTo>
                  <a:lnTo>
                    <a:pt x="39173" y="58618"/>
                  </a:lnTo>
                  <a:lnTo>
                    <a:pt x="39180" y="58478"/>
                  </a:lnTo>
                  <a:lnTo>
                    <a:pt x="39188" y="58346"/>
                  </a:lnTo>
                  <a:lnTo>
                    <a:pt x="39203" y="58222"/>
                  </a:lnTo>
                  <a:lnTo>
                    <a:pt x="39218" y="58108"/>
                  </a:lnTo>
                  <a:lnTo>
                    <a:pt x="39240" y="58002"/>
                  </a:lnTo>
                  <a:lnTo>
                    <a:pt x="39263" y="57897"/>
                  </a:lnTo>
                  <a:lnTo>
                    <a:pt x="39293" y="57808"/>
                  </a:lnTo>
                  <a:lnTo>
                    <a:pt x="39323" y="57720"/>
                  </a:lnTo>
                  <a:lnTo>
                    <a:pt x="39353" y="57641"/>
                  </a:lnTo>
                  <a:lnTo>
                    <a:pt x="39390" y="57571"/>
                  </a:lnTo>
                  <a:lnTo>
                    <a:pt x="39435" y="57509"/>
                  </a:lnTo>
                  <a:lnTo>
                    <a:pt x="39480" y="57448"/>
                  </a:lnTo>
                  <a:lnTo>
                    <a:pt x="39525" y="57395"/>
                  </a:lnTo>
                  <a:lnTo>
                    <a:pt x="39578" y="57342"/>
                  </a:lnTo>
                  <a:lnTo>
                    <a:pt x="39630" y="57298"/>
                  </a:lnTo>
                  <a:lnTo>
                    <a:pt x="39690" y="57263"/>
                  </a:lnTo>
                  <a:lnTo>
                    <a:pt x="39750" y="57227"/>
                  </a:lnTo>
                  <a:lnTo>
                    <a:pt x="39810" y="57192"/>
                  </a:lnTo>
                  <a:lnTo>
                    <a:pt x="39878" y="57166"/>
                  </a:lnTo>
                  <a:lnTo>
                    <a:pt x="40020" y="57122"/>
                  </a:lnTo>
                  <a:lnTo>
                    <a:pt x="40170" y="57087"/>
                  </a:lnTo>
                  <a:lnTo>
                    <a:pt x="40335" y="57060"/>
                  </a:lnTo>
                  <a:lnTo>
                    <a:pt x="40515" y="57043"/>
                  </a:lnTo>
                  <a:lnTo>
                    <a:pt x="40703" y="57025"/>
                  </a:lnTo>
                  <a:lnTo>
                    <a:pt x="40898" y="57007"/>
                  </a:lnTo>
                  <a:lnTo>
                    <a:pt x="41130" y="56999"/>
                  </a:lnTo>
                  <a:lnTo>
                    <a:pt x="41333" y="57007"/>
                  </a:lnTo>
                  <a:lnTo>
                    <a:pt x="41430" y="57016"/>
                  </a:lnTo>
                  <a:lnTo>
                    <a:pt x="41520" y="57034"/>
                  </a:lnTo>
                  <a:lnTo>
                    <a:pt x="41603" y="57051"/>
                  </a:lnTo>
                  <a:lnTo>
                    <a:pt x="41685" y="57069"/>
                  </a:lnTo>
                  <a:lnTo>
                    <a:pt x="41760" y="57095"/>
                  </a:lnTo>
                  <a:lnTo>
                    <a:pt x="41828" y="57131"/>
                  </a:lnTo>
                  <a:lnTo>
                    <a:pt x="41895" y="57157"/>
                  </a:lnTo>
                  <a:lnTo>
                    <a:pt x="41955" y="57201"/>
                  </a:lnTo>
                  <a:lnTo>
                    <a:pt x="42008" y="57236"/>
                  </a:lnTo>
                  <a:lnTo>
                    <a:pt x="42060" y="57289"/>
                  </a:lnTo>
                  <a:lnTo>
                    <a:pt x="42113" y="57342"/>
                  </a:lnTo>
                  <a:lnTo>
                    <a:pt x="42150" y="57395"/>
                  </a:lnTo>
                  <a:lnTo>
                    <a:pt x="42195" y="57456"/>
                  </a:lnTo>
                  <a:lnTo>
                    <a:pt x="42233" y="57518"/>
                  </a:lnTo>
                  <a:lnTo>
                    <a:pt x="42263" y="57588"/>
                  </a:lnTo>
                  <a:lnTo>
                    <a:pt x="42293" y="57659"/>
                  </a:lnTo>
                  <a:lnTo>
                    <a:pt x="42323" y="57738"/>
                  </a:lnTo>
                  <a:lnTo>
                    <a:pt x="42345" y="57817"/>
                  </a:lnTo>
                  <a:lnTo>
                    <a:pt x="42368" y="57905"/>
                  </a:lnTo>
                  <a:lnTo>
                    <a:pt x="42383" y="57993"/>
                  </a:lnTo>
                  <a:lnTo>
                    <a:pt x="42413" y="58187"/>
                  </a:lnTo>
                  <a:lnTo>
                    <a:pt x="42435" y="58398"/>
                  </a:lnTo>
                  <a:lnTo>
                    <a:pt x="42443" y="58636"/>
                  </a:lnTo>
                  <a:lnTo>
                    <a:pt x="42450" y="58883"/>
                  </a:lnTo>
                  <a:lnTo>
                    <a:pt x="42450" y="59147"/>
                  </a:lnTo>
                  <a:lnTo>
                    <a:pt x="42435" y="59376"/>
                  </a:lnTo>
                  <a:lnTo>
                    <a:pt x="42413" y="59587"/>
                  </a:lnTo>
                  <a:lnTo>
                    <a:pt x="42375" y="59772"/>
                  </a:lnTo>
                  <a:lnTo>
                    <a:pt x="42353" y="59860"/>
                  </a:lnTo>
                  <a:lnTo>
                    <a:pt x="42330" y="59939"/>
                  </a:lnTo>
                  <a:lnTo>
                    <a:pt x="42300" y="60010"/>
                  </a:lnTo>
                  <a:lnTo>
                    <a:pt x="42270" y="60080"/>
                  </a:lnTo>
                  <a:lnTo>
                    <a:pt x="42233" y="60142"/>
                  </a:lnTo>
                  <a:lnTo>
                    <a:pt x="42195" y="60203"/>
                  </a:lnTo>
                  <a:lnTo>
                    <a:pt x="42158" y="60256"/>
                  </a:lnTo>
                  <a:lnTo>
                    <a:pt x="42113" y="60300"/>
                  </a:lnTo>
                  <a:lnTo>
                    <a:pt x="42068" y="60344"/>
                  </a:lnTo>
                  <a:lnTo>
                    <a:pt x="42015" y="60379"/>
                  </a:lnTo>
                  <a:lnTo>
                    <a:pt x="41963" y="60415"/>
                  </a:lnTo>
                  <a:lnTo>
                    <a:pt x="41910" y="60450"/>
                  </a:lnTo>
                  <a:lnTo>
                    <a:pt x="41850" y="60467"/>
                  </a:lnTo>
                  <a:lnTo>
                    <a:pt x="41783" y="60485"/>
                  </a:lnTo>
                  <a:lnTo>
                    <a:pt x="41715" y="60503"/>
                  </a:lnTo>
                  <a:lnTo>
                    <a:pt x="41648" y="60511"/>
                  </a:lnTo>
                  <a:lnTo>
                    <a:pt x="41498" y="60520"/>
                  </a:lnTo>
                  <a:lnTo>
                    <a:pt x="41333" y="60511"/>
                  </a:lnTo>
                  <a:lnTo>
                    <a:pt x="41160" y="60485"/>
                  </a:lnTo>
                  <a:lnTo>
                    <a:pt x="40965" y="60441"/>
                  </a:lnTo>
                  <a:close/>
                  <a:moveTo>
                    <a:pt x="43793" y="51522"/>
                  </a:moveTo>
                  <a:lnTo>
                    <a:pt x="43665" y="51531"/>
                  </a:lnTo>
                  <a:lnTo>
                    <a:pt x="43538" y="51531"/>
                  </a:lnTo>
                  <a:lnTo>
                    <a:pt x="43418" y="51531"/>
                  </a:lnTo>
                  <a:lnTo>
                    <a:pt x="43313" y="51522"/>
                  </a:lnTo>
                  <a:lnTo>
                    <a:pt x="43208" y="51514"/>
                  </a:lnTo>
                  <a:lnTo>
                    <a:pt x="43110" y="51496"/>
                  </a:lnTo>
                  <a:lnTo>
                    <a:pt x="43020" y="51470"/>
                  </a:lnTo>
                  <a:lnTo>
                    <a:pt x="42938" y="51443"/>
                  </a:lnTo>
                  <a:lnTo>
                    <a:pt x="42863" y="51408"/>
                  </a:lnTo>
                  <a:lnTo>
                    <a:pt x="42795" y="51364"/>
                  </a:lnTo>
                  <a:lnTo>
                    <a:pt x="42735" y="51329"/>
                  </a:lnTo>
                  <a:lnTo>
                    <a:pt x="42675" y="51276"/>
                  </a:lnTo>
                  <a:lnTo>
                    <a:pt x="42623" y="51223"/>
                  </a:lnTo>
                  <a:lnTo>
                    <a:pt x="42578" y="51170"/>
                  </a:lnTo>
                  <a:lnTo>
                    <a:pt x="42533" y="51109"/>
                  </a:lnTo>
                  <a:lnTo>
                    <a:pt x="42503" y="51038"/>
                  </a:lnTo>
                  <a:lnTo>
                    <a:pt x="42465" y="50977"/>
                  </a:lnTo>
                  <a:lnTo>
                    <a:pt x="42443" y="50897"/>
                  </a:lnTo>
                  <a:lnTo>
                    <a:pt x="42420" y="50818"/>
                  </a:lnTo>
                  <a:lnTo>
                    <a:pt x="42398" y="50739"/>
                  </a:lnTo>
                  <a:lnTo>
                    <a:pt x="42383" y="50660"/>
                  </a:lnTo>
                  <a:lnTo>
                    <a:pt x="42375" y="50563"/>
                  </a:lnTo>
                  <a:lnTo>
                    <a:pt x="42368" y="50475"/>
                  </a:lnTo>
                  <a:lnTo>
                    <a:pt x="42360" y="50378"/>
                  </a:lnTo>
                  <a:lnTo>
                    <a:pt x="42360" y="50175"/>
                  </a:lnTo>
                  <a:lnTo>
                    <a:pt x="42375" y="49955"/>
                  </a:lnTo>
                  <a:lnTo>
                    <a:pt x="42390" y="49726"/>
                  </a:lnTo>
                  <a:lnTo>
                    <a:pt x="42420" y="49489"/>
                  </a:lnTo>
                  <a:lnTo>
                    <a:pt x="42390" y="49339"/>
                  </a:lnTo>
                  <a:lnTo>
                    <a:pt x="42368" y="49198"/>
                  </a:lnTo>
                  <a:lnTo>
                    <a:pt x="42345" y="49066"/>
                  </a:lnTo>
                  <a:lnTo>
                    <a:pt x="42338" y="48943"/>
                  </a:lnTo>
                  <a:lnTo>
                    <a:pt x="42330" y="48828"/>
                  </a:lnTo>
                  <a:lnTo>
                    <a:pt x="42330" y="48714"/>
                  </a:lnTo>
                  <a:lnTo>
                    <a:pt x="42338" y="48608"/>
                  </a:lnTo>
                  <a:lnTo>
                    <a:pt x="42345" y="48511"/>
                  </a:lnTo>
                  <a:lnTo>
                    <a:pt x="42360" y="48415"/>
                  </a:lnTo>
                  <a:lnTo>
                    <a:pt x="42383" y="48326"/>
                  </a:lnTo>
                  <a:lnTo>
                    <a:pt x="42413" y="48247"/>
                  </a:lnTo>
                  <a:lnTo>
                    <a:pt x="42443" y="48168"/>
                  </a:lnTo>
                  <a:lnTo>
                    <a:pt x="42480" y="48098"/>
                  </a:lnTo>
                  <a:lnTo>
                    <a:pt x="42525" y="48036"/>
                  </a:lnTo>
                  <a:lnTo>
                    <a:pt x="42570" y="47974"/>
                  </a:lnTo>
                  <a:lnTo>
                    <a:pt x="42623" y="47921"/>
                  </a:lnTo>
                  <a:lnTo>
                    <a:pt x="42683" y="47869"/>
                  </a:lnTo>
                  <a:lnTo>
                    <a:pt x="42743" y="47825"/>
                  </a:lnTo>
                  <a:lnTo>
                    <a:pt x="42810" y="47789"/>
                  </a:lnTo>
                  <a:lnTo>
                    <a:pt x="42885" y="47745"/>
                  </a:lnTo>
                  <a:lnTo>
                    <a:pt x="42960" y="47719"/>
                  </a:lnTo>
                  <a:lnTo>
                    <a:pt x="43043" y="47684"/>
                  </a:lnTo>
                  <a:lnTo>
                    <a:pt x="43125" y="47666"/>
                  </a:lnTo>
                  <a:lnTo>
                    <a:pt x="43215" y="47640"/>
                  </a:lnTo>
                  <a:lnTo>
                    <a:pt x="43403" y="47613"/>
                  </a:lnTo>
                  <a:lnTo>
                    <a:pt x="43605" y="47587"/>
                  </a:lnTo>
                  <a:lnTo>
                    <a:pt x="43823" y="47578"/>
                  </a:lnTo>
                  <a:lnTo>
                    <a:pt x="44055" y="47578"/>
                  </a:lnTo>
                  <a:lnTo>
                    <a:pt x="44258" y="47578"/>
                  </a:lnTo>
                  <a:lnTo>
                    <a:pt x="44445" y="47596"/>
                  </a:lnTo>
                  <a:lnTo>
                    <a:pt x="44625" y="47613"/>
                  </a:lnTo>
                  <a:lnTo>
                    <a:pt x="44783" y="47640"/>
                  </a:lnTo>
                  <a:lnTo>
                    <a:pt x="44933" y="47675"/>
                  </a:lnTo>
                  <a:lnTo>
                    <a:pt x="45068" y="47728"/>
                  </a:lnTo>
                  <a:lnTo>
                    <a:pt x="45135" y="47754"/>
                  </a:lnTo>
                  <a:lnTo>
                    <a:pt x="45195" y="47789"/>
                  </a:lnTo>
                  <a:lnTo>
                    <a:pt x="45248" y="47833"/>
                  </a:lnTo>
                  <a:lnTo>
                    <a:pt x="45300" y="47877"/>
                  </a:lnTo>
                  <a:lnTo>
                    <a:pt x="45353" y="47921"/>
                  </a:lnTo>
                  <a:lnTo>
                    <a:pt x="45398" y="47974"/>
                  </a:lnTo>
                  <a:lnTo>
                    <a:pt x="45443" y="48036"/>
                  </a:lnTo>
                  <a:lnTo>
                    <a:pt x="45480" y="48098"/>
                  </a:lnTo>
                  <a:lnTo>
                    <a:pt x="45518" y="48159"/>
                  </a:lnTo>
                  <a:lnTo>
                    <a:pt x="45555" y="48238"/>
                  </a:lnTo>
                  <a:lnTo>
                    <a:pt x="45585" y="48318"/>
                  </a:lnTo>
                  <a:lnTo>
                    <a:pt x="45615" y="48406"/>
                  </a:lnTo>
                  <a:lnTo>
                    <a:pt x="45638" y="48494"/>
                  </a:lnTo>
                  <a:lnTo>
                    <a:pt x="45660" y="48599"/>
                  </a:lnTo>
                  <a:lnTo>
                    <a:pt x="45675" y="48705"/>
                  </a:lnTo>
                  <a:lnTo>
                    <a:pt x="45698" y="48811"/>
                  </a:lnTo>
                  <a:lnTo>
                    <a:pt x="45720" y="49066"/>
                  </a:lnTo>
                  <a:lnTo>
                    <a:pt x="45728" y="49339"/>
                  </a:lnTo>
                  <a:lnTo>
                    <a:pt x="45728" y="49506"/>
                  </a:lnTo>
                  <a:lnTo>
                    <a:pt x="45728" y="49665"/>
                  </a:lnTo>
                  <a:lnTo>
                    <a:pt x="45720" y="49814"/>
                  </a:lnTo>
                  <a:lnTo>
                    <a:pt x="45713" y="49955"/>
                  </a:lnTo>
                  <a:lnTo>
                    <a:pt x="45698" y="50087"/>
                  </a:lnTo>
                  <a:lnTo>
                    <a:pt x="45675" y="50211"/>
                  </a:lnTo>
                  <a:lnTo>
                    <a:pt x="45653" y="50325"/>
                  </a:lnTo>
                  <a:lnTo>
                    <a:pt x="45630" y="50439"/>
                  </a:lnTo>
                  <a:lnTo>
                    <a:pt x="45593" y="50536"/>
                  </a:lnTo>
                  <a:lnTo>
                    <a:pt x="45563" y="50633"/>
                  </a:lnTo>
                  <a:lnTo>
                    <a:pt x="45525" y="50721"/>
                  </a:lnTo>
                  <a:lnTo>
                    <a:pt x="45480" y="50800"/>
                  </a:lnTo>
                  <a:lnTo>
                    <a:pt x="45435" y="50880"/>
                  </a:lnTo>
                  <a:lnTo>
                    <a:pt x="45383" y="50950"/>
                  </a:lnTo>
                  <a:lnTo>
                    <a:pt x="45330" y="51012"/>
                  </a:lnTo>
                  <a:lnTo>
                    <a:pt x="45270" y="51073"/>
                  </a:lnTo>
                  <a:lnTo>
                    <a:pt x="45203" y="51126"/>
                  </a:lnTo>
                  <a:lnTo>
                    <a:pt x="45143" y="51179"/>
                  </a:lnTo>
                  <a:lnTo>
                    <a:pt x="45068" y="51223"/>
                  </a:lnTo>
                  <a:lnTo>
                    <a:pt x="44993" y="51267"/>
                  </a:lnTo>
                  <a:lnTo>
                    <a:pt x="44918" y="51302"/>
                  </a:lnTo>
                  <a:lnTo>
                    <a:pt x="44835" y="51337"/>
                  </a:lnTo>
                  <a:lnTo>
                    <a:pt x="44745" y="51364"/>
                  </a:lnTo>
                  <a:lnTo>
                    <a:pt x="44655" y="51390"/>
                  </a:lnTo>
                  <a:lnTo>
                    <a:pt x="44468" y="51434"/>
                  </a:lnTo>
                  <a:lnTo>
                    <a:pt x="44258" y="51478"/>
                  </a:lnTo>
                  <a:lnTo>
                    <a:pt x="44033" y="51505"/>
                  </a:lnTo>
                  <a:lnTo>
                    <a:pt x="43793" y="51522"/>
                  </a:lnTo>
                  <a:close/>
                  <a:moveTo>
                    <a:pt x="47010" y="60511"/>
                  </a:moveTo>
                  <a:lnTo>
                    <a:pt x="46785" y="60511"/>
                  </a:lnTo>
                  <a:lnTo>
                    <a:pt x="46590" y="60494"/>
                  </a:lnTo>
                  <a:lnTo>
                    <a:pt x="46508" y="60485"/>
                  </a:lnTo>
                  <a:lnTo>
                    <a:pt x="46425" y="60467"/>
                  </a:lnTo>
                  <a:lnTo>
                    <a:pt x="46343" y="60441"/>
                  </a:lnTo>
                  <a:lnTo>
                    <a:pt x="46275" y="60415"/>
                  </a:lnTo>
                  <a:lnTo>
                    <a:pt x="46208" y="60388"/>
                  </a:lnTo>
                  <a:lnTo>
                    <a:pt x="46148" y="60353"/>
                  </a:lnTo>
                  <a:lnTo>
                    <a:pt x="46095" y="60318"/>
                  </a:lnTo>
                  <a:lnTo>
                    <a:pt x="46043" y="60274"/>
                  </a:lnTo>
                  <a:lnTo>
                    <a:pt x="45998" y="60230"/>
                  </a:lnTo>
                  <a:lnTo>
                    <a:pt x="45953" y="60186"/>
                  </a:lnTo>
                  <a:lnTo>
                    <a:pt x="45915" y="60133"/>
                  </a:lnTo>
                  <a:lnTo>
                    <a:pt x="45878" y="60071"/>
                  </a:lnTo>
                  <a:lnTo>
                    <a:pt x="45848" y="60018"/>
                  </a:lnTo>
                  <a:lnTo>
                    <a:pt x="45818" y="59957"/>
                  </a:lnTo>
                  <a:lnTo>
                    <a:pt x="45795" y="59886"/>
                  </a:lnTo>
                  <a:lnTo>
                    <a:pt x="45773" y="59816"/>
                  </a:lnTo>
                  <a:lnTo>
                    <a:pt x="45728" y="59666"/>
                  </a:lnTo>
                  <a:lnTo>
                    <a:pt x="45698" y="59499"/>
                  </a:lnTo>
                  <a:lnTo>
                    <a:pt x="45653" y="59138"/>
                  </a:lnTo>
                  <a:lnTo>
                    <a:pt x="45608" y="58715"/>
                  </a:lnTo>
                  <a:lnTo>
                    <a:pt x="45593" y="58530"/>
                  </a:lnTo>
                  <a:lnTo>
                    <a:pt x="45593" y="58354"/>
                  </a:lnTo>
                  <a:lnTo>
                    <a:pt x="45593" y="58196"/>
                  </a:lnTo>
                  <a:lnTo>
                    <a:pt x="45600" y="58055"/>
                  </a:lnTo>
                  <a:lnTo>
                    <a:pt x="45615" y="57923"/>
                  </a:lnTo>
                  <a:lnTo>
                    <a:pt x="45638" y="57800"/>
                  </a:lnTo>
                  <a:lnTo>
                    <a:pt x="45668" y="57694"/>
                  </a:lnTo>
                  <a:lnTo>
                    <a:pt x="45705" y="57597"/>
                  </a:lnTo>
                  <a:lnTo>
                    <a:pt x="45743" y="57509"/>
                  </a:lnTo>
                  <a:lnTo>
                    <a:pt x="45788" y="57430"/>
                  </a:lnTo>
                  <a:lnTo>
                    <a:pt x="45840" y="57359"/>
                  </a:lnTo>
                  <a:lnTo>
                    <a:pt x="45900" y="57298"/>
                  </a:lnTo>
                  <a:lnTo>
                    <a:pt x="45960" y="57245"/>
                  </a:lnTo>
                  <a:lnTo>
                    <a:pt x="46020" y="57201"/>
                  </a:lnTo>
                  <a:lnTo>
                    <a:pt x="46095" y="57166"/>
                  </a:lnTo>
                  <a:lnTo>
                    <a:pt x="46163" y="57131"/>
                  </a:lnTo>
                  <a:lnTo>
                    <a:pt x="46238" y="57104"/>
                  </a:lnTo>
                  <a:lnTo>
                    <a:pt x="46320" y="57078"/>
                  </a:lnTo>
                  <a:lnTo>
                    <a:pt x="46403" y="57060"/>
                  </a:lnTo>
                  <a:lnTo>
                    <a:pt x="46485" y="57043"/>
                  </a:lnTo>
                  <a:lnTo>
                    <a:pt x="46658" y="57025"/>
                  </a:lnTo>
                  <a:lnTo>
                    <a:pt x="46830" y="57007"/>
                  </a:lnTo>
                  <a:lnTo>
                    <a:pt x="47010" y="56999"/>
                  </a:lnTo>
                  <a:lnTo>
                    <a:pt x="47198" y="56981"/>
                  </a:lnTo>
                  <a:lnTo>
                    <a:pt x="47378" y="56963"/>
                  </a:lnTo>
                  <a:lnTo>
                    <a:pt x="47550" y="56928"/>
                  </a:lnTo>
                  <a:lnTo>
                    <a:pt x="47685" y="56902"/>
                  </a:lnTo>
                  <a:lnTo>
                    <a:pt x="47813" y="56884"/>
                  </a:lnTo>
                  <a:lnTo>
                    <a:pt x="47925" y="56875"/>
                  </a:lnTo>
                  <a:lnTo>
                    <a:pt x="48030" y="56875"/>
                  </a:lnTo>
                  <a:lnTo>
                    <a:pt x="48120" y="56884"/>
                  </a:lnTo>
                  <a:lnTo>
                    <a:pt x="48195" y="56902"/>
                  </a:lnTo>
                  <a:lnTo>
                    <a:pt x="48263" y="56919"/>
                  </a:lnTo>
                  <a:lnTo>
                    <a:pt x="48323" y="56954"/>
                  </a:lnTo>
                  <a:lnTo>
                    <a:pt x="48375" y="56990"/>
                  </a:lnTo>
                  <a:lnTo>
                    <a:pt x="48413" y="57034"/>
                  </a:lnTo>
                  <a:lnTo>
                    <a:pt x="48450" y="57078"/>
                  </a:lnTo>
                  <a:lnTo>
                    <a:pt x="48473" y="57131"/>
                  </a:lnTo>
                  <a:lnTo>
                    <a:pt x="48495" y="57183"/>
                  </a:lnTo>
                  <a:lnTo>
                    <a:pt x="48510" y="57245"/>
                  </a:lnTo>
                  <a:lnTo>
                    <a:pt x="48518" y="57307"/>
                  </a:lnTo>
                  <a:lnTo>
                    <a:pt x="48525" y="57377"/>
                  </a:lnTo>
                  <a:lnTo>
                    <a:pt x="48518" y="57509"/>
                  </a:lnTo>
                  <a:lnTo>
                    <a:pt x="48503" y="57641"/>
                  </a:lnTo>
                  <a:lnTo>
                    <a:pt x="48488" y="57782"/>
                  </a:lnTo>
                  <a:lnTo>
                    <a:pt x="48458" y="57905"/>
                  </a:lnTo>
                  <a:lnTo>
                    <a:pt x="48443" y="58029"/>
                  </a:lnTo>
                  <a:lnTo>
                    <a:pt x="48428" y="58125"/>
                  </a:lnTo>
                  <a:lnTo>
                    <a:pt x="48428" y="58169"/>
                  </a:lnTo>
                  <a:lnTo>
                    <a:pt x="48428" y="58213"/>
                  </a:lnTo>
                  <a:lnTo>
                    <a:pt x="48435" y="58240"/>
                  </a:lnTo>
                  <a:lnTo>
                    <a:pt x="48443" y="58266"/>
                  </a:lnTo>
                  <a:lnTo>
                    <a:pt x="48480" y="58451"/>
                  </a:lnTo>
                  <a:lnTo>
                    <a:pt x="48510" y="58618"/>
                  </a:lnTo>
                  <a:lnTo>
                    <a:pt x="48533" y="58777"/>
                  </a:lnTo>
                  <a:lnTo>
                    <a:pt x="48548" y="58927"/>
                  </a:lnTo>
                  <a:lnTo>
                    <a:pt x="48563" y="59067"/>
                  </a:lnTo>
                  <a:lnTo>
                    <a:pt x="48570" y="59200"/>
                  </a:lnTo>
                  <a:lnTo>
                    <a:pt x="48563" y="59323"/>
                  </a:lnTo>
                  <a:lnTo>
                    <a:pt x="48563" y="59437"/>
                  </a:lnTo>
                  <a:lnTo>
                    <a:pt x="48548" y="59552"/>
                  </a:lnTo>
                  <a:lnTo>
                    <a:pt x="48533" y="59649"/>
                  </a:lnTo>
                  <a:lnTo>
                    <a:pt x="48510" y="59737"/>
                  </a:lnTo>
                  <a:lnTo>
                    <a:pt x="48480" y="59825"/>
                  </a:lnTo>
                  <a:lnTo>
                    <a:pt x="48450" y="59904"/>
                  </a:lnTo>
                  <a:lnTo>
                    <a:pt x="48413" y="59974"/>
                  </a:lnTo>
                  <a:lnTo>
                    <a:pt x="48368" y="60045"/>
                  </a:lnTo>
                  <a:lnTo>
                    <a:pt x="48323" y="60106"/>
                  </a:lnTo>
                  <a:lnTo>
                    <a:pt x="48270" y="60159"/>
                  </a:lnTo>
                  <a:lnTo>
                    <a:pt x="48210" y="60212"/>
                  </a:lnTo>
                  <a:lnTo>
                    <a:pt x="48150" y="60256"/>
                  </a:lnTo>
                  <a:lnTo>
                    <a:pt x="48083" y="60291"/>
                  </a:lnTo>
                  <a:lnTo>
                    <a:pt x="48015" y="60326"/>
                  </a:lnTo>
                  <a:lnTo>
                    <a:pt x="47940" y="60362"/>
                  </a:lnTo>
                  <a:lnTo>
                    <a:pt x="47865" y="60388"/>
                  </a:lnTo>
                  <a:lnTo>
                    <a:pt x="47783" y="60415"/>
                  </a:lnTo>
                  <a:lnTo>
                    <a:pt x="47610" y="60450"/>
                  </a:lnTo>
                  <a:lnTo>
                    <a:pt x="47423" y="60476"/>
                  </a:lnTo>
                  <a:lnTo>
                    <a:pt x="47220" y="60494"/>
                  </a:lnTo>
                  <a:lnTo>
                    <a:pt x="47010" y="60511"/>
                  </a:lnTo>
                  <a:close/>
                  <a:moveTo>
                    <a:pt x="48825" y="50792"/>
                  </a:moveTo>
                  <a:lnTo>
                    <a:pt x="48728" y="50211"/>
                  </a:lnTo>
                  <a:lnTo>
                    <a:pt x="48645" y="49700"/>
                  </a:lnTo>
                  <a:lnTo>
                    <a:pt x="48615" y="49471"/>
                  </a:lnTo>
                  <a:lnTo>
                    <a:pt x="48585" y="49251"/>
                  </a:lnTo>
                  <a:lnTo>
                    <a:pt x="48563" y="49048"/>
                  </a:lnTo>
                  <a:lnTo>
                    <a:pt x="48555" y="48864"/>
                  </a:lnTo>
                  <a:lnTo>
                    <a:pt x="48548" y="48696"/>
                  </a:lnTo>
                  <a:lnTo>
                    <a:pt x="48548" y="48529"/>
                  </a:lnTo>
                  <a:lnTo>
                    <a:pt x="48555" y="48388"/>
                  </a:lnTo>
                  <a:lnTo>
                    <a:pt x="48578" y="48247"/>
                  </a:lnTo>
                  <a:lnTo>
                    <a:pt x="48608" y="48124"/>
                  </a:lnTo>
                  <a:lnTo>
                    <a:pt x="48645" y="48001"/>
                  </a:lnTo>
                  <a:lnTo>
                    <a:pt x="48690" y="47895"/>
                  </a:lnTo>
                  <a:lnTo>
                    <a:pt x="48750" y="47798"/>
                  </a:lnTo>
                  <a:lnTo>
                    <a:pt x="48825" y="47701"/>
                  </a:lnTo>
                  <a:lnTo>
                    <a:pt x="48908" y="47622"/>
                  </a:lnTo>
                  <a:lnTo>
                    <a:pt x="49005" y="47543"/>
                  </a:lnTo>
                  <a:lnTo>
                    <a:pt x="49118" y="47464"/>
                  </a:lnTo>
                  <a:lnTo>
                    <a:pt x="49238" y="47393"/>
                  </a:lnTo>
                  <a:lnTo>
                    <a:pt x="49380" y="47332"/>
                  </a:lnTo>
                  <a:lnTo>
                    <a:pt x="49530" y="47270"/>
                  </a:lnTo>
                  <a:lnTo>
                    <a:pt x="49695" y="47208"/>
                  </a:lnTo>
                  <a:lnTo>
                    <a:pt x="49883" y="47147"/>
                  </a:lnTo>
                  <a:lnTo>
                    <a:pt x="50085" y="47085"/>
                  </a:lnTo>
                  <a:lnTo>
                    <a:pt x="50295" y="47032"/>
                  </a:lnTo>
                  <a:lnTo>
                    <a:pt x="50535" y="46971"/>
                  </a:lnTo>
                  <a:lnTo>
                    <a:pt x="51053" y="46847"/>
                  </a:lnTo>
                  <a:lnTo>
                    <a:pt x="51653" y="46707"/>
                  </a:lnTo>
                  <a:lnTo>
                    <a:pt x="51743" y="47023"/>
                  </a:lnTo>
                  <a:lnTo>
                    <a:pt x="51818" y="47314"/>
                  </a:lnTo>
                  <a:lnTo>
                    <a:pt x="51870" y="47587"/>
                  </a:lnTo>
                  <a:lnTo>
                    <a:pt x="51915" y="47851"/>
                  </a:lnTo>
                  <a:lnTo>
                    <a:pt x="51945" y="48098"/>
                  </a:lnTo>
                  <a:lnTo>
                    <a:pt x="51968" y="48335"/>
                  </a:lnTo>
                  <a:lnTo>
                    <a:pt x="51968" y="48555"/>
                  </a:lnTo>
                  <a:lnTo>
                    <a:pt x="51960" y="48767"/>
                  </a:lnTo>
                  <a:lnTo>
                    <a:pt x="51930" y="48960"/>
                  </a:lnTo>
                  <a:lnTo>
                    <a:pt x="51900" y="49136"/>
                  </a:lnTo>
                  <a:lnTo>
                    <a:pt x="51848" y="49313"/>
                  </a:lnTo>
                  <a:lnTo>
                    <a:pt x="51795" y="49471"/>
                  </a:lnTo>
                  <a:lnTo>
                    <a:pt x="51720" y="49612"/>
                  </a:lnTo>
                  <a:lnTo>
                    <a:pt x="51645" y="49753"/>
                  </a:lnTo>
                  <a:lnTo>
                    <a:pt x="51548" y="49876"/>
                  </a:lnTo>
                  <a:lnTo>
                    <a:pt x="51450" y="49990"/>
                  </a:lnTo>
                  <a:lnTo>
                    <a:pt x="51338" y="50096"/>
                  </a:lnTo>
                  <a:lnTo>
                    <a:pt x="51218" y="50193"/>
                  </a:lnTo>
                  <a:lnTo>
                    <a:pt x="51090" y="50281"/>
                  </a:lnTo>
                  <a:lnTo>
                    <a:pt x="50955" y="50360"/>
                  </a:lnTo>
                  <a:lnTo>
                    <a:pt x="50813" y="50431"/>
                  </a:lnTo>
                  <a:lnTo>
                    <a:pt x="50663" y="50492"/>
                  </a:lnTo>
                  <a:lnTo>
                    <a:pt x="50505" y="50545"/>
                  </a:lnTo>
                  <a:lnTo>
                    <a:pt x="50340" y="50598"/>
                  </a:lnTo>
                  <a:lnTo>
                    <a:pt x="50168" y="50642"/>
                  </a:lnTo>
                  <a:lnTo>
                    <a:pt x="49988" y="50677"/>
                  </a:lnTo>
                  <a:lnTo>
                    <a:pt x="49808" y="50712"/>
                  </a:lnTo>
                  <a:lnTo>
                    <a:pt x="49620" y="50730"/>
                  </a:lnTo>
                  <a:lnTo>
                    <a:pt x="49230" y="50774"/>
                  </a:lnTo>
                  <a:lnTo>
                    <a:pt x="48825" y="50792"/>
                  </a:lnTo>
                  <a:close/>
                  <a:moveTo>
                    <a:pt x="52793" y="59851"/>
                  </a:moveTo>
                  <a:lnTo>
                    <a:pt x="52680" y="59860"/>
                  </a:lnTo>
                  <a:lnTo>
                    <a:pt x="52583" y="59869"/>
                  </a:lnTo>
                  <a:lnTo>
                    <a:pt x="52485" y="59860"/>
                  </a:lnTo>
                  <a:lnTo>
                    <a:pt x="52403" y="59851"/>
                  </a:lnTo>
                  <a:lnTo>
                    <a:pt x="52328" y="59833"/>
                  </a:lnTo>
                  <a:lnTo>
                    <a:pt x="52260" y="59816"/>
                  </a:lnTo>
                  <a:lnTo>
                    <a:pt x="52193" y="59789"/>
                  </a:lnTo>
                  <a:lnTo>
                    <a:pt x="52140" y="59754"/>
                  </a:lnTo>
                  <a:lnTo>
                    <a:pt x="52095" y="59719"/>
                  </a:lnTo>
                  <a:lnTo>
                    <a:pt x="52050" y="59675"/>
                  </a:lnTo>
                  <a:lnTo>
                    <a:pt x="52013" y="59631"/>
                  </a:lnTo>
                  <a:lnTo>
                    <a:pt x="51983" y="59578"/>
                  </a:lnTo>
                  <a:lnTo>
                    <a:pt x="51960" y="59525"/>
                  </a:lnTo>
                  <a:lnTo>
                    <a:pt x="51938" y="59472"/>
                  </a:lnTo>
                  <a:lnTo>
                    <a:pt x="51923" y="59411"/>
                  </a:lnTo>
                  <a:lnTo>
                    <a:pt x="51908" y="59349"/>
                  </a:lnTo>
                  <a:lnTo>
                    <a:pt x="51893" y="59217"/>
                  </a:lnTo>
                  <a:lnTo>
                    <a:pt x="51885" y="59076"/>
                  </a:lnTo>
                  <a:lnTo>
                    <a:pt x="51885" y="58927"/>
                  </a:lnTo>
                  <a:lnTo>
                    <a:pt x="51885" y="58777"/>
                  </a:lnTo>
                  <a:lnTo>
                    <a:pt x="51893" y="58627"/>
                  </a:lnTo>
                  <a:lnTo>
                    <a:pt x="51893" y="58478"/>
                  </a:lnTo>
                  <a:lnTo>
                    <a:pt x="51885" y="58328"/>
                  </a:lnTo>
                  <a:lnTo>
                    <a:pt x="51870" y="58196"/>
                  </a:lnTo>
                  <a:lnTo>
                    <a:pt x="51840" y="58011"/>
                  </a:lnTo>
                  <a:lnTo>
                    <a:pt x="51825" y="57853"/>
                  </a:lnTo>
                  <a:lnTo>
                    <a:pt x="51818" y="57694"/>
                  </a:lnTo>
                  <a:lnTo>
                    <a:pt x="51818" y="57544"/>
                  </a:lnTo>
                  <a:lnTo>
                    <a:pt x="51825" y="57412"/>
                  </a:lnTo>
                  <a:lnTo>
                    <a:pt x="51840" y="57280"/>
                  </a:lnTo>
                  <a:lnTo>
                    <a:pt x="51863" y="57166"/>
                  </a:lnTo>
                  <a:lnTo>
                    <a:pt x="51893" y="57051"/>
                  </a:lnTo>
                  <a:lnTo>
                    <a:pt x="51930" y="56954"/>
                  </a:lnTo>
                  <a:lnTo>
                    <a:pt x="51968" y="56858"/>
                  </a:lnTo>
                  <a:lnTo>
                    <a:pt x="52020" y="56770"/>
                  </a:lnTo>
                  <a:lnTo>
                    <a:pt x="52073" y="56690"/>
                  </a:lnTo>
                  <a:lnTo>
                    <a:pt x="52133" y="56620"/>
                  </a:lnTo>
                  <a:lnTo>
                    <a:pt x="52193" y="56550"/>
                  </a:lnTo>
                  <a:lnTo>
                    <a:pt x="52260" y="56488"/>
                  </a:lnTo>
                  <a:lnTo>
                    <a:pt x="52335" y="56435"/>
                  </a:lnTo>
                  <a:lnTo>
                    <a:pt x="52410" y="56382"/>
                  </a:lnTo>
                  <a:lnTo>
                    <a:pt x="52493" y="56338"/>
                  </a:lnTo>
                  <a:lnTo>
                    <a:pt x="52575" y="56294"/>
                  </a:lnTo>
                  <a:lnTo>
                    <a:pt x="52665" y="56259"/>
                  </a:lnTo>
                  <a:lnTo>
                    <a:pt x="52845" y="56189"/>
                  </a:lnTo>
                  <a:lnTo>
                    <a:pt x="53033" y="56136"/>
                  </a:lnTo>
                  <a:lnTo>
                    <a:pt x="53438" y="56056"/>
                  </a:lnTo>
                  <a:lnTo>
                    <a:pt x="53843" y="55986"/>
                  </a:lnTo>
                  <a:lnTo>
                    <a:pt x="53955" y="55968"/>
                  </a:lnTo>
                  <a:lnTo>
                    <a:pt x="54060" y="55960"/>
                  </a:lnTo>
                  <a:lnTo>
                    <a:pt x="54150" y="55960"/>
                  </a:lnTo>
                  <a:lnTo>
                    <a:pt x="54240" y="55960"/>
                  </a:lnTo>
                  <a:lnTo>
                    <a:pt x="54315" y="55977"/>
                  </a:lnTo>
                  <a:lnTo>
                    <a:pt x="54383" y="55995"/>
                  </a:lnTo>
                  <a:lnTo>
                    <a:pt x="54450" y="56012"/>
                  </a:lnTo>
                  <a:lnTo>
                    <a:pt x="54503" y="56048"/>
                  </a:lnTo>
                  <a:lnTo>
                    <a:pt x="54555" y="56083"/>
                  </a:lnTo>
                  <a:lnTo>
                    <a:pt x="54593" y="56118"/>
                  </a:lnTo>
                  <a:lnTo>
                    <a:pt x="54630" y="56162"/>
                  </a:lnTo>
                  <a:lnTo>
                    <a:pt x="54660" y="56215"/>
                  </a:lnTo>
                  <a:lnTo>
                    <a:pt x="54690" y="56268"/>
                  </a:lnTo>
                  <a:lnTo>
                    <a:pt x="54713" y="56321"/>
                  </a:lnTo>
                  <a:lnTo>
                    <a:pt x="54728" y="56382"/>
                  </a:lnTo>
                  <a:lnTo>
                    <a:pt x="54743" y="56444"/>
                  </a:lnTo>
                  <a:lnTo>
                    <a:pt x="54765" y="56576"/>
                  </a:lnTo>
                  <a:lnTo>
                    <a:pt x="54773" y="56717"/>
                  </a:lnTo>
                  <a:lnTo>
                    <a:pt x="54773" y="56866"/>
                  </a:lnTo>
                  <a:lnTo>
                    <a:pt x="54773" y="57016"/>
                  </a:lnTo>
                  <a:lnTo>
                    <a:pt x="54765" y="57166"/>
                  </a:lnTo>
                  <a:lnTo>
                    <a:pt x="54765" y="57315"/>
                  </a:lnTo>
                  <a:lnTo>
                    <a:pt x="54773" y="57456"/>
                  </a:lnTo>
                  <a:lnTo>
                    <a:pt x="54788" y="57588"/>
                  </a:lnTo>
                  <a:lnTo>
                    <a:pt x="54803" y="57764"/>
                  </a:lnTo>
                  <a:lnTo>
                    <a:pt x="54818" y="57923"/>
                  </a:lnTo>
                  <a:lnTo>
                    <a:pt x="54825" y="58081"/>
                  </a:lnTo>
                  <a:lnTo>
                    <a:pt x="54818" y="58222"/>
                  </a:lnTo>
                  <a:lnTo>
                    <a:pt x="54810" y="58363"/>
                  </a:lnTo>
                  <a:lnTo>
                    <a:pt x="54795" y="58486"/>
                  </a:lnTo>
                  <a:lnTo>
                    <a:pt x="54773" y="58610"/>
                  </a:lnTo>
                  <a:lnTo>
                    <a:pt x="54743" y="58724"/>
                  </a:lnTo>
                  <a:lnTo>
                    <a:pt x="54713" y="58830"/>
                  </a:lnTo>
                  <a:lnTo>
                    <a:pt x="54668" y="58927"/>
                  </a:lnTo>
                  <a:lnTo>
                    <a:pt x="54623" y="59015"/>
                  </a:lnTo>
                  <a:lnTo>
                    <a:pt x="54570" y="59103"/>
                  </a:lnTo>
                  <a:lnTo>
                    <a:pt x="54518" y="59182"/>
                  </a:lnTo>
                  <a:lnTo>
                    <a:pt x="54458" y="59252"/>
                  </a:lnTo>
                  <a:lnTo>
                    <a:pt x="54390" y="59314"/>
                  </a:lnTo>
                  <a:lnTo>
                    <a:pt x="54323" y="59376"/>
                  </a:lnTo>
                  <a:lnTo>
                    <a:pt x="54248" y="59437"/>
                  </a:lnTo>
                  <a:lnTo>
                    <a:pt x="54165" y="59481"/>
                  </a:lnTo>
                  <a:lnTo>
                    <a:pt x="54083" y="59534"/>
                  </a:lnTo>
                  <a:lnTo>
                    <a:pt x="54000" y="59569"/>
                  </a:lnTo>
                  <a:lnTo>
                    <a:pt x="53820" y="59649"/>
                  </a:lnTo>
                  <a:lnTo>
                    <a:pt x="53633" y="59701"/>
                  </a:lnTo>
                  <a:lnTo>
                    <a:pt x="53430" y="59754"/>
                  </a:lnTo>
                  <a:lnTo>
                    <a:pt x="53220" y="59789"/>
                  </a:lnTo>
                  <a:lnTo>
                    <a:pt x="53010" y="59825"/>
                  </a:lnTo>
                  <a:lnTo>
                    <a:pt x="52793" y="59851"/>
                  </a:lnTo>
                  <a:close/>
                  <a:moveTo>
                    <a:pt x="55103" y="48775"/>
                  </a:moveTo>
                  <a:lnTo>
                    <a:pt x="54998" y="48282"/>
                  </a:lnTo>
                  <a:lnTo>
                    <a:pt x="54915" y="47842"/>
                  </a:lnTo>
                  <a:lnTo>
                    <a:pt x="54885" y="47649"/>
                  </a:lnTo>
                  <a:lnTo>
                    <a:pt x="54855" y="47464"/>
                  </a:lnTo>
                  <a:lnTo>
                    <a:pt x="54833" y="47288"/>
                  </a:lnTo>
                  <a:lnTo>
                    <a:pt x="54825" y="47129"/>
                  </a:lnTo>
                  <a:lnTo>
                    <a:pt x="54818" y="46979"/>
                  </a:lnTo>
                  <a:lnTo>
                    <a:pt x="54818" y="46830"/>
                  </a:lnTo>
                  <a:lnTo>
                    <a:pt x="54825" y="46698"/>
                  </a:lnTo>
                  <a:lnTo>
                    <a:pt x="54848" y="46574"/>
                  </a:lnTo>
                  <a:lnTo>
                    <a:pt x="54870" y="46451"/>
                  </a:lnTo>
                  <a:lnTo>
                    <a:pt x="54908" y="46337"/>
                  </a:lnTo>
                  <a:lnTo>
                    <a:pt x="54960" y="46231"/>
                  </a:lnTo>
                  <a:lnTo>
                    <a:pt x="55020" y="46134"/>
                  </a:lnTo>
                  <a:lnTo>
                    <a:pt x="55088" y="46029"/>
                  </a:lnTo>
                  <a:lnTo>
                    <a:pt x="55170" y="45941"/>
                  </a:lnTo>
                  <a:lnTo>
                    <a:pt x="55268" y="45844"/>
                  </a:lnTo>
                  <a:lnTo>
                    <a:pt x="55373" y="45747"/>
                  </a:lnTo>
                  <a:lnTo>
                    <a:pt x="55500" y="45659"/>
                  </a:lnTo>
                  <a:lnTo>
                    <a:pt x="55635" y="45571"/>
                  </a:lnTo>
                  <a:lnTo>
                    <a:pt x="55785" y="45474"/>
                  </a:lnTo>
                  <a:lnTo>
                    <a:pt x="55950" y="45386"/>
                  </a:lnTo>
                  <a:lnTo>
                    <a:pt x="56325" y="45192"/>
                  </a:lnTo>
                  <a:lnTo>
                    <a:pt x="56768" y="44981"/>
                  </a:lnTo>
                  <a:lnTo>
                    <a:pt x="57285" y="44743"/>
                  </a:lnTo>
                  <a:lnTo>
                    <a:pt x="57870" y="44488"/>
                  </a:lnTo>
                  <a:lnTo>
                    <a:pt x="57900" y="44981"/>
                  </a:lnTo>
                  <a:lnTo>
                    <a:pt x="57923" y="45439"/>
                  </a:lnTo>
                  <a:lnTo>
                    <a:pt x="57923" y="45641"/>
                  </a:lnTo>
                  <a:lnTo>
                    <a:pt x="57923" y="45835"/>
                  </a:lnTo>
                  <a:lnTo>
                    <a:pt x="57915" y="46020"/>
                  </a:lnTo>
                  <a:lnTo>
                    <a:pt x="57908" y="46196"/>
                  </a:lnTo>
                  <a:lnTo>
                    <a:pt x="57893" y="46363"/>
                  </a:lnTo>
                  <a:lnTo>
                    <a:pt x="57863" y="46522"/>
                  </a:lnTo>
                  <a:lnTo>
                    <a:pt x="57833" y="46671"/>
                  </a:lnTo>
                  <a:lnTo>
                    <a:pt x="57795" y="46812"/>
                  </a:lnTo>
                  <a:lnTo>
                    <a:pt x="57758" y="46944"/>
                  </a:lnTo>
                  <a:lnTo>
                    <a:pt x="57705" y="47067"/>
                  </a:lnTo>
                  <a:lnTo>
                    <a:pt x="57645" y="47191"/>
                  </a:lnTo>
                  <a:lnTo>
                    <a:pt x="57578" y="47296"/>
                  </a:lnTo>
                  <a:lnTo>
                    <a:pt x="57503" y="47411"/>
                  </a:lnTo>
                  <a:lnTo>
                    <a:pt x="57420" y="47516"/>
                  </a:lnTo>
                  <a:lnTo>
                    <a:pt x="57323" y="47613"/>
                  </a:lnTo>
                  <a:lnTo>
                    <a:pt x="57218" y="47710"/>
                  </a:lnTo>
                  <a:lnTo>
                    <a:pt x="57105" y="47798"/>
                  </a:lnTo>
                  <a:lnTo>
                    <a:pt x="56985" y="47895"/>
                  </a:lnTo>
                  <a:lnTo>
                    <a:pt x="56850" y="47983"/>
                  </a:lnTo>
                  <a:lnTo>
                    <a:pt x="56700" y="48071"/>
                  </a:lnTo>
                  <a:lnTo>
                    <a:pt x="56543" y="48150"/>
                  </a:lnTo>
                  <a:lnTo>
                    <a:pt x="56378" y="48238"/>
                  </a:lnTo>
                  <a:lnTo>
                    <a:pt x="56198" y="48326"/>
                  </a:lnTo>
                  <a:lnTo>
                    <a:pt x="56003" y="48415"/>
                  </a:lnTo>
                  <a:lnTo>
                    <a:pt x="55575" y="48591"/>
                  </a:lnTo>
                  <a:lnTo>
                    <a:pt x="55103" y="48775"/>
                  </a:lnTo>
                  <a:close/>
                  <a:moveTo>
                    <a:pt x="58283" y="58108"/>
                  </a:moveTo>
                  <a:lnTo>
                    <a:pt x="58193" y="57844"/>
                  </a:lnTo>
                  <a:lnTo>
                    <a:pt x="58118" y="57588"/>
                  </a:lnTo>
                  <a:lnTo>
                    <a:pt x="58058" y="57351"/>
                  </a:lnTo>
                  <a:lnTo>
                    <a:pt x="58005" y="57122"/>
                  </a:lnTo>
                  <a:lnTo>
                    <a:pt x="57975" y="56902"/>
                  </a:lnTo>
                  <a:lnTo>
                    <a:pt x="57953" y="56690"/>
                  </a:lnTo>
                  <a:lnTo>
                    <a:pt x="57945" y="56497"/>
                  </a:lnTo>
                  <a:lnTo>
                    <a:pt x="57945" y="56303"/>
                  </a:lnTo>
                  <a:lnTo>
                    <a:pt x="57960" y="56127"/>
                  </a:lnTo>
                  <a:lnTo>
                    <a:pt x="57983" y="55960"/>
                  </a:lnTo>
                  <a:lnTo>
                    <a:pt x="58020" y="55801"/>
                  </a:lnTo>
                  <a:lnTo>
                    <a:pt x="58065" y="55643"/>
                  </a:lnTo>
                  <a:lnTo>
                    <a:pt x="58118" y="55502"/>
                  </a:lnTo>
                  <a:lnTo>
                    <a:pt x="58185" y="55370"/>
                  </a:lnTo>
                  <a:lnTo>
                    <a:pt x="58260" y="55238"/>
                  </a:lnTo>
                  <a:lnTo>
                    <a:pt x="58335" y="55114"/>
                  </a:lnTo>
                  <a:lnTo>
                    <a:pt x="58425" y="55000"/>
                  </a:lnTo>
                  <a:lnTo>
                    <a:pt x="58523" y="54894"/>
                  </a:lnTo>
                  <a:lnTo>
                    <a:pt x="58628" y="54789"/>
                  </a:lnTo>
                  <a:lnTo>
                    <a:pt x="58740" y="54692"/>
                  </a:lnTo>
                  <a:lnTo>
                    <a:pt x="58853" y="54604"/>
                  </a:lnTo>
                  <a:lnTo>
                    <a:pt x="58973" y="54516"/>
                  </a:lnTo>
                  <a:lnTo>
                    <a:pt x="59100" y="54437"/>
                  </a:lnTo>
                  <a:lnTo>
                    <a:pt x="59235" y="54357"/>
                  </a:lnTo>
                  <a:lnTo>
                    <a:pt x="59513" y="54208"/>
                  </a:lnTo>
                  <a:lnTo>
                    <a:pt x="59798" y="54076"/>
                  </a:lnTo>
                  <a:lnTo>
                    <a:pt x="60105" y="53952"/>
                  </a:lnTo>
                  <a:lnTo>
                    <a:pt x="60413" y="53838"/>
                  </a:lnTo>
                  <a:lnTo>
                    <a:pt x="60495" y="53811"/>
                  </a:lnTo>
                  <a:lnTo>
                    <a:pt x="60578" y="53785"/>
                  </a:lnTo>
                  <a:lnTo>
                    <a:pt x="60653" y="53776"/>
                  </a:lnTo>
                  <a:lnTo>
                    <a:pt x="60728" y="53776"/>
                  </a:lnTo>
                  <a:lnTo>
                    <a:pt x="60795" y="53776"/>
                  </a:lnTo>
                  <a:lnTo>
                    <a:pt x="60863" y="53794"/>
                  </a:lnTo>
                  <a:lnTo>
                    <a:pt x="60923" y="53811"/>
                  </a:lnTo>
                  <a:lnTo>
                    <a:pt x="60975" y="53847"/>
                  </a:lnTo>
                  <a:lnTo>
                    <a:pt x="61028" y="53891"/>
                  </a:lnTo>
                  <a:lnTo>
                    <a:pt x="61073" y="53935"/>
                  </a:lnTo>
                  <a:lnTo>
                    <a:pt x="61110" y="53996"/>
                  </a:lnTo>
                  <a:lnTo>
                    <a:pt x="61140" y="54067"/>
                  </a:lnTo>
                  <a:lnTo>
                    <a:pt x="61170" y="54146"/>
                  </a:lnTo>
                  <a:lnTo>
                    <a:pt x="61185" y="54234"/>
                  </a:lnTo>
                  <a:lnTo>
                    <a:pt x="61200" y="54331"/>
                  </a:lnTo>
                  <a:lnTo>
                    <a:pt x="61200" y="54437"/>
                  </a:lnTo>
                  <a:lnTo>
                    <a:pt x="61200" y="54648"/>
                  </a:lnTo>
                  <a:lnTo>
                    <a:pt x="61185" y="54859"/>
                  </a:lnTo>
                  <a:lnTo>
                    <a:pt x="61163" y="55053"/>
                  </a:lnTo>
                  <a:lnTo>
                    <a:pt x="61140" y="55238"/>
                  </a:lnTo>
                  <a:lnTo>
                    <a:pt x="61103" y="55414"/>
                  </a:lnTo>
                  <a:lnTo>
                    <a:pt x="61058" y="55581"/>
                  </a:lnTo>
                  <a:lnTo>
                    <a:pt x="61013" y="55748"/>
                  </a:lnTo>
                  <a:lnTo>
                    <a:pt x="60953" y="55898"/>
                  </a:lnTo>
                  <a:lnTo>
                    <a:pt x="60893" y="56048"/>
                  </a:lnTo>
                  <a:lnTo>
                    <a:pt x="60818" y="56189"/>
                  </a:lnTo>
                  <a:lnTo>
                    <a:pt x="60743" y="56321"/>
                  </a:lnTo>
                  <a:lnTo>
                    <a:pt x="60660" y="56444"/>
                  </a:lnTo>
                  <a:lnTo>
                    <a:pt x="60578" y="56567"/>
                  </a:lnTo>
                  <a:lnTo>
                    <a:pt x="60488" y="56682"/>
                  </a:lnTo>
                  <a:lnTo>
                    <a:pt x="60390" y="56787"/>
                  </a:lnTo>
                  <a:lnTo>
                    <a:pt x="60285" y="56893"/>
                  </a:lnTo>
                  <a:lnTo>
                    <a:pt x="60180" y="56990"/>
                  </a:lnTo>
                  <a:lnTo>
                    <a:pt x="60075" y="57087"/>
                  </a:lnTo>
                  <a:lnTo>
                    <a:pt x="59963" y="57175"/>
                  </a:lnTo>
                  <a:lnTo>
                    <a:pt x="59843" y="57263"/>
                  </a:lnTo>
                  <a:lnTo>
                    <a:pt x="59603" y="57421"/>
                  </a:lnTo>
                  <a:lnTo>
                    <a:pt x="59348" y="57571"/>
                  </a:lnTo>
                  <a:lnTo>
                    <a:pt x="59085" y="57712"/>
                  </a:lnTo>
                  <a:lnTo>
                    <a:pt x="58823" y="57853"/>
                  </a:lnTo>
                  <a:lnTo>
                    <a:pt x="58553" y="57976"/>
                  </a:lnTo>
                  <a:lnTo>
                    <a:pt x="58283" y="58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6" name="Google Shape;546;p73"/>
          <p:cNvGrpSpPr/>
          <p:nvPr/>
        </p:nvGrpSpPr>
        <p:grpSpPr>
          <a:xfrm>
            <a:off x="5301794" y="1324175"/>
            <a:ext cx="680388" cy="583191"/>
            <a:chOff x="104250" y="82525"/>
            <a:chExt cx="2799950" cy="2817350"/>
          </a:xfrm>
        </p:grpSpPr>
        <p:sp>
          <p:nvSpPr>
            <p:cNvPr id="547" name="Google Shape;547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3"/>
            <p:cNvSpPr/>
            <p:nvPr/>
          </p:nvSpPr>
          <p:spPr>
            <a:xfrm>
              <a:off x="942550" y="360525"/>
              <a:ext cx="1114900" cy="1684450"/>
            </a:xfrm>
            <a:custGeom>
              <a:avLst/>
              <a:gdLst/>
              <a:ahLst/>
              <a:cxnLst/>
              <a:rect l="l" t="t" r="r" b="b"/>
              <a:pathLst>
                <a:path w="44596" h="67378" extrusionOk="0">
                  <a:moveTo>
                    <a:pt x="1" y="0"/>
                  </a:moveTo>
                  <a:lnTo>
                    <a:pt x="1" y="67378"/>
                  </a:lnTo>
                  <a:lnTo>
                    <a:pt x="44596" y="67378"/>
                  </a:lnTo>
                  <a:lnTo>
                    <a:pt x="44596" y="0"/>
                  </a:lnTo>
                  <a:lnTo>
                    <a:pt x="1" y="0"/>
                  </a:lnTo>
                  <a:close/>
                  <a:moveTo>
                    <a:pt x="40538" y="62562"/>
                  </a:moveTo>
                  <a:lnTo>
                    <a:pt x="4058" y="62562"/>
                  </a:lnTo>
                  <a:lnTo>
                    <a:pt x="4058" y="4807"/>
                  </a:lnTo>
                  <a:lnTo>
                    <a:pt x="40538" y="4807"/>
                  </a:lnTo>
                  <a:lnTo>
                    <a:pt x="40538" y="62562"/>
                  </a:lnTo>
                  <a:close/>
                  <a:moveTo>
                    <a:pt x="12758" y="18718"/>
                  </a:moveTo>
                  <a:lnTo>
                    <a:pt x="9406" y="14615"/>
                  </a:lnTo>
                  <a:lnTo>
                    <a:pt x="9338" y="14518"/>
                  </a:lnTo>
                  <a:lnTo>
                    <a:pt x="9278" y="14412"/>
                  </a:lnTo>
                  <a:lnTo>
                    <a:pt x="9226" y="14298"/>
                  </a:lnTo>
                  <a:lnTo>
                    <a:pt x="9181" y="14192"/>
                  </a:lnTo>
                  <a:lnTo>
                    <a:pt x="9151" y="14069"/>
                  </a:lnTo>
                  <a:lnTo>
                    <a:pt x="9128" y="13955"/>
                  </a:lnTo>
                  <a:lnTo>
                    <a:pt x="9113" y="13831"/>
                  </a:lnTo>
                  <a:lnTo>
                    <a:pt x="9113" y="13708"/>
                  </a:lnTo>
                  <a:lnTo>
                    <a:pt x="9121" y="13585"/>
                  </a:lnTo>
                  <a:lnTo>
                    <a:pt x="9136" y="13470"/>
                  </a:lnTo>
                  <a:lnTo>
                    <a:pt x="9166" y="13347"/>
                  </a:lnTo>
                  <a:lnTo>
                    <a:pt x="9203" y="13233"/>
                  </a:lnTo>
                  <a:lnTo>
                    <a:pt x="9248" y="13118"/>
                  </a:lnTo>
                  <a:lnTo>
                    <a:pt x="9301" y="13013"/>
                  </a:lnTo>
                  <a:lnTo>
                    <a:pt x="9368" y="12916"/>
                  </a:lnTo>
                  <a:lnTo>
                    <a:pt x="9443" y="12819"/>
                  </a:lnTo>
                  <a:lnTo>
                    <a:pt x="9533" y="12740"/>
                  </a:lnTo>
                  <a:lnTo>
                    <a:pt x="9616" y="12660"/>
                  </a:lnTo>
                  <a:lnTo>
                    <a:pt x="9713" y="12599"/>
                  </a:lnTo>
                  <a:lnTo>
                    <a:pt x="9811" y="12555"/>
                  </a:lnTo>
                  <a:lnTo>
                    <a:pt x="9908" y="12511"/>
                  </a:lnTo>
                  <a:lnTo>
                    <a:pt x="10006" y="12484"/>
                  </a:lnTo>
                  <a:lnTo>
                    <a:pt x="10111" y="12476"/>
                  </a:lnTo>
                  <a:lnTo>
                    <a:pt x="10216" y="12467"/>
                  </a:lnTo>
                  <a:lnTo>
                    <a:pt x="10321" y="12476"/>
                  </a:lnTo>
                  <a:lnTo>
                    <a:pt x="10418" y="12493"/>
                  </a:lnTo>
                  <a:lnTo>
                    <a:pt x="10523" y="12528"/>
                  </a:lnTo>
                  <a:lnTo>
                    <a:pt x="10621" y="12572"/>
                  </a:lnTo>
                  <a:lnTo>
                    <a:pt x="10718" y="12625"/>
                  </a:lnTo>
                  <a:lnTo>
                    <a:pt x="10808" y="12696"/>
                  </a:lnTo>
                  <a:lnTo>
                    <a:pt x="10891" y="12766"/>
                  </a:lnTo>
                  <a:lnTo>
                    <a:pt x="10973" y="12863"/>
                  </a:lnTo>
                  <a:lnTo>
                    <a:pt x="12743" y="15038"/>
                  </a:lnTo>
                  <a:lnTo>
                    <a:pt x="17348" y="9315"/>
                  </a:lnTo>
                  <a:lnTo>
                    <a:pt x="17431" y="9227"/>
                  </a:lnTo>
                  <a:lnTo>
                    <a:pt x="17521" y="9148"/>
                  </a:lnTo>
                  <a:lnTo>
                    <a:pt x="17611" y="9077"/>
                  </a:lnTo>
                  <a:lnTo>
                    <a:pt x="17701" y="9024"/>
                  </a:lnTo>
                  <a:lnTo>
                    <a:pt x="17798" y="8980"/>
                  </a:lnTo>
                  <a:lnTo>
                    <a:pt x="17903" y="8945"/>
                  </a:lnTo>
                  <a:lnTo>
                    <a:pt x="18001" y="8927"/>
                  </a:lnTo>
                  <a:lnTo>
                    <a:pt x="18106" y="8919"/>
                  </a:lnTo>
                  <a:lnTo>
                    <a:pt x="18211" y="8919"/>
                  </a:lnTo>
                  <a:lnTo>
                    <a:pt x="18316" y="8936"/>
                  </a:lnTo>
                  <a:lnTo>
                    <a:pt x="18413" y="8963"/>
                  </a:lnTo>
                  <a:lnTo>
                    <a:pt x="18518" y="8998"/>
                  </a:lnTo>
                  <a:lnTo>
                    <a:pt x="18616" y="9051"/>
                  </a:lnTo>
                  <a:lnTo>
                    <a:pt x="18706" y="9112"/>
                  </a:lnTo>
                  <a:lnTo>
                    <a:pt x="18796" y="9183"/>
                  </a:lnTo>
                  <a:lnTo>
                    <a:pt x="18878" y="9262"/>
                  </a:lnTo>
                  <a:lnTo>
                    <a:pt x="18961" y="9359"/>
                  </a:lnTo>
                  <a:lnTo>
                    <a:pt x="19021" y="9456"/>
                  </a:lnTo>
                  <a:lnTo>
                    <a:pt x="19081" y="9561"/>
                  </a:lnTo>
                  <a:lnTo>
                    <a:pt x="19126" y="9676"/>
                  </a:lnTo>
                  <a:lnTo>
                    <a:pt x="19163" y="9790"/>
                  </a:lnTo>
                  <a:lnTo>
                    <a:pt x="19193" y="9905"/>
                  </a:lnTo>
                  <a:lnTo>
                    <a:pt x="19208" y="10028"/>
                  </a:lnTo>
                  <a:lnTo>
                    <a:pt x="19216" y="10151"/>
                  </a:lnTo>
                  <a:lnTo>
                    <a:pt x="19216" y="10275"/>
                  </a:lnTo>
                  <a:lnTo>
                    <a:pt x="19201" y="10389"/>
                  </a:lnTo>
                  <a:lnTo>
                    <a:pt x="19186" y="10512"/>
                  </a:lnTo>
                  <a:lnTo>
                    <a:pt x="19148" y="10627"/>
                  </a:lnTo>
                  <a:lnTo>
                    <a:pt x="19111" y="10741"/>
                  </a:lnTo>
                  <a:lnTo>
                    <a:pt x="19058" y="10856"/>
                  </a:lnTo>
                  <a:lnTo>
                    <a:pt x="18998" y="10952"/>
                  </a:lnTo>
                  <a:lnTo>
                    <a:pt x="18923" y="11058"/>
                  </a:lnTo>
                  <a:lnTo>
                    <a:pt x="12758" y="18718"/>
                  </a:lnTo>
                  <a:close/>
                  <a:moveTo>
                    <a:pt x="12758" y="32241"/>
                  </a:moveTo>
                  <a:lnTo>
                    <a:pt x="9406" y="28138"/>
                  </a:lnTo>
                  <a:lnTo>
                    <a:pt x="9338" y="28041"/>
                  </a:lnTo>
                  <a:lnTo>
                    <a:pt x="9278" y="27936"/>
                  </a:lnTo>
                  <a:lnTo>
                    <a:pt x="9226" y="27830"/>
                  </a:lnTo>
                  <a:lnTo>
                    <a:pt x="9181" y="27715"/>
                  </a:lnTo>
                  <a:lnTo>
                    <a:pt x="9151" y="27592"/>
                  </a:lnTo>
                  <a:lnTo>
                    <a:pt x="9128" y="27478"/>
                  </a:lnTo>
                  <a:lnTo>
                    <a:pt x="9113" y="27354"/>
                  </a:lnTo>
                  <a:lnTo>
                    <a:pt x="9113" y="27231"/>
                  </a:lnTo>
                  <a:lnTo>
                    <a:pt x="9121" y="27108"/>
                  </a:lnTo>
                  <a:lnTo>
                    <a:pt x="9136" y="26994"/>
                  </a:lnTo>
                  <a:lnTo>
                    <a:pt x="9166" y="26870"/>
                  </a:lnTo>
                  <a:lnTo>
                    <a:pt x="9203" y="26756"/>
                  </a:lnTo>
                  <a:lnTo>
                    <a:pt x="9248" y="26650"/>
                  </a:lnTo>
                  <a:lnTo>
                    <a:pt x="9301" y="26545"/>
                  </a:lnTo>
                  <a:lnTo>
                    <a:pt x="9368" y="26439"/>
                  </a:lnTo>
                  <a:lnTo>
                    <a:pt x="9443" y="26342"/>
                  </a:lnTo>
                  <a:lnTo>
                    <a:pt x="9533" y="26263"/>
                  </a:lnTo>
                  <a:lnTo>
                    <a:pt x="9616" y="26184"/>
                  </a:lnTo>
                  <a:lnTo>
                    <a:pt x="9713" y="26122"/>
                  </a:lnTo>
                  <a:lnTo>
                    <a:pt x="9811" y="26078"/>
                  </a:lnTo>
                  <a:lnTo>
                    <a:pt x="9908" y="26034"/>
                  </a:lnTo>
                  <a:lnTo>
                    <a:pt x="10006" y="26007"/>
                  </a:lnTo>
                  <a:lnTo>
                    <a:pt x="10111" y="25999"/>
                  </a:lnTo>
                  <a:lnTo>
                    <a:pt x="10216" y="25990"/>
                  </a:lnTo>
                  <a:lnTo>
                    <a:pt x="10321" y="25999"/>
                  </a:lnTo>
                  <a:lnTo>
                    <a:pt x="10418" y="26025"/>
                  </a:lnTo>
                  <a:lnTo>
                    <a:pt x="10523" y="26051"/>
                  </a:lnTo>
                  <a:lnTo>
                    <a:pt x="10621" y="26096"/>
                  </a:lnTo>
                  <a:lnTo>
                    <a:pt x="10718" y="26148"/>
                  </a:lnTo>
                  <a:lnTo>
                    <a:pt x="10808" y="26219"/>
                  </a:lnTo>
                  <a:lnTo>
                    <a:pt x="10891" y="26298"/>
                  </a:lnTo>
                  <a:lnTo>
                    <a:pt x="10973" y="26386"/>
                  </a:lnTo>
                  <a:lnTo>
                    <a:pt x="12743" y="28561"/>
                  </a:lnTo>
                  <a:lnTo>
                    <a:pt x="17348" y="22838"/>
                  </a:lnTo>
                  <a:lnTo>
                    <a:pt x="17431" y="22750"/>
                  </a:lnTo>
                  <a:lnTo>
                    <a:pt x="17521" y="22671"/>
                  </a:lnTo>
                  <a:lnTo>
                    <a:pt x="17611" y="22600"/>
                  </a:lnTo>
                  <a:lnTo>
                    <a:pt x="17701" y="22547"/>
                  </a:lnTo>
                  <a:lnTo>
                    <a:pt x="17798" y="22503"/>
                  </a:lnTo>
                  <a:lnTo>
                    <a:pt x="17903" y="22468"/>
                  </a:lnTo>
                  <a:lnTo>
                    <a:pt x="18001" y="22451"/>
                  </a:lnTo>
                  <a:lnTo>
                    <a:pt x="18106" y="22442"/>
                  </a:lnTo>
                  <a:lnTo>
                    <a:pt x="18211" y="22451"/>
                  </a:lnTo>
                  <a:lnTo>
                    <a:pt x="18316" y="22459"/>
                  </a:lnTo>
                  <a:lnTo>
                    <a:pt x="18413" y="22486"/>
                  </a:lnTo>
                  <a:lnTo>
                    <a:pt x="18518" y="22521"/>
                  </a:lnTo>
                  <a:lnTo>
                    <a:pt x="18616" y="22574"/>
                  </a:lnTo>
                  <a:lnTo>
                    <a:pt x="18706" y="22635"/>
                  </a:lnTo>
                  <a:lnTo>
                    <a:pt x="18796" y="22706"/>
                  </a:lnTo>
                  <a:lnTo>
                    <a:pt x="18878" y="22785"/>
                  </a:lnTo>
                  <a:lnTo>
                    <a:pt x="18961" y="22882"/>
                  </a:lnTo>
                  <a:lnTo>
                    <a:pt x="19021" y="22988"/>
                  </a:lnTo>
                  <a:lnTo>
                    <a:pt x="19081" y="23093"/>
                  </a:lnTo>
                  <a:lnTo>
                    <a:pt x="19126" y="23199"/>
                  </a:lnTo>
                  <a:lnTo>
                    <a:pt x="19163" y="23313"/>
                  </a:lnTo>
                  <a:lnTo>
                    <a:pt x="19193" y="23437"/>
                  </a:lnTo>
                  <a:lnTo>
                    <a:pt x="19208" y="23551"/>
                  </a:lnTo>
                  <a:lnTo>
                    <a:pt x="19216" y="23674"/>
                  </a:lnTo>
                  <a:lnTo>
                    <a:pt x="19216" y="23798"/>
                  </a:lnTo>
                  <a:lnTo>
                    <a:pt x="19201" y="23921"/>
                  </a:lnTo>
                  <a:lnTo>
                    <a:pt x="19186" y="24035"/>
                  </a:lnTo>
                  <a:lnTo>
                    <a:pt x="19148" y="24150"/>
                  </a:lnTo>
                  <a:lnTo>
                    <a:pt x="19111" y="24264"/>
                  </a:lnTo>
                  <a:lnTo>
                    <a:pt x="19058" y="24379"/>
                  </a:lnTo>
                  <a:lnTo>
                    <a:pt x="18998" y="24484"/>
                  </a:lnTo>
                  <a:lnTo>
                    <a:pt x="18923" y="24581"/>
                  </a:lnTo>
                  <a:lnTo>
                    <a:pt x="12758" y="32241"/>
                  </a:lnTo>
                  <a:close/>
                  <a:moveTo>
                    <a:pt x="12758" y="45773"/>
                  </a:moveTo>
                  <a:lnTo>
                    <a:pt x="9406" y="41661"/>
                  </a:lnTo>
                  <a:lnTo>
                    <a:pt x="9338" y="41564"/>
                  </a:lnTo>
                  <a:lnTo>
                    <a:pt x="9278" y="41459"/>
                  </a:lnTo>
                  <a:lnTo>
                    <a:pt x="9226" y="41353"/>
                  </a:lnTo>
                  <a:lnTo>
                    <a:pt x="9181" y="41239"/>
                  </a:lnTo>
                  <a:lnTo>
                    <a:pt x="9151" y="41115"/>
                  </a:lnTo>
                  <a:lnTo>
                    <a:pt x="9128" y="41001"/>
                  </a:lnTo>
                  <a:lnTo>
                    <a:pt x="9113" y="40878"/>
                  </a:lnTo>
                  <a:lnTo>
                    <a:pt x="9113" y="40754"/>
                  </a:lnTo>
                  <a:lnTo>
                    <a:pt x="9121" y="40640"/>
                  </a:lnTo>
                  <a:lnTo>
                    <a:pt x="9136" y="40517"/>
                  </a:lnTo>
                  <a:lnTo>
                    <a:pt x="9166" y="40393"/>
                  </a:lnTo>
                  <a:lnTo>
                    <a:pt x="9203" y="40279"/>
                  </a:lnTo>
                  <a:lnTo>
                    <a:pt x="9248" y="40173"/>
                  </a:lnTo>
                  <a:lnTo>
                    <a:pt x="9301" y="40068"/>
                  </a:lnTo>
                  <a:lnTo>
                    <a:pt x="9368" y="39962"/>
                  </a:lnTo>
                  <a:lnTo>
                    <a:pt x="9443" y="39865"/>
                  </a:lnTo>
                  <a:lnTo>
                    <a:pt x="9533" y="39786"/>
                  </a:lnTo>
                  <a:lnTo>
                    <a:pt x="9616" y="39707"/>
                  </a:lnTo>
                  <a:lnTo>
                    <a:pt x="9713" y="39645"/>
                  </a:lnTo>
                  <a:lnTo>
                    <a:pt x="9811" y="39601"/>
                  </a:lnTo>
                  <a:lnTo>
                    <a:pt x="9908" y="39557"/>
                  </a:lnTo>
                  <a:lnTo>
                    <a:pt x="10006" y="39531"/>
                  </a:lnTo>
                  <a:lnTo>
                    <a:pt x="10111" y="39522"/>
                  </a:lnTo>
                  <a:lnTo>
                    <a:pt x="10216" y="39513"/>
                  </a:lnTo>
                  <a:lnTo>
                    <a:pt x="10321" y="39522"/>
                  </a:lnTo>
                  <a:lnTo>
                    <a:pt x="10418" y="39548"/>
                  </a:lnTo>
                  <a:lnTo>
                    <a:pt x="10523" y="39575"/>
                  </a:lnTo>
                  <a:lnTo>
                    <a:pt x="10621" y="39619"/>
                  </a:lnTo>
                  <a:lnTo>
                    <a:pt x="10718" y="39671"/>
                  </a:lnTo>
                  <a:lnTo>
                    <a:pt x="10808" y="39742"/>
                  </a:lnTo>
                  <a:lnTo>
                    <a:pt x="10891" y="39821"/>
                  </a:lnTo>
                  <a:lnTo>
                    <a:pt x="10973" y="39909"/>
                  </a:lnTo>
                  <a:lnTo>
                    <a:pt x="12743" y="42084"/>
                  </a:lnTo>
                  <a:lnTo>
                    <a:pt x="17348" y="36361"/>
                  </a:lnTo>
                  <a:lnTo>
                    <a:pt x="17431" y="36273"/>
                  </a:lnTo>
                  <a:lnTo>
                    <a:pt x="17521" y="36194"/>
                  </a:lnTo>
                  <a:lnTo>
                    <a:pt x="17611" y="36123"/>
                  </a:lnTo>
                  <a:lnTo>
                    <a:pt x="17701" y="36071"/>
                  </a:lnTo>
                  <a:lnTo>
                    <a:pt x="17798" y="36027"/>
                  </a:lnTo>
                  <a:lnTo>
                    <a:pt x="17903" y="36000"/>
                  </a:lnTo>
                  <a:lnTo>
                    <a:pt x="18001" y="35974"/>
                  </a:lnTo>
                  <a:lnTo>
                    <a:pt x="18106" y="35965"/>
                  </a:lnTo>
                  <a:lnTo>
                    <a:pt x="18211" y="35974"/>
                  </a:lnTo>
                  <a:lnTo>
                    <a:pt x="18316" y="35983"/>
                  </a:lnTo>
                  <a:lnTo>
                    <a:pt x="18413" y="36009"/>
                  </a:lnTo>
                  <a:lnTo>
                    <a:pt x="18518" y="36044"/>
                  </a:lnTo>
                  <a:lnTo>
                    <a:pt x="18616" y="36097"/>
                  </a:lnTo>
                  <a:lnTo>
                    <a:pt x="18706" y="36159"/>
                  </a:lnTo>
                  <a:lnTo>
                    <a:pt x="18796" y="36229"/>
                  </a:lnTo>
                  <a:lnTo>
                    <a:pt x="18878" y="36317"/>
                  </a:lnTo>
                  <a:lnTo>
                    <a:pt x="18961" y="36405"/>
                  </a:lnTo>
                  <a:lnTo>
                    <a:pt x="19021" y="36511"/>
                  </a:lnTo>
                  <a:lnTo>
                    <a:pt x="19081" y="36616"/>
                  </a:lnTo>
                  <a:lnTo>
                    <a:pt x="19126" y="36722"/>
                  </a:lnTo>
                  <a:lnTo>
                    <a:pt x="19163" y="36837"/>
                  </a:lnTo>
                  <a:lnTo>
                    <a:pt x="19193" y="36960"/>
                  </a:lnTo>
                  <a:lnTo>
                    <a:pt x="19208" y="37074"/>
                  </a:lnTo>
                  <a:lnTo>
                    <a:pt x="19216" y="37197"/>
                  </a:lnTo>
                  <a:lnTo>
                    <a:pt x="19216" y="37321"/>
                  </a:lnTo>
                  <a:lnTo>
                    <a:pt x="19201" y="37444"/>
                  </a:lnTo>
                  <a:lnTo>
                    <a:pt x="19186" y="37558"/>
                  </a:lnTo>
                  <a:lnTo>
                    <a:pt x="19148" y="37673"/>
                  </a:lnTo>
                  <a:lnTo>
                    <a:pt x="19111" y="37787"/>
                  </a:lnTo>
                  <a:lnTo>
                    <a:pt x="19058" y="37902"/>
                  </a:lnTo>
                  <a:lnTo>
                    <a:pt x="18998" y="38007"/>
                  </a:lnTo>
                  <a:lnTo>
                    <a:pt x="18923" y="38104"/>
                  </a:lnTo>
                  <a:lnTo>
                    <a:pt x="12758" y="45773"/>
                  </a:lnTo>
                  <a:close/>
                  <a:moveTo>
                    <a:pt x="12758" y="59296"/>
                  </a:moveTo>
                  <a:lnTo>
                    <a:pt x="9406" y="55184"/>
                  </a:lnTo>
                  <a:lnTo>
                    <a:pt x="9338" y="55087"/>
                  </a:lnTo>
                  <a:lnTo>
                    <a:pt x="9278" y="54982"/>
                  </a:lnTo>
                  <a:lnTo>
                    <a:pt x="9226" y="54876"/>
                  </a:lnTo>
                  <a:lnTo>
                    <a:pt x="9181" y="54762"/>
                  </a:lnTo>
                  <a:lnTo>
                    <a:pt x="9151" y="54647"/>
                  </a:lnTo>
                  <a:lnTo>
                    <a:pt x="9128" y="54524"/>
                  </a:lnTo>
                  <a:lnTo>
                    <a:pt x="9113" y="54401"/>
                  </a:lnTo>
                  <a:lnTo>
                    <a:pt x="9113" y="54277"/>
                  </a:lnTo>
                  <a:lnTo>
                    <a:pt x="9121" y="54163"/>
                  </a:lnTo>
                  <a:lnTo>
                    <a:pt x="9136" y="54040"/>
                  </a:lnTo>
                  <a:lnTo>
                    <a:pt x="9166" y="53925"/>
                  </a:lnTo>
                  <a:lnTo>
                    <a:pt x="9203" y="53811"/>
                  </a:lnTo>
                  <a:lnTo>
                    <a:pt x="9248" y="53696"/>
                  </a:lnTo>
                  <a:lnTo>
                    <a:pt x="9301" y="53591"/>
                  </a:lnTo>
                  <a:lnTo>
                    <a:pt x="9368" y="53485"/>
                  </a:lnTo>
                  <a:lnTo>
                    <a:pt x="9443" y="53397"/>
                  </a:lnTo>
                  <a:lnTo>
                    <a:pt x="9533" y="53309"/>
                  </a:lnTo>
                  <a:lnTo>
                    <a:pt x="9616" y="53239"/>
                  </a:lnTo>
                  <a:lnTo>
                    <a:pt x="9713" y="53177"/>
                  </a:lnTo>
                  <a:lnTo>
                    <a:pt x="9811" y="53124"/>
                  </a:lnTo>
                  <a:lnTo>
                    <a:pt x="9908" y="53080"/>
                  </a:lnTo>
                  <a:lnTo>
                    <a:pt x="10006" y="53054"/>
                  </a:lnTo>
                  <a:lnTo>
                    <a:pt x="10111" y="53045"/>
                  </a:lnTo>
                  <a:lnTo>
                    <a:pt x="10216" y="53036"/>
                  </a:lnTo>
                  <a:lnTo>
                    <a:pt x="10321" y="53045"/>
                  </a:lnTo>
                  <a:lnTo>
                    <a:pt x="10418" y="53071"/>
                  </a:lnTo>
                  <a:lnTo>
                    <a:pt x="10523" y="53098"/>
                  </a:lnTo>
                  <a:lnTo>
                    <a:pt x="10621" y="53142"/>
                  </a:lnTo>
                  <a:lnTo>
                    <a:pt x="10718" y="53195"/>
                  </a:lnTo>
                  <a:lnTo>
                    <a:pt x="10808" y="53265"/>
                  </a:lnTo>
                  <a:lnTo>
                    <a:pt x="10891" y="53344"/>
                  </a:lnTo>
                  <a:lnTo>
                    <a:pt x="10973" y="53432"/>
                  </a:lnTo>
                  <a:lnTo>
                    <a:pt x="12743" y="55607"/>
                  </a:lnTo>
                  <a:lnTo>
                    <a:pt x="17348" y="49884"/>
                  </a:lnTo>
                  <a:lnTo>
                    <a:pt x="17431" y="49796"/>
                  </a:lnTo>
                  <a:lnTo>
                    <a:pt x="17521" y="49717"/>
                  </a:lnTo>
                  <a:lnTo>
                    <a:pt x="17611" y="49647"/>
                  </a:lnTo>
                  <a:lnTo>
                    <a:pt x="17701" y="49594"/>
                  </a:lnTo>
                  <a:lnTo>
                    <a:pt x="17798" y="49550"/>
                  </a:lnTo>
                  <a:lnTo>
                    <a:pt x="17903" y="49523"/>
                  </a:lnTo>
                  <a:lnTo>
                    <a:pt x="18001" y="49497"/>
                  </a:lnTo>
                  <a:lnTo>
                    <a:pt x="18106" y="49488"/>
                  </a:lnTo>
                  <a:lnTo>
                    <a:pt x="18211" y="49497"/>
                  </a:lnTo>
                  <a:lnTo>
                    <a:pt x="18316" y="49506"/>
                  </a:lnTo>
                  <a:lnTo>
                    <a:pt x="18413" y="49532"/>
                  </a:lnTo>
                  <a:lnTo>
                    <a:pt x="18518" y="49567"/>
                  </a:lnTo>
                  <a:lnTo>
                    <a:pt x="18616" y="49620"/>
                  </a:lnTo>
                  <a:lnTo>
                    <a:pt x="18706" y="49682"/>
                  </a:lnTo>
                  <a:lnTo>
                    <a:pt x="18796" y="49752"/>
                  </a:lnTo>
                  <a:lnTo>
                    <a:pt x="18878" y="49840"/>
                  </a:lnTo>
                  <a:lnTo>
                    <a:pt x="18961" y="49928"/>
                  </a:lnTo>
                  <a:lnTo>
                    <a:pt x="19021" y="50034"/>
                  </a:lnTo>
                  <a:lnTo>
                    <a:pt x="19081" y="50140"/>
                  </a:lnTo>
                  <a:lnTo>
                    <a:pt x="19126" y="50245"/>
                  </a:lnTo>
                  <a:lnTo>
                    <a:pt x="19163" y="50360"/>
                  </a:lnTo>
                  <a:lnTo>
                    <a:pt x="19193" y="50483"/>
                  </a:lnTo>
                  <a:lnTo>
                    <a:pt x="19208" y="50597"/>
                  </a:lnTo>
                  <a:lnTo>
                    <a:pt x="19216" y="50721"/>
                  </a:lnTo>
                  <a:lnTo>
                    <a:pt x="19216" y="50844"/>
                  </a:lnTo>
                  <a:lnTo>
                    <a:pt x="19201" y="50967"/>
                  </a:lnTo>
                  <a:lnTo>
                    <a:pt x="19186" y="51082"/>
                  </a:lnTo>
                  <a:lnTo>
                    <a:pt x="19148" y="51205"/>
                  </a:lnTo>
                  <a:lnTo>
                    <a:pt x="19111" y="51310"/>
                  </a:lnTo>
                  <a:lnTo>
                    <a:pt x="19058" y="51425"/>
                  </a:lnTo>
                  <a:lnTo>
                    <a:pt x="18998" y="51531"/>
                  </a:lnTo>
                  <a:lnTo>
                    <a:pt x="18923" y="51627"/>
                  </a:lnTo>
                  <a:lnTo>
                    <a:pt x="12758" y="59296"/>
                  </a:lnTo>
                  <a:close/>
                  <a:moveTo>
                    <a:pt x="35851" y="29494"/>
                  </a:moveTo>
                  <a:lnTo>
                    <a:pt x="23911" y="29494"/>
                  </a:lnTo>
                  <a:lnTo>
                    <a:pt x="23911" y="26316"/>
                  </a:lnTo>
                  <a:lnTo>
                    <a:pt x="35851" y="26316"/>
                  </a:lnTo>
                  <a:lnTo>
                    <a:pt x="35851" y="29494"/>
                  </a:lnTo>
                  <a:close/>
                  <a:moveTo>
                    <a:pt x="35851" y="15988"/>
                  </a:moveTo>
                  <a:lnTo>
                    <a:pt x="23911" y="15988"/>
                  </a:lnTo>
                  <a:lnTo>
                    <a:pt x="23911" y="12810"/>
                  </a:lnTo>
                  <a:lnTo>
                    <a:pt x="35851" y="12810"/>
                  </a:lnTo>
                  <a:lnTo>
                    <a:pt x="35851" y="15988"/>
                  </a:lnTo>
                  <a:close/>
                  <a:moveTo>
                    <a:pt x="35851" y="56505"/>
                  </a:moveTo>
                  <a:lnTo>
                    <a:pt x="23911" y="56505"/>
                  </a:lnTo>
                  <a:lnTo>
                    <a:pt x="23911" y="53318"/>
                  </a:lnTo>
                  <a:lnTo>
                    <a:pt x="35851" y="53318"/>
                  </a:lnTo>
                  <a:lnTo>
                    <a:pt x="35851" y="56505"/>
                  </a:lnTo>
                  <a:close/>
                  <a:moveTo>
                    <a:pt x="35851" y="42999"/>
                  </a:moveTo>
                  <a:lnTo>
                    <a:pt x="23911" y="42999"/>
                  </a:lnTo>
                  <a:lnTo>
                    <a:pt x="23911" y="39821"/>
                  </a:lnTo>
                  <a:lnTo>
                    <a:pt x="35851" y="39821"/>
                  </a:lnTo>
                  <a:lnTo>
                    <a:pt x="35851" y="42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73"/>
          <p:cNvGrpSpPr/>
          <p:nvPr/>
        </p:nvGrpSpPr>
        <p:grpSpPr>
          <a:xfrm>
            <a:off x="7453164" y="1324175"/>
            <a:ext cx="680388" cy="583191"/>
            <a:chOff x="104250" y="82525"/>
            <a:chExt cx="2799950" cy="2817350"/>
          </a:xfrm>
        </p:grpSpPr>
        <p:sp>
          <p:nvSpPr>
            <p:cNvPr id="550" name="Google Shape;550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3"/>
            <p:cNvSpPr/>
            <p:nvPr/>
          </p:nvSpPr>
          <p:spPr>
            <a:xfrm>
              <a:off x="967500" y="424775"/>
              <a:ext cx="1229450" cy="1717050"/>
            </a:xfrm>
            <a:custGeom>
              <a:avLst/>
              <a:gdLst/>
              <a:ahLst/>
              <a:cxnLst/>
              <a:rect l="l" t="t" r="r" b="b"/>
              <a:pathLst>
                <a:path w="49178" h="68682" extrusionOk="0">
                  <a:moveTo>
                    <a:pt x="48233" y="36644"/>
                  </a:moveTo>
                  <a:lnTo>
                    <a:pt x="48090" y="36406"/>
                  </a:lnTo>
                  <a:lnTo>
                    <a:pt x="47955" y="36159"/>
                  </a:lnTo>
                  <a:lnTo>
                    <a:pt x="47828" y="35904"/>
                  </a:lnTo>
                  <a:lnTo>
                    <a:pt x="47700" y="35649"/>
                  </a:lnTo>
                  <a:lnTo>
                    <a:pt x="47580" y="35385"/>
                  </a:lnTo>
                  <a:lnTo>
                    <a:pt x="47468" y="35121"/>
                  </a:lnTo>
                  <a:lnTo>
                    <a:pt x="47348" y="34856"/>
                  </a:lnTo>
                  <a:lnTo>
                    <a:pt x="47228" y="34601"/>
                  </a:lnTo>
                  <a:lnTo>
                    <a:pt x="46853" y="33835"/>
                  </a:lnTo>
                  <a:lnTo>
                    <a:pt x="46470" y="33087"/>
                  </a:lnTo>
                  <a:lnTo>
                    <a:pt x="46088" y="32330"/>
                  </a:lnTo>
                  <a:lnTo>
                    <a:pt x="45705" y="31572"/>
                  </a:lnTo>
                  <a:lnTo>
                    <a:pt x="45323" y="30815"/>
                  </a:lnTo>
                  <a:lnTo>
                    <a:pt x="44963" y="30049"/>
                  </a:lnTo>
                  <a:lnTo>
                    <a:pt x="44790" y="29662"/>
                  </a:lnTo>
                  <a:lnTo>
                    <a:pt x="44618" y="29275"/>
                  </a:lnTo>
                  <a:lnTo>
                    <a:pt x="44453" y="28887"/>
                  </a:lnTo>
                  <a:lnTo>
                    <a:pt x="44295" y="28491"/>
                  </a:lnTo>
                  <a:lnTo>
                    <a:pt x="44145" y="28104"/>
                  </a:lnTo>
                  <a:lnTo>
                    <a:pt x="44003" y="27699"/>
                  </a:lnTo>
                  <a:lnTo>
                    <a:pt x="43860" y="27302"/>
                  </a:lnTo>
                  <a:lnTo>
                    <a:pt x="43740" y="26889"/>
                  </a:lnTo>
                  <a:lnTo>
                    <a:pt x="43620" y="26484"/>
                  </a:lnTo>
                  <a:lnTo>
                    <a:pt x="43515" y="26070"/>
                  </a:lnTo>
                  <a:lnTo>
                    <a:pt x="43418" y="25647"/>
                  </a:lnTo>
                  <a:lnTo>
                    <a:pt x="43335" y="25225"/>
                  </a:lnTo>
                  <a:lnTo>
                    <a:pt x="43268" y="24793"/>
                  </a:lnTo>
                  <a:lnTo>
                    <a:pt x="43208" y="24353"/>
                  </a:lnTo>
                  <a:lnTo>
                    <a:pt x="43163" y="23913"/>
                  </a:lnTo>
                  <a:lnTo>
                    <a:pt x="43133" y="23464"/>
                  </a:lnTo>
                  <a:lnTo>
                    <a:pt x="43118" y="23015"/>
                  </a:lnTo>
                  <a:lnTo>
                    <a:pt x="43118" y="22548"/>
                  </a:lnTo>
                  <a:lnTo>
                    <a:pt x="43140" y="22082"/>
                  </a:lnTo>
                  <a:lnTo>
                    <a:pt x="43170" y="21606"/>
                  </a:lnTo>
                  <a:lnTo>
                    <a:pt x="43178" y="21501"/>
                  </a:lnTo>
                  <a:lnTo>
                    <a:pt x="43170" y="21395"/>
                  </a:lnTo>
                  <a:lnTo>
                    <a:pt x="43163" y="21289"/>
                  </a:lnTo>
                  <a:lnTo>
                    <a:pt x="43148" y="21184"/>
                  </a:lnTo>
                  <a:lnTo>
                    <a:pt x="43110" y="20972"/>
                  </a:lnTo>
                  <a:lnTo>
                    <a:pt x="43080" y="20752"/>
                  </a:lnTo>
                  <a:lnTo>
                    <a:pt x="42870" y="19484"/>
                  </a:lnTo>
                  <a:lnTo>
                    <a:pt x="42600" y="18234"/>
                  </a:lnTo>
                  <a:lnTo>
                    <a:pt x="42270" y="17010"/>
                  </a:lnTo>
                  <a:lnTo>
                    <a:pt x="41888" y="15813"/>
                  </a:lnTo>
                  <a:lnTo>
                    <a:pt x="41453" y="14651"/>
                  </a:lnTo>
                  <a:lnTo>
                    <a:pt x="40958" y="13515"/>
                  </a:lnTo>
                  <a:lnTo>
                    <a:pt x="40418" y="12415"/>
                  </a:lnTo>
                  <a:lnTo>
                    <a:pt x="39825" y="11349"/>
                  </a:lnTo>
                  <a:lnTo>
                    <a:pt x="39188" y="10319"/>
                  </a:lnTo>
                  <a:lnTo>
                    <a:pt x="38513" y="9324"/>
                  </a:lnTo>
                  <a:lnTo>
                    <a:pt x="37793" y="8374"/>
                  </a:lnTo>
                  <a:lnTo>
                    <a:pt x="37028" y="7467"/>
                  </a:lnTo>
                  <a:lnTo>
                    <a:pt x="36233" y="6604"/>
                  </a:lnTo>
                  <a:lnTo>
                    <a:pt x="35400" y="5785"/>
                  </a:lnTo>
                  <a:lnTo>
                    <a:pt x="34538" y="5010"/>
                  </a:lnTo>
                  <a:lnTo>
                    <a:pt x="33645" y="4289"/>
                  </a:lnTo>
                  <a:lnTo>
                    <a:pt x="32723" y="3611"/>
                  </a:lnTo>
                  <a:lnTo>
                    <a:pt x="31770" y="2986"/>
                  </a:lnTo>
                  <a:lnTo>
                    <a:pt x="30803" y="2422"/>
                  </a:lnTo>
                  <a:lnTo>
                    <a:pt x="29805" y="1903"/>
                  </a:lnTo>
                  <a:lnTo>
                    <a:pt x="28793" y="1454"/>
                  </a:lnTo>
                  <a:lnTo>
                    <a:pt x="27765" y="1049"/>
                  </a:lnTo>
                  <a:lnTo>
                    <a:pt x="26723" y="714"/>
                  </a:lnTo>
                  <a:lnTo>
                    <a:pt x="25665" y="441"/>
                  </a:lnTo>
                  <a:lnTo>
                    <a:pt x="24593" y="230"/>
                  </a:lnTo>
                  <a:lnTo>
                    <a:pt x="23520" y="89"/>
                  </a:lnTo>
                  <a:lnTo>
                    <a:pt x="22440" y="10"/>
                  </a:lnTo>
                  <a:lnTo>
                    <a:pt x="21353" y="1"/>
                  </a:lnTo>
                  <a:lnTo>
                    <a:pt x="20265" y="63"/>
                  </a:lnTo>
                  <a:lnTo>
                    <a:pt x="19178" y="195"/>
                  </a:lnTo>
                  <a:lnTo>
                    <a:pt x="18090" y="406"/>
                  </a:lnTo>
                  <a:lnTo>
                    <a:pt x="17018" y="696"/>
                  </a:lnTo>
                  <a:lnTo>
                    <a:pt x="16238" y="943"/>
                  </a:lnTo>
                  <a:lnTo>
                    <a:pt x="15473" y="1207"/>
                  </a:lnTo>
                  <a:lnTo>
                    <a:pt x="14730" y="1498"/>
                  </a:lnTo>
                  <a:lnTo>
                    <a:pt x="13995" y="1815"/>
                  </a:lnTo>
                  <a:lnTo>
                    <a:pt x="13283" y="2140"/>
                  </a:lnTo>
                  <a:lnTo>
                    <a:pt x="12585" y="2492"/>
                  </a:lnTo>
                  <a:lnTo>
                    <a:pt x="11903" y="2871"/>
                  </a:lnTo>
                  <a:lnTo>
                    <a:pt x="11243" y="3267"/>
                  </a:lnTo>
                  <a:lnTo>
                    <a:pt x="10598" y="3681"/>
                  </a:lnTo>
                  <a:lnTo>
                    <a:pt x="9968" y="4121"/>
                  </a:lnTo>
                  <a:lnTo>
                    <a:pt x="9353" y="4579"/>
                  </a:lnTo>
                  <a:lnTo>
                    <a:pt x="8760" y="5063"/>
                  </a:lnTo>
                  <a:lnTo>
                    <a:pt x="8183" y="5565"/>
                  </a:lnTo>
                  <a:lnTo>
                    <a:pt x="7628" y="6085"/>
                  </a:lnTo>
                  <a:lnTo>
                    <a:pt x="7088" y="6630"/>
                  </a:lnTo>
                  <a:lnTo>
                    <a:pt x="6563" y="7194"/>
                  </a:lnTo>
                  <a:lnTo>
                    <a:pt x="6060" y="7784"/>
                  </a:lnTo>
                  <a:lnTo>
                    <a:pt x="5573" y="8391"/>
                  </a:lnTo>
                  <a:lnTo>
                    <a:pt x="5108" y="9025"/>
                  </a:lnTo>
                  <a:lnTo>
                    <a:pt x="4665" y="9677"/>
                  </a:lnTo>
                  <a:lnTo>
                    <a:pt x="4230" y="10346"/>
                  </a:lnTo>
                  <a:lnTo>
                    <a:pt x="3825" y="11041"/>
                  </a:lnTo>
                  <a:lnTo>
                    <a:pt x="3435" y="11763"/>
                  </a:lnTo>
                  <a:lnTo>
                    <a:pt x="3068" y="12494"/>
                  </a:lnTo>
                  <a:lnTo>
                    <a:pt x="2715" y="13260"/>
                  </a:lnTo>
                  <a:lnTo>
                    <a:pt x="2385" y="14035"/>
                  </a:lnTo>
                  <a:lnTo>
                    <a:pt x="2070" y="14836"/>
                  </a:lnTo>
                  <a:lnTo>
                    <a:pt x="1785" y="15663"/>
                  </a:lnTo>
                  <a:lnTo>
                    <a:pt x="1515" y="16509"/>
                  </a:lnTo>
                  <a:lnTo>
                    <a:pt x="1260" y="17380"/>
                  </a:lnTo>
                  <a:lnTo>
                    <a:pt x="1035" y="18269"/>
                  </a:lnTo>
                  <a:lnTo>
                    <a:pt x="825" y="19176"/>
                  </a:lnTo>
                  <a:lnTo>
                    <a:pt x="638" y="20136"/>
                  </a:lnTo>
                  <a:lnTo>
                    <a:pt x="465" y="21078"/>
                  </a:lnTo>
                  <a:lnTo>
                    <a:pt x="323" y="22020"/>
                  </a:lnTo>
                  <a:lnTo>
                    <a:pt x="210" y="22953"/>
                  </a:lnTo>
                  <a:lnTo>
                    <a:pt x="120" y="23878"/>
                  </a:lnTo>
                  <a:lnTo>
                    <a:pt x="53" y="24802"/>
                  </a:lnTo>
                  <a:lnTo>
                    <a:pt x="15" y="25709"/>
                  </a:lnTo>
                  <a:lnTo>
                    <a:pt x="0" y="26616"/>
                  </a:lnTo>
                  <a:lnTo>
                    <a:pt x="8" y="27514"/>
                  </a:lnTo>
                  <a:lnTo>
                    <a:pt x="45" y="28403"/>
                  </a:lnTo>
                  <a:lnTo>
                    <a:pt x="113" y="29292"/>
                  </a:lnTo>
                  <a:lnTo>
                    <a:pt x="195" y="30164"/>
                  </a:lnTo>
                  <a:lnTo>
                    <a:pt x="315" y="31027"/>
                  </a:lnTo>
                  <a:lnTo>
                    <a:pt x="450" y="31889"/>
                  </a:lnTo>
                  <a:lnTo>
                    <a:pt x="623" y="32743"/>
                  </a:lnTo>
                  <a:lnTo>
                    <a:pt x="810" y="33580"/>
                  </a:lnTo>
                  <a:lnTo>
                    <a:pt x="1028" y="34416"/>
                  </a:lnTo>
                  <a:lnTo>
                    <a:pt x="1275" y="35244"/>
                  </a:lnTo>
                  <a:lnTo>
                    <a:pt x="1545" y="36063"/>
                  </a:lnTo>
                  <a:lnTo>
                    <a:pt x="1845" y="36873"/>
                  </a:lnTo>
                  <a:lnTo>
                    <a:pt x="2168" y="37665"/>
                  </a:lnTo>
                  <a:lnTo>
                    <a:pt x="2520" y="38457"/>
                  </a:lnTo>
                  <a:lnTo>
                    <a:pt x="2895" y="39241"/>
                  </a:lnTo>
                  <a:lnTo>
                    <a:pt x="3300" y="40007"/>
                  </a:lnTo>
                  <a:lnTo>
                    <a:pt x="3728" y="40773"/>
                  </a:lnTo>
                  <a:lnTo>
                    <a:pt x="4185" y="41521"/>
                  </a:lnTo>
                  <a:lnTo>
                    <a:pt x="4665" y="42261"/>
                  </a:lnTo>
                  <a:lnTo>
                    <a:pt x="5175" y="42991"/>
                  </a:lnTo>
                  <a:lnTo>
                    <a:pt x="5715" y="43713"/>
                  </a:lnTo>
                  <a:lnTo>
                    <a:pt x="6278" y="44426"/>
                  </a:lnTo>
                  <a:lnTo>
                    <a:pt x="6863" y="45131"/>
                  </a:lnTo>
                  <a:lnTo>
                    <a:pt x="7485" y="45818"/>
                  </a:lnTo>
                  <a:lnTo>
                    <a:pt x="7635" y="45994"/>
                  </a:lnTo>
                  <a:lnTo>
                    <a:pt x="7778" y="46170"/>
                  </a:lnTo>
                  <a:lnTo>
                    <a:pt x="7913" y="46346"/>
                  </a:lnTo>
                  <a:lnTo>
                    <a:pt x="8033" y="46522"/>
                  </a:lnTo>
                  <a:lnTo>
                    <a:pt x="8138" y="46698"/>
                  </a:lnTo>
                  <a:lnTo>
                    <a:pt x="8228" y="46883"/>
                  </a:lnTo>
                  <a:lnTo>
                    <a:pt x="8310" y="47068"/>
                  </a:lnTo>
                  <a:lnTo>
                    <a:pt x="8385" y="47253"/>
                  </a:lnTo>
                  <a:lnTo>
                    <a:pt x="8453" y="47446"/>
                  </a:lnTo>
                  <a:lnTo>
                    <a:pt x="8505" y="47649"/>
                  </a:lnTo>
                  <a:lnTo>
                    <a:pt x="8543" y="47851"/>
                  </a:lnTo>
                  <a:lnTo>
                    <a:pt x="8580" y="48063"/>
                  </a:lnTo>
                  <a:lnTo>
                    <a:pt x="8603" y="48274"/>
                  </a:lnTo>
                  <a:lnTo>
                    <a:pt x="8625" y="48503"/>
                  </a:lnTo>
                  <a:lnTo>
                    <a:pt x="8633" y="48740"/>
                  </a:lnTo>
                  <a:lnTo>
                    <a:pt x="8633" y="48978"/>
                  </a:lnTo>
                  <a:lnTo>
                    <a:pt x="8625" y="50096"/>
                  </a:lnTo>
                  <a:lnTo>
                    <a:pt x="8618" y="51223"/>
                  </a:lnTo>
                  <a:lnTo>
                    <a:pt x="8618" y="52341"/>
                  </a:lnTo>
                  <a:lnTo>
                    <a:pt x="8610" y="53468"/>
                  </a:lnTo>
                  <a:lnTo>
                    <a:pt x="8610" y="54586"/>
                  </a:lnTo>
                  <a:lnTo>
                    <a:pt x="8610" y="55705"/>
                  </a:lnTo>
                  <a:lnTo>
                    <a:pt x="8610" y="56831"/>
                  </a:lnTo>
                  <a:lnTo>
                    <a:pt x="8610" y="57950"/>
                  </a:lnTo>
                  <a:lnTo>
                    <a:pt x="8610" y="59068"/>
                  </a:lnTo>
                  <a:lnTo>
                    <a:pt x="8610" y="60195"/>
                  </a:lnTo>
                  <a:lnTo>
                    <a:pt x="8610" y="61313"/>
                  </a:lnTo>
                  <a:lnTo>
                    <a:pt x="8610" y="62440"/>
                  </a:lnTo>
                  <a:lnTo>
                    <a:pt x="8610" y="63558"/>
                  </a:lnTo>
                  <a:lnTo>
                    <a:pt x="8603" y="64676"/>
                  </a:lnTo>
                  <a:lnTo>
                    <a:pt x="8595" y="65803"/>
                  </a:lnTo>
                  <a:lnTo>
                    <a:pt x="8588" y="66921"/>
                  </a:lnTo>
                  <a:lnTo>
                    <a:pt x="8588" y="67141"/>
                  </a:lnTo>
                  <a:lnTo>
                    <a:pt x="8595" y="67335"/>
                  </a:lnTo>
                  <a:lnTo>
                    <a:pt x="8618" y="67520"/>
                  </a:lnTo>
                  <a:lnTo>
                    <a:pt x="8640" y="67678"/>
                  </a:lnTo>
                  <a:lnTo>
                    <a:pt x="8670" y="67828"/>
                  </a:lnTo>
                  <a:lnTo>
                    <a:pt x="8715" y="67960"/>
                  </a:lnTo>
                  <a:lnTo>
                    <a:pt x="8745" y="68013"/>
                  </a:lnTo>
                  <a:lnTo>
                    <a:pt x="8768" y="68065"/>
                  </a:lnTo>
                  <a:lnTo>
                    <a:pt x="8805" y="68118"/>
                  </a:lnTo>
                  <a:lnTo>
                    <a:pt x="8835" y="68171"/>
                  </a:lnTo>
                  <a:lnTo>
                    <a:pt x="8873" y="68215"/>
                  </a:lnTo>
                  <a:lnTo>
                    <a:pt x="8918" y="68250"/>
                  </a:lnTo>
                  <a:lnTo>
                    <a:pt x="8963" y="68294"/>
                  </a:lnTo>
                  <a:lnTo>
                    <a:pt x="9008" y="68330"/>
                  </a:lnTo>
                  <a:lnTo>
                    <a:pt x="9060" y="68356"/>
                  </a:lnTo>
                  <a:lnTo>
                    <a:pt x="9120" y="68382"/>
                  </a:lnTo>
                  <a:lnTo>
                    <a:pt x="9180" y="68409"/>
                  </a:lnTo>
                  <a:lnTo>
                    <a:pt x="9240" y="68426"/>
                  </a:lnTo>
                  <a:lnTo>
                    <a:pt x="9375" y="68462"/>
                  </a:lnTo>
                  <a:lnTo>
                    <a:pt x="9533" y="68479"/>
                  </a:lnTo>
                  <a:lnTo>
                    <a:pt x="9705" y="68497"/>
                  </a:lnTo>
                  <a:lnTo>
                    <a:pt x="9893" y="68497"/>
                  </a:lnTo>
                  <a:lnTo>
                    <a:pt x="10515" y="68479"/>
                  </a:lnTo>
                  <a:lnTo>
                    <a:pt x="11138" y="68470"/>
                  </a:lnTo>
                  <a:lnTo>
                    <a:pt x="11760" y="68462"/>
                  </a:lnTo>
                  <a:lnTo>
                    <a:pt x="12383" y="68453"/>
                  </a:lnTo>
                  <a:lnTo>
                    <a:pt x="13005" y="68453"/>
                  </a:lnTo>
                  <a:lnTo>
                    <a:pt x="13620" y="68444"/>
                  </a:lnTo>
                  <a:lnTo>
                    <a:pt x="14243" y="68444"/>
                  </a:lnTo>
                  <a:lnTo>
                    <a:pt x="14865" y="68444"/>
                  </a:lnTo>
                  <a:lnTo>
                    <a:pt x="15488" y="68453"/>
                  </a:lnTo>
                  <a:lnTo>
                    <a:pt x="16110" y="68453"/>
                  </a:lnTo>
                  <a:lnTo>
                    <a:pt x="16733" y="68453"/>
                  </a:lnTo>
                  <a:lnTo>
                    <a:pt x="17348" y="68453"/>
                  </a:lnTo>
                  <a:lnTo>
                    <a:pt x="17970" y="68462"/>
                  </a:lnTo>
                  <a:lnTo>
                    <a:pt x="18593" y="68462"/>
                  </a:lnTo>
                  <a:lnTo>
                    <a:pt x="19215" y="68462"/>
                  </a:lnTo>
                  <a:lnTo>
                    <a:pt x="19838" y="68462"/>
                  </a:lnTo>
                  <a:lnTo>
                    <a:pt x="20220" y="68462"/>
                  </a:lnTo>
                  <a:lnTo>
                    <a:pt x="20595" y="68462"/>
                  </a:lnTo>
                  <a:lnTo>
                    <a:pt x="20978" y="68462"/>
                  </a:lnTo>
                  <a:lnTo>
                    <a:pt x="21360" y="68470"/>
                  </a:lnTo>
                  <a:lnTo>
                    <a:pt x="21735" y="68470"/>
                  </a:lnTo>
                  <a:lnTo>
                    <a:pt x="22118" y="68470"/>
                  </a:lnTo>
                  <a:lnTo>
                    <a:pt x="22493" y="68470"/>
                  </a:lnTo>
                  <a:lnTo>
                    <a:pt x="22875" y="68470"/>
                  </a:lnTo>
                  <a:lnTo>
                    <a:pt x="23258" y="68470"/>
                  </a:lnTo>
                  <a:lnTo>
                    <a:pt x="23633" y="68470"/>
                  </a:lnTo>
                  <a:lnTo>
                    <a:pt x="24015" y="68470"/>
                  </a:lnTo>
                  <a:lnTo>
                    <a:pt x="24398" y="68470"/>
                  </a:lnTo>
                  <a:lnTo>
                    <a:pt x="24773" y="68470"/>
                  </a:lnTo>
                  <a:lnTo>
                    <a:pt x="25155" y="68462"/>
                  </a:lnTo>
                  <a:lnTo>
                    <a:pt x="25530" y="68462"/>
                  </a:lnTo>
                  <a:lnTo>
                    <a:pt x="25913" y="68453"/>
                  </a:lnTo>
                  <a:lnTo>
                    <a:pt x="26250" y="68462"/>
                  </a:lnTo>
                  <a:lnTo>
                    <a:pt x="26603" y="68479"/>
                  </a:lnTo>
                  <a:lnTo>
                    <a:pt x="26963" y="68506"/>
                  </a:lnTo>
                  <a:lnTo>
                    <a:pt x="27323" y="68541"/>
                  </a:lnTo>
                  <a:lnTo>
                    <a:pt x="28058" y="68611"/>
                  </a:lnTo>
                  <a:lnTo>
                    <a:pt x="28778" y="68673"/>
                  </a:lnTo>
                  <a:lnTo>
                    <a:pt x="29130" y="68682"/>
                  </a:lnTo>
                  <a:lnTo>
                    <a:pt x="29460" y="68673"/>
                  </a:lnTo>
                  <a:lnTo>
                    <a:pt x="29625" y="68664"/>
                  </a:lnTo>
                  <a:lnTo>
                    <a:pt x="29783" y="68655"/>
                  </a:lnTo>
                  <a:lnTo>
                    <a:pt x="29940" y="68629"/>
                  </a:lnTo>
                  <a:lnTo>
                    <a:pt x="30090" y="68603"/>
                  </a:lnTo>
                  <a:lnTo>
                    <a:pt x="30233" y="68576"/>
                  </a:lnTo>
                  <a:lnTo>
                    <a:pt x="30368" y="68532"/>
                  </a:lnTo>
                  <a:lnTo>
                    <a:pt x="30503" y="68479"/>
                  </a:lnTo>
                  <a:lnTo>
                    <a:pt x="30630" y="68426"/>
                  </a:lnTo>
                  <a:lnTo>
                    <a:pt x="30743" y="68365"/>
                  </a:lnTo>
                  <a:lnTo>
                    <a:pt x="30855" y="68286"/>
                  </a:lnTo>
                  <a:lnTo>
                    <a:pt x="30960" y="68198"/>
                  </a:lnTo>
                  <a:lnTo>
                    <a:pt x="31058" y="68110"/>
                  </a:lnTo>
                  <a:lnTo>
                    <a:pt x="31155" y="67986"/>
                  </a:lnTo>
                  <a:lnTo>
                    <a:pt x="31245" y="67863"/>
                  </a:lnTo>
                  <a:lnTo>
                    <a:pt x="31328" y="67731"/>
                  </a:lnTo>
                  <a:lnTo>
                    <a:pt x="31395" y="67581"/>
                  </a:lnTo>
                  <a:lnTo>
                    <a:pt x="31455" y="67432"/>
                  </a:lnTo>
                  <a:lnTo>
                    <a:pt x="31508" y="67273"/>
                  </a:lnTo>
                  <a:lnTo>
                    <a:pt x="31545" y="67106"/>
                  </a:lnTo>
                  <a:lnTo>
                    <a:pt x="31583" y="66930"/>
                  </a:lnTo>
                  <a:lnTo>
                    <a:pt x="31605" y="66754"/>
                  </a:lnTo>
                  <a:lnTo>
                    <a:pt x="31628" y="66569"/>
                  </a:lnTo>
                  <a:lnTo>
                    <a:pt x="31643" y="66375"/>
                  </a:lnTo>
                  <a:lnTo>
                    <a:pt x="31650" y="66181"/>
                  </a:lnTo>
                  <a:lnTo>
                    <a:pt x="31658" y="65988"/>
                  </a:lnTo>
                  <a:lnTo>
                    <a:pt x="31650" y="65785"/>
                  </a:lnTo>
                  <a:lnTo>
                    <a:pt x="31650" y="65574"/>
                  </a:lnTo>
                  <a:lnTo>
                    <a:pt x="31635" y="65363"/>
                  </a:lnTo>
                  <a:lnTo>
                    <a:pt x="31613" y="64940"/>
                  </a:lnTo>
                  <a:lnTo>
                    <a:pt x="31575" y="64500"/>
                  </a:lnTo>
                  <a:lnTo>
                    <a:pt x="31530" y="64060"/>
                  </a:lnTo>
                  <a:lnTo>
                    <a:pt x="31493" y="63619"/>
                  </a:lnTo>
                  <a:lnTo>
                    <a:pt x="31455" y="63188"/>
                  </a:lnTo>
                  <a:lnTo>
                    <a:pt x="31418" y="62757"/>
                  </a:lnTo>
                  <a:lnTo>
                    <a:pt x="31410" y="62545"/>
                  </a:lnTo>
                  <a:lnTo>
                    <a:pt x="31403" y="62334"/>
                  </a:lnTo>
                  <a:lnTo>
                    <a:pt x="31395" y="62132"/>
                  </a:lnTo>
                  <a:lnTo>
                    <a:pt x="31403" y="61929"/>
                  </a:lnTo>
                  <a:lnTo>
                    <a:pt x="31410" y="61295"/>
                  </a:lnTo>
                  <a:lnTo>
                    <a:pt x="31418" y="60749"/>
                  </a:lnTo>
                  <a:lnTo>
                    <a:pt x="31433" y="60503"/>
                  </a:lnTo>
                  <a:lnTo>
                    <a:pt x="31440" y="60265"/>
                  </a:lnTo>
                  <a:lnTo>
                    <a:pt x="31455" y="60054"/>
                  </a:lnTo>
                  <a:lnTo>
                    <a:pt x="31470" y="59860"/>
                  </a:lnTo>
                  <a:lnTo>
                    <a:pt x="31493" y="59675"/>
                  </a:lnTo>
                  <a:lnTo>
                    <a:pt x="31515" y="59508"/>
                  </a:lnTo>
                  <a:lnTo>
                    <a:pt x="31553" y="59358"/>
                  </a:lnTo>
                  <a:lnTo>
                    <a:pt x="31590" y="59217"/>
                  </a:lnTo>
                  <a:lnTo>
                    <a:pt x="31628" y="59094"/>
                  </a:lnTo>
                  <a:lnTo>
                    <a:pt x="31680" y="58980"/>
                  </a:lnTo>
                  <a:lnTo>
                    <a:pt x="31740" y="58883"/>
                  </a:lnTo>
                  <a:lnTo>
                    <a:pt x="31808" y="58786"/>
                  </a:lnTo>
                  <a:lnTo>
                    <a:pt x="31883" y="58707"/>
                  </a:lnTo>
                  <a:lnTo>
                    <a:pt x="31965" y="58636"/>
                  </a:lnTo>
                  <a:lnTo>
                    <a:pt x="32063" y="58575"/>
                  </a:lnTo>
                  <a:lnTo>
                    <a:pt x="32168" y="58522"/>
                  </a:lnTo>
                  <a:lnTo>
                    <a:pt x="32280" y="58469"/>
                  </a:lnTo>
                  <a:lnTo>
                    <a:pt x="32408" y="58434"/>
                  </a:lnTo>
                  <a:lnTo>
                    <a:pt x="32550" y="58399"/>
                  </a:lnTo>
                  <a:lnTo>
                    <a:pt x="32700" y="58372"/>
                  </a:lnTo>
                  <a:lnTo>
                    <a:pt x="32865" y="58346"/>
                  </a:lnTo>
                  <a:lnTo>
                    <a:pt x="33045" y="58328"/>
                  </a:lnTo>
                  <a:lnTo>
                    <a:pt x="33240" y="58311"/>
                  </a:lnTo>
                  <a:lnTo>
                    <a:pt x="33450" y="58302"/>
                  </a:lnTo>
                  <a:lnTo>
                    <a:pt x="33923" y="58275"/>
                  </a:lnTo>
                  <a:lnTo>
                    <a:pt x="34455" y="58267"/>
                  </a:lnTo>
                  <a:lnTo>
                    <a:pt x="34898" y="58240"/>
                  </a:lnTo>
                  <a:lnTo>
                    <a:pt x="35325" y="58205"/>
                  </a:lnTo>
                  <a:lnTo>
                    <a:pt x="35745" y="58152"/>
                  </a:lnTo>
                  <a:lnTo>
                    <a:pt x="36158" y="58082"/>
                  </a:lnTo>
                  <a:lnTo>
                    <a:pt x="36563" y="57994"/>
                  </a:lnTo>
                  <a:lnTo>
                    <a:pt x="36953" y="57888"/>
                  </a:lnTo>
                  <a:lnTo>
                    <a:pt x="37335" y="57773"/>
                  </a:lnTo>
                  <a:lnTo>
                    <a:pt x="37710" y="57641"/>
                  </a:lnTo>
                  <a:lnTo>
                    <a:pt x="38078" y="57492"/>
                  </a:lnTo>
                  <a:lnTo>
                    <a:pt x="38430" y="57324"/>
                  </a:lnTo>
                  <a:lnTo>
                    <a:pt x="38775" y="57148"/>
                  </a:lnTo>
                  <a:lnTo>
                    <a:pt x="39113" y="56955"/>
                  </a:lnTo>
                  <a:lnTo>
                    <a:pt x="39435" y="56743"/>
                  </a:lnTo>
                  <a:lnTo>
                    <a:pt x="39750" y="56515"/>
                  </a:lnTo>
                  <a:lnTo>
                    <a:pt x="40050" y="56277"/>
                  </a:lnTo>
                  <a:lnTo>
                    <a:pt x="40343" y="56021"/>
                  </a:lnTo>
                  <a:lnTo>
                    <a:pt x="40620" y="55757"/>
                  </a:lnTo>
                  <a:lnTo>
                    <a:pt x="40890" y="55476"/>
                  </a:lnTo>
                  <a:lnTo>
                    <a:pt x="41145" y="55176"/>
                  </a:lnTo>
                  <a:lnTo>
                    <a:pt x="41385" y="54868"/>
                  </a:lnTo>
                  <a:lnTo>
                    <a:pt x="41618" y="54542"/>
                  </a:lnTo>
                  <a:lnTo>
                    <a:pt x="41843" y="54199"/>
                  </a:lnTo>
                  <a:lnTo>
                    <a:pt x="42045" y="53847"/>
                  </a:lnTo>
                  <a:lnTo>
                    <a:pt x="42240" y="53486"/>
                  </a:lnTo>
                  <a:lnTo>
                    <a:pt x="42420" y="53107"/>
                  </a:lnTo>
                  <a:lnTo>
                    <a:pt x="42585" y="52711"/>
                  </a:lnTo>
                  <a:lnTo>
                    <a:pt x="42743" y="52306"/>
                  </a:lnTo>
                  <a:lnTo>
                    <a:pt x="42878" y="51892"/>
                  </a:lnTo>
                  <a:lnTo>
                    <a:pt x="43005" y="51461"/>
                  </a:lnTo>
                  <a:lnTo>
                    <a:pt x="43118" y="51021"/>
                  </a:lnTo>
                  <a:lnTo>
                    <a:pt x="43215" y="50563"/>
                  </a:lnTo>
                  <a:lnTo>
                    <a:pt x="43298" y="50096"/>
                  </a:lnTo>
                  <a:lnTo>
                    <a:pt x="43350" y="49779"/>
                  </a:lnTo>
                  <a:lnTo>
                    <a:pt x="43388" y="49462"/>
                  </a:lnTo>
                  <a:lnTo>
                    <a:pt x="43425" y="49137"/>
                  </a:lnTo>
                  <a:lnTo>
                    <a:pt x="43448" y="48820"/>
                  </a:lnTo>
                  <a:lnTo>
                    <a:pt x="43470" y="48494"/>
                  </a:lnTo>
                  <a:lnTo>
                    <a:pt x="43493" y="48168"/>
                  </a:lnTo>
                  <a:lnTo>
                    <a:pt x="43500" y="47842"/>
                  </a:lnTo>
                  <a:lnTo>
                    <a:pt x="43508" y="47526"/>
                  </a:lnTo>
                  <a:lnTo>
                    <a:pt x="43508" y="47191"/>
                  </a:lnTo>
                  <a:lnTo>
                    <a:pt x="43508" y="46865"/>
                  </a:lnTo>
                  <a:lnTo>
                    <a:pt x="43500" y="46539"/>
                  </a:lnTo>
                  <a:lnTo>
                    <a:pt x="43493" y="46214"/>
                  </a:lnTo>
                  <a:lnTo>
                    <a:pt x="43463" y="45571"/>
                  </a:lnTo>
                  <a:lnTo>
                    <a:pt x="43425" y="44928"/>
                  </a:lnTo>
                  <a:lnTo>
                    <a:pt x="43410" y="44620"/>
                  </a:lnTo>
                  <a:lnTo>
                    <a:pt x="43410" y="44347"/>
                  </a:lnTo>
                  <a:lnTo>
                    <a:pt x="43418" y="44224"/>
                  </a:lnTo>
                  <a:lnTo>
                    <a:pt x="43425" y="44101"/>
                  </a:lnTo>
                  <a:lnTo>
                    <a:pt x="43440" y="43986"/>
                  </a:lnTo>
                  <a:lnTo>
                    <a:pt x="43463" y="43872"/>
                  </a:lnTo>
                  <a:lnTo>
                    <a:pt x="43478" y="43775"/>
                  </a:lnTo>
                  <a:lnTo>
                    <a:pt x="43508" y="43678"/>
                  </a:lnTo>
                  <a:lnTo>
                    <a:pt x="43538" y="43581"/>
                  </a:lnTo>
                  <a:lnTo>
                    <a:pt x="43568" y="43502"/>
                  </a:lnTo>
                  <a:lnTo>
                    <a:pt x="43605" y="43423"/>
                  </a:lnTo>
                  <a:lnTo>
                    <a:pt x="43650" y="43352"/>
                  </a:lnTo>
                  <a:lnTo>
                    <a:pt x="43695" y="43282"/>
                  </a:lnTo>
                  <a:lnTo>
                    <a:pt x="43748" y="43220"/>
                  </a:lnTo>
                  <a:lnTo>
                    <a:pt x="43800" y="43167"/>
                  </a:lnTo>
                  <a:lnTo>
                    <a:pt x="43860" y="43115"/>
                  </a:lnTo>
                  <a:lnTo>
                    <a:pt x="43920" y="43071"/>
                  </a:lnTo>
                  <a:lnTo>
                    <a:pt x="43988" y="43027"/>
                  </a:lnTo>
                  <a:lnTo>
                    <a:pt x="44063" y="43000"/>
                  </a:lnTo>
                  <a:lnTo>
                    <a:pt x="44138" y="42965"/>
                  </a:lnTo>
                  <a:lnTo>
                    <a:pt x="44220" y="42947"/>
                  </a:lnTo>
                  <a:lnTo>
                    <a:pt x="44303" y="42930"/>
                  </a:lnTo>
                  <a:lnTo>
                    <a:pt x="44393" y="42912"/>
                  </a:lnTo>
                  <a:lnTo>
                    <a:pt x="44490" y="42903"/>
                  </a:lnTo>
                  <a:lnTo>
                    <a:pt x="44588" y="42903"/>
                  </a:lnTo>
                  <a:lnTo>
                    <a:pt x="44693" y="42912"/>
                  </a:lnTo>
                  <a:lnTo>
                    <a:pt x="44918" y="42930"/>
                  </a:lnTo>
                  <a:lnTo>
                    <a:pt x="45165" y="42965"/>
                  </a:lnTo>
                  <a:lnTo>
                    <a:pt x="45503" y="43027"/>
                  </a:lnTo>
                  <a:lnTo>
                    <a:pt x="45825" y="43053"/>
                  </a:lnTo>
                  <a:lnTo>
                    <a:pt x="46140" y="43053"/>
                  </a:lnTo>
                  <a:lnTo>
                    <a:pt x="46433" y="43035"/>
                  </a:lnTo>
                  <a:lnTo>
                    <a:pt x="46718" y="42991"/>
                  </a:lnTo>
                  <a:lnTo>
                    <a:pt x="46988" y="42930"/>
                  </a:lnTo>
                  <a:lnTo>
                    <a:pt x="47243" y="42842"/>
                  </a:lnTo>
                  <a:lnTo>
                    <a:pt x="47483" y="42736"/>
                  </a:lnTo>
                  <a:lnTo>
                    <a:pt x="47708" y="42604"/>
                  </a:lnTo>
                  <a:lnTo>
                    <a:pt x="47918" y="42463"/>
                  </a:lnTo>
                  <a:lnTo>
                    <a:pt x="48113" y="42305"/>
                  </a:lnTo>
                  <a:lnTo>
                    <a:pt x="48293" y="42120"/>
                  </a:lnTo>
                  <a:lnTo>
                    <a:pt x="48458" y="41935"/>
                  </a:lnTo>
                  <a:lnTo>
                    <a:pt x="48608" y="41724"/>
                  </a:lnTo>
                  <a:lnTo>
                    <a:pt x="48735" y="41503"/>
                  </a:lnTo>
                  <a:lnTo>
                    <a:pt x="48855" y="41275"/>
                  </a:lnTo>
                  <a:lnTo>
                    <a:pt x="48953" y="41028"/>
                  </a:lnTo>
                  <a:lnTo>
                    <a:pt x="49028" y="40773"/>
                  </a:lnTo>
                  <a:lnTo>
                    <a:pt x="49095" y="40509"/>
                  </a:lnTo>
                  <a:lnTo>
                    <a:pt x="49140" y="40236"/>
                  </a:lnTo>
                  <a:lnTo>
                    <a:pt x="49170" y="39954"/>
                  </a:lnTo>
                  <a:lnTo>
                    <a:pt x="49178" y="39663"/>
                  </a:lnTo>
                  <a:lnTo>
                    <a:pt x="49170" y="39373"/>
                  </a:lnTo>
                  <a:lnTo>
                    <a:pt x="49140" y="39074"/>
                  </a:lnTo>
                  <a:lnTo>
                    <a:pt x="49095" y="38774"/>
                  </a:lnTo>
                  <a:lnTo>
                    <a:pt x="49035" y="38466"/>
                  </a:lnTo>
                  <a:lnTo>
                    <a:pt x="48953" y="38167"/>
                  </a:lnTo>
                  <a:lnTo>
                    <a:pt x="48848" y="37859"/>
                  </a:lnTo>
                  <a:lnTo>
                    <a:pt x="48720" y="37550"/>
                  </a:lnTo>
                  <a:lnTo>
                    <a:pt x="48578" y="37242"/>
                  </a:lnTo>
                  <a:lnTo>
                    <a:pt x="48420" y="36943"/>
                  </a:lnTo>
                  <a:lnTo>
                    <a:pt x="48233" y="36644"/>
                  </a:lnTo>
                  <a:close/>
                  <a:moveTo>
                    <a:pt x="22628" y="34443"/>
                  </a:moveTo>
                  <a:lnTo>
                    <a:pt x="22433" y="34575"/>
                  </a:lnTo>
                  <a:lnTo>
                    <a:pt x="22245" y="34707"/>
                  </a:lnTo>
                  <a:lnTo>
                    <a:pt x="22080" y="34848"/>
                  </a:lnTo>
                  <a:lnTo>
                    <a:pt x="21923" y="34997"/>
                  </a:lnTo>
                  <a:lnTo>
                    <a:pt x="21780" y="35156"/>
                  </a:lnTo>
                  <a:lnTo>
                    <a:pt x="21653" y="35314"/>
                  </a:lnTo>
                  <a:lnTo>
                    <a:pt x="21593" y="35402"/>
                  </a:lnTo>
                  <a:lnTo>
                    <a:pt x="21533" y="35481"/>
                  </a:lnTo>
                  <a:lnTo>
                    <a:pt x="21488" y="35578"/>
                  </a:lnTo>
                  <a:lnTo>
                    <a:pt x="21435" y="35666"/>
                  </a:lnTo>
                  <a:lnTo>
                    <a:pt x="21398" y="35754"/>
                  </a:lnTo>
                  <a:lnTo>
                    <a:pt x="21353" y="35851"/>
                  </a:lnTo>
                  <a:lnTo>
                    <a:pt x="21323" y="35957"/>
                  </a:lnTo>
                  <a:lnTo>
                    <a:pt x="21285" y="36054"/>
                  </a:lnTo>
                  <a:lnTo>
                    <a:pt x="21263" y="36159"/>
                  </a:lnTo>
                  <a:lnTo>
                    <a:pt x="21240" y="36265"/>
                  </a:lnTo>
                  <a:lnTo>
                    <a:pt x="21218" y="36371"/>
                  </a:lnTo>
                  <a:lnTo>
                    <a:pt x="21203" y="36485"/>
                  </a:lnTo>
                  <a:lnTo>
                    <a:pt x="21195" y="36600"/>
                  </a:lnTo>
                  <a:lnTo>
                    <a:pt x="21188" y="36714"/>
                  </a:lnTo>
                  <a:lnTo>
                    <a:pt x="21188" y="36837"/>
                  </a:lnTo>
                  <a:lnTo>
                    <a:pt x="21188" y="36961"/>
                  </a:lnTo>
                  <a:lnTo>
                    <a:pt x="21195" y="37084"/>
                  </a:lnTo>
                  <a:lnTo>
                    <a:pt x="21210" y="37216"/>
                  </a:lnTo>
                  <a:lnTo>
                    <a:pt x="21225" y="37348"/>
                  </a:lnTo>
                  <a:lnTo>
                    <a:pt x="21248" y="37489"/>
                  </a:lnTo>
                  <a:lnTo>
                    <a:pt x="21278" y="37718"/>
                  </a:lnTo>
                  <a:lnTo>
                    <a:pt x="21308" y="37929"/>
                  </a:lnTo>
                  <a:lnTo>
                    <a:pt x="21330" y="38140"/>
                  </a:lnTo>
                  <a:lnTo>
                    <a:pt x="21345" y="38343"/>
                  </a:lnTo>
                  <a:lnTo>
                    <a:pt x="21353" y="38528"/>
                  </a:lnTo>
                  <a:lnTo>
                    <a:pt x="21353" y="38713"/>
                  </a:lnTo>
                  <a:lnTo>
                    <a:pt x="21353" y="38880"/>
                  </a:lnTo>
                  <a:lnTo>
                    <a:pt x="21338" y="39038"/>
                  </a:lnTo>
                  <a:lnTo>
                    <a:pt x="21315" y="39197"/>
                  </a:lnTo>
                  <a:lnTo>
                    <a:pt x="21293" y="39338"/>
                  </a:lnTo>
                  <a:lnTo>
                    <a:pt x="21255" y="39470"/>
                  </a:lnTo>
                  <a:lnTo>
                    <a:pt x="21218" y="39593"/>
                  </a:lnTo>
                  <a:lnTo>
                    <a:pt x="21165" y="39707"/>
                  </a:lnTo>
                  <a:lnTo>
                    <a:pt x="21113" y="39822"/>
                  </a:lnTo>
                  <a:lnTo>
                    <a:pt x="21045" y="39919"/>
                  </a:lnTo>
                  <a:lnTo>
                    <a:pt x="20978" y="40007"/>
                  </a:lnTo>
                  <a:lnTo>
                    <a:pt x="20895" y="40086"/>
                  </a:lnTo>
                  <a:lnTo>
                    <a:pt x="20813" y="40156"/>
                  </a:lnTo>
                  <a:lnTo>
                    <a:pt x="20723" y="40218"/>
                  </a:lnTo>
                  <a:lnTo>
                    <a:pt x="20618" y="40271"/>
                  </a:lnTo>
                  <a:lnTo>
                    <a:pt x="20513" y="40315"/>
                  </a:lnTo>
                  <a:lnTo>
                    <a:pt x="20393" y="40350"/>
                  </a:lnTo>
                  <a:lnTo>
                    <a:pt x="20273" y="40377"/>
                  </a:lnTo>
                  <a:lnTo>
                    <a:pt x="20145" y="40394"/>
                  </a:lnTo>
                  <a:lnTo>
                    <a:pt x="20003" y="40403"/>
                  </a:lnTo>
                  <a:lnTo>
                    <a:pt x="19860" y="40403"/>
                  </a:lnTo>
                  <a:lnTo>
                    <a:pt x="19703" y="40403"/>
                  </a:lnTo>
                  <a:lnTo>
                    <a:pt x="19545" y="40385"/>
                  </a:lnTo>
                  <a:lnTo>
                    <a:pt x="19373" y="40359"/>
                  </a:lnTo>
                  <a:lnTo>
                    <a:pt x="19193" y="40333"/>
                  </a:lnTo>
                  <a:lnTo>
                    <a:pt x="19005" y="40289"/>
                  </a:lnTo>
                  <a:lnTo>
                    <a:pt x="18818" y="40245"/>
                  </a:lnTo>
                  <a:lnTo>
                    <a:pt x="18690" y="40192"/>
                  </a:lnTo>
                  <a:lnTo>
                    <a:pt x="18563" y="40130"/>
                  </a:lnTo>
                  <a:lnTo>
                    <a:pt x="18450" y="40060"/>
                  </a:lnTo>
                  <a:lnTo>
                    <a:pt x="18338" y="39998"/>
                  </a:lnTo>
                  <a:lnTo>
                    <a:pt x="18023" y="40156"/>
                  </a:lnTo>
                  <a:lnTo>
                    <a:pt x="17715" y="40306"/>
                  </a:lnTo>
                  <a:lnTo>
                    <a:pt x="17565" y="40385"/>
                  </a:lnTo>
                  <a:lnTo>
                    <a:pt x="17423" y="40465"/>
                  </a:lnTo>
                  <a:lnTo>
                    <a:pt x="17273" y="40553"/>
                  </a:lnTo>
                  <a:lnTo>
                    <a:pt x="17138" y="40650"/>
                  </a:lnTo>
                  <a:lnTo>
                    <a:pt x="16995" y="40755"/>
                  </a:lnTo>
                  <a:lnTo>
                    <a:pt x="16868" y="40861"/>
                  </a:lnTo>
                  <a:lnTo>
                    <a:pt x="16740" y="40984"/>
                  </a:lnTo>
                  <a:lnTo>
                    <a:pt x="16620" y="41125"/>
                  </a:lnTo>
                  <a:lnTo>
                    <a:pt x="16508" y="41275"/>
                  </a:lnTo>
                  <a:lnTo>
                    <a:pt x="16403" y="41442"/>
                  </a:lnTo>
                  <a:lnTo>
                    <a:pt x="16358" y="41530"/>
                  </a:lnTo>
                  <a:lnTo>
                    <a:pt x="16313" y="41627"/>
                  </a:lnTo>
                  <a:lnTo>
                    <a:pt x="16268" y="41732"/>
                  </a:lnTo>
                  <a:lnTo>
                    <a:pt x="16223" y="41838"/>
                  </a:lnTo>
                  <a:lnTo>
                    <a:pt x="16163" y="41970"/>
                  </a:lnTo>
                  <a:lnTo>
                    <a:pt x="16103" y="42102"/>
                  </a:lnTo>
                  <a:lnTo>
                    <a:pt x="16035" y="42225"/>
                  </a:lnTo>
                  <a:lnTo>
                    <a:pt x="15960" y="42331"/>
                  </a:lnTo>
                  <a:lnTo>
                    <a:pt x="15885" y="42437"/>
                  </a:lnTo>
                  <a:lnTo>
                    <a:pt x="15810" y="42534"/>
                  </a:lnTo>
                  <a:lnTo>
                    <a:pt x="15728" y="42613"/>
                  </a:lnTo>
                  <a:lnTo>
                    <a:pt x="15645" y="42692"/>
                  </a:lnTo>
                  <a:lnTo>
                    <a:pt x="15563" y="42754"/>
                  </a:lnTo>
                  <a:lnTo>
                    <a:pt x="15473" y="42815"/>
                  </a:lnTo>
                  <a:lnTo>
                    <a:pt x="15383" y="42859"/>
                  </a:lnTo>
                  <a:lnTo>
                    <a:pt x="15293" y="42903"/>
                  </a:lnTo>
                  <a:lnTo>
                    <a:pt x="15195" y="42930"/>
                  </a:lnTo>
                  <a:lnTo>
                    <a:pt x="15105" y="42947"/>
                  </a:lnTo>
                  <a:lnTo>
                    <a:pt x="15008" y="42965"/>
                  </a:lnTo>
                  <a:lnTo>
                    <a:pt x="14910" y="42965"/>
                  </a:lnTo>
                  <a:lnTo>
                    <a:pt x="14813" y="42965"/>
                  </a:lnTo>
                  <a:lnTo>
                    <a:pt x="14715" y="42947"/>
                  </a:lnTo>
                  <a:lnTo>
                    <a:pt x="14625" y="42930"/>
                  </a:lnTo>
                  <a:lnTo>
                    <a:pt x="14528" y="42895"/>
                  </a:lnTo>
                  <a:lnTo>
                    <a:pt x="14430" y="42851"/>
                  </a:lnTo>
                  <a:lnTo>
                    <a:pt x="14340" y="42807"/>
                  </a:lnTo>
                  <a:lnTo>
                    <a:pt x="14243" y="42745"/>
                  </a:lnTo>
                  <a:lnTo>
                    <a:pt x="14153" y="42683"/>
                  </a:lnTo>
                  <a:lnTo>
                    <a:pt x="14070" y="42604"/>
                  </a:lnTo>
                  <a:lnTo>
                    <a:pt x="13980" y="42525"/>
                  </a:lnTo>
                  <a:lnTo>
                    <a:pt x="13898" y="42428"/>
                  </a:lnTo>
                  <a:lnTo>
                    <a:pt x="13815" y="42331"/>
                  </a:lnTo>
                  <a:lnTo>
                    <a:pt x="13740" y="42217"/>
                  </a:lnTo>
                  <a:lnTo>
                    <a:pt x="13665" y="42102"/>
                  </a:lnTo>
                  <a:lnTo>
                    <a:pt x="13590" y="41979"/>
                  </a:lnTo>
                  <a:lnTo>
                    <a:pt x="13523" y="41838"/>
                  </a:lnTo>
                  <a:lnTo>
                    <a:pt x="13388" y="41574"/>
                  </a:lnTo>
                  <a:lnTo>
                    <a:pt x="13253" y="41327"/>
                  </a:lnTo>
                  <a:lnTo>
                    <a:pt x="13185" y="41213"/>
                  </a:lnTo>
                  <a:lnTo>
                    <a:pt x="13110" y="41099"/>
                  </a:lnTo>
                  <a:lnTo>
                    <a:pt x="13035" y="40993"/>
                  </a:lnTo>
                  <a:lnTo>
                    <a:pt x="12960" y="40896"/>
                  </a:lnTo>
                  <a:lnTo>
                    <a:pt x="12885" y="40799"/>
                  </a:lnTo>
                  <a:lnTo>
                    <a:pt x="12810" y="40711"/>
                  </a:lnTo>
                  <a:lnTo>
                    <a:pt x="12728" y="40623"/>
                  </a:lnTo>
                  <a:lnTo>
                    <a:pt x="12645" y="40544"/>
                  </a:lnTo>
                  <a:lnTo>
                    <a:pt x="12563" y="40473"/>
                  </a:lnTo>
                  <a:lnTo>
                    <a:pt x="12473" y="40403"/>
                  </a:lnTo>
                  <a:lnTo>
                    <a:pt x="12383" y="40341"/>
                  </a:lnTo>
                  <a:lnTo>
                    <a:pt x="12293" y="40289"/>
                  </a:lnTo>
                  <a:lnTo>
                    <a:pt x="12203" y="40236"/>
                  </a:lnTo>
                  <a:lnTo>
                    <a:pt x="12105" y="40192"/>
                  </a:lnTo>
                  <a:lnTo>
                    <a:pt x="12008" y="40156"/>
                  </a:lnTo>
                  <a:lnTo>
                    <a:pt x="11903" y="40121"/>
                  </a:lnTo>
                  <a:lnTo>
                    <a:pt x="11798" y="40095"/>
                  </a:lnTo>
                  <a:lnTo>
                    <a:pt x="11693" y="40077"/>
                  </a:lnTo>
                  <a:lnTo>
                    <a:pt x="11580" y="40068"/>
                  </a:lnTo>
                  <a:lnTo>
                    <a:pt x="11468" y="40060"/>
                  </a:lnTo>
                  <a:lnTo>
                    <a:pt x="11355" y="40060"/>
                  </a:lnTo>
                  <a:lnTo>
                    <a:pt x="11235" y="40068"/>
                  </a:lnTo>
                  <a:lnTo>
                    <a:pt x="11108" y="40077"/>
                  </a:lnTo>
                  <a:lnTo>
                    <a:pt x="10980" y="40095"/>
                  </a:lnTo>
                  <a:lnTo>
                    <a:pt x="10853" y="40130"/>
                  </a:lnTo>
                  <a:lnTo>
                    <a:pt x="10718" y="40156"/>
                  </a:lnTo>
                  <a:lnTo>
                    <a:pt x="10583" y="40200"/>
                  </a:lnTo>
                  <a:lnTo>
                    <a:pt x="10440" y="40253"/>
                  </a:lnTo>
                  <a:lnTo>
                    <a:pt x="10305" y="40289"/>
                  </a:lnTo>
                  <a:lnTo>
                    <a:pt x="10178" y="40324"/>
                  </a:lnTo>
                  <a:lnTo>
                    <a:pt x="10058" y="40341"/>
                  </a:lnTo>
                  <a:lnTo>
                    <a:pt x="9930" y="40359"/>
                  </a:lnTo>
                  <a:lnTo>
                    <a:pt x="9818" y="40359"/>
                  </a:lnTo>
                  <a:lnTo>
                    <a:pt x="9698" y="40350"/>
                  </a:lnTo>
                  <a:lnTo>
                    <a:pt x="9585" y="40324"/>
                  </a:lnTo>
                  <a:lnTo>
                    <a:pt x="9480" y="40297"/>
                  </a:lnTo>
                  <a:lnTo>
                    <a:pt x="9368" y="40262"/>
                  </a:lnTo>
                  <a:lnTo>
                    <a:pt x="9270" y="40218"/>
                  </a:lnTo>
                  <a:lnTo>
                    <a:pt x="9173" y="40165"/>
                  </a:lnTo>
                  <a:lnTo>
                    <a:pt x="9083" y="40112"/>
                  </a:lnTo>
                  <a:lnTo>
                    <a:pt x="8993" y="40042"/>
                  </a:lnTo>
                  <a:lnTo>
                    <a:pt x="8910" y="39963"/>
                  </a:lnTo>
                  <a:lnTo>
                    <a:pt x="8828" y="39884"/>
                  </a:lnTo>
                  <a:lnTo>
                    <a:pt x="8753" y="39796"/>
                  </a:lnTo>
                  <a:lnTo>
                    <a:pt x="8685" y="39699"/>
                  </a:lnTo>
                  <a:lnTo>
                    <a:pt x="8625" y="39602"/>
                  </a:lnTo>
                  <a:lnTo>
                    <a:pt x="8573" y="39496"/>
                  </a:lnTo>
                  <a:lnTo>
                    <a:pt x="8520" y="39382"/>
                  </a:lnTo>
                  <a:lnTo>
                    <a:pt x="8475" y="39267"/>
                  </a:lnTo>
                  <a:lnTo>
                    <a:pt x="8438" y="39144"/>
                  </a:lnTo>
                  <a:lnTo>
                    <a:pt x="8408" y="39012"/>
                  </a:lnTo>
                  <a:lnTo>
                    <a:pt x="8378" y="38880"/>
                  </a:lnTo>
                  <a:lnTo>
                    <a:pt x="8363" y="38748"/>
                  </a:lnTo>
                  <a:lnTo>
                    <a:pt x="8355" y="38607"/>
                  </a:lnTo>
                  <a:lnTo>
                    <a:pt x="8348" y="38466"/>
                  </a:lnTo>
                  <a:lnTo>
                    <a:pt x="8355" y="38325"/>
                  </a:lnTo>
                  <a:lnTo>
                    <a:pt x="8370" y="38176"/>
                  </a:lnTo>
                  <a:lnTo>
                    <a:pt x="8385" y="38026"/>
                  </a:lnTo>
                  <a:lnTo>
                    <a:pt x="8415" y="37867"/>
                  </a:lnTo>
                  <a:lnTo>
                    <a:pt x="8453" y="37718"/>
                  </a:lnTo>
                  <a:lnTo>
                    <a:pt x="8490" y="37568"/>
                  </a:lnTo>
                  <a:lnTo>
                    <a:pt x="8520" y="37427"/>
                  </a:lnTo>
                  <a:lnTo>
                    <a:pt x="8550" y="37295"/>
                  </a:lnTo>
                  <a:lnTo>
                    <a:pt x="8573" y="37154"/>
                  </a:lnTo>
                  <a:lnTo>
                    <a:pt x="8588" y="37022"/>
                  </a:lnTo>
                  <a:lnTo>
                    <a:pt x="8603" y="36899"/>
                  </a:lnTo>
                  <a:lnTo>
                    <a:pt x="8610" y="36767"/>
                  </a:lnTo>
                  <a:lnTo>
                    <a:pt x="8610" y="36644"/>
                  </a:lnTo>
                  <a:lnTo>
                    <a:pt x="8610" y="36520"/>
                  </a:lnTo>
                  <a:lnTo>
                    <a:pt x="8603" y="36406"/>
                  </a:lnTo>
                  <a:lnTo>
                    <a:pt x="8588" y="36291"/>
                  </a:lnTo>
                  <a:lnTo>
                    <a:pt x="8573" y="36177"/>
                  </a:lnTo>
                  <a:lnTo>
                    <a:pt x="8558" y="36063"/>
                  </a:lnTo>
                  <a:lnTo>
                    <a:pt x="8528" y="35957"/>
                  </a:lnTo>
                  <a:lnTo>
                    <a:pt x="8498" y="35842"/>
                  </a:lnTo>
                  <a:lnTo>
                    <a:pt x="8468" y="35746"/>
                  </a:lnTo>
                  <a:lnTo>
                    <a:pt x="8423" y="35640"/>
                  </a:lnTo>
                  <a:lnTo>
                    <a:pt x="8385" y="35543"/>
                  </a:lnTo>
                  <a:lnTo>
                    <a:pt x="8333" y="35446"/>
                  </a:lnTo>
                  <a:lnTo>
                    <a:pt x="8280" y="35349"/>
                  </a:lnTo>
                  <a:lnTo>
                    <a:pt x="8228" y="35253"/>
                  </a:lnTo>
                  <a:lnTo>
                    <a:pt x="8160" y="35165"/>
                  </a:lnTo>
                  <a:lnTo>
                    <a:pt x="8100" y="35068"/>
                  </a:lnTo>
                  <a:lnTo>
                    <a:pt x="8025" y="34980"/>
                  </a:lnTo>
                  <a:lnTo>
                    <a:pt x="7950" y="34900"/>
                  </a:lnTo>
                  <a:lnTo>
                    <a:pt x="7875" y="34812"/>
                  </a:lnTo>
                  <a:lnTo>
                    <a:pt x="7793" y="34733"/>
                  </a:lnTo>
                  <a:lnTo>
                    <a:pt x="7703" y="34654"/>
                  </a:lnTo>
                  <a:lnTo>
                    <a:pt x="7515" y="34495"/>
                  </a:lnTo>
                  <a:lnTo>
                    <a:pt x="7313" y="34346"/>
                  </a:lnTo>
                  <a:lnTo>
                    <a:pt x="7178" y="34249"/>
                  </a:lnTo>
                  <a:lnTo>
                    <a:pt x="7050" y="34152"/>
                  </a:lnTo>
                  <a:lnTo>
                    <a:pt x="6930" y="34046"/>
                  </a:lnTo>
                  <a:lnTo>
                    <a:pt x="6825" y="33941"/>
                  </a:lnTo>
                  <a:lnTo>
                    <a:pt x="6728" y="33844"/>
                  </a:lnTo>
                  <a:lnTo>
                    <a:pt x="6630" y="33729"/>
                  </a:lnTo>
                  <a:lnTo>
                    <a:pt x="6548" y="33624"/>
                  </a:lnTo>
                  <a:lnTo>
                    <a:pt x="6473" y="33509"/>
                  </a:lnTo>
                  <a:lnTo>
                    <a:pt x="6405" y="33395"/>
                  </a:lnTo>
                  <a:lnTo>
                    <a:pt x="6353" y="33289"/>
                  </a:lnTo>
                  <a:lnTo>
                    <a:pt x="6300" y="33175"/>
                  </a:lnTo>
                  <a:lnTo>
                    <a:pt x="6263" y="33052"/>
                  </a:lnTo>
                  <a:lnTo>
                    <a:pt x="6225" y="32937"/>
                  </a:lnTo>
                  <a:lnTo>
                    <a:pt x="6203" y="32823"/>
                  </a:lnTo>
                  <a:lnTo>
                    <a:pt x="6188" y="32708"/>
                  </a:lnTo>
                  <a:lnTo>
                    <a:pt x="6180" y="32594"/>
                  </a:lnTo>
                  <a:lnTo>
                    <a:pt x="6180" y="32470"/>
                  </a:lnTo>
                  <a:lnTo>
                    <a:pt x="6195" y="32356"/>
                  </a:lnTo>
                  <a:lnTo>
                    <a:pt x="6210" y="32242"/>
                  </a:lnTo>
                  <a:lnTo>
                    <a:pt x="6240" y="32127"/>
                  </a:lnTo>
                  <a:lnTo>
                    <a:pt x="6270" y="32013"/>
                  </a:lnTo>
                  <a:lnTo>
                    <a:pt x="6315" y="31898"/>
                  </a:lnTo>
                  <a:lnTo>
                    <a:pt x="6368" y="31793"/>
                  </a:lnTo>
                  <a:lnTo>
                    <a:pt x="6435" y="31678"/>
                  </a:lnTo>
                  <a:lnTo>
                    <a:pt x="6503" y="31572"/>
                  </a:lnTo>
                  <a:lnTo>
                    <a:pt x="6578" y="31467"/>
                  </a:lnTo>
                  <a:lnTo>
                    <a:pt x="6668" y="31361"/>
                  </a:lnTo>
                  <a:lnTo>
                    <a:pt x="6765" y="31256"/>
                  </a:lnTo>
                  <a:lnTo>
                    <a:pt x="6870" y="31159"/>
                  </a:lnTo>
                  <a:lnTo>
                    <a:pt x="6983" y="31062"/>
                  </a:lnTo>
                  <a:lnTo>
                    <a:pt x="7103" y="30965"/>
                  </a:lnTo>
                  <a:lnTo>
                    <a:pt x="7238" y="30877"/>
                  </a:lnTo>
                  <a:lnTo>
                    <a:pt x="7448" y="30736"/>
                  </a:lnTo>
                  <a:lnTo>
                    <a:pt x="7635" y="30578"/>
                  </a:lnTo>
                  <a:lnTo>
                    <a:pt x="7815" y="30428"/>
                  </a:lnTo>
                  <a:lnTo>
                    <a:pt x="7973" y="30261"/>
                  </a:lnTo>
                  <a:lnTo>
                    <a:pt x="8048" y="30181"/>
                  </a:lnTo>
                  <a:lnTo>
                    <a:pt x="8115" y="30093"/>
                  </a:lnTo>
                  <a:lnTo>
                    <a:pt x="8175" y="30005"/>
                  </a:lnTo>
                  <a:lnTo>
                    <a:pt x="8235" y="29917"/>
                  </a:lnTo>
                  <a:lnTo>
                    <a:pt x="8295" y="29820"/>
                  </a:lnTo>
                  <a:lnTo>
                    <a:pt x="8348" y="29724"/>
                  </a:lnTo>
                  <a:lnTo>
                    <a:pt x="8393" y="29627"/>
                  </a:lnTo>
                  <a:lnTo>
                    <a:pt x="8430" y="29530"/>
                  </a:lnTo>
                  <a:lnTo>
                    <a:pt x="8475" y="29433"/>
                  </a:lnTo>
                  <a:lnTo>
                    <a:pt x="8505" y="29327"/>
                  </a:lnTo>
                  <a:lnTo>
                    <a:pt x="8535" y="29222"/>
                  </a:lnTo>
                  <a:lnTo>
                    <a:pt x="8558" y="29116"/>
                  </a:lnTo>
                  <a:lnTo>
                    <a:pt x="8573" y="29002"/>
                  </a:lnTo>
                  <a:lnTo>
                    <a:pt x="8588" y="28887"/>
                  </a:lnTo>
                  <a:lnTo>
                    <a:pt x="8603" y="28773"/>
                  </a:lnTo>
                  <a:lnTo>
                    <a:pt x="8603" y="28650"/>
                  </a:lnTo>
                  <a:lnTo>
                    <a:pt x="8603" y="28526"/>
                  </a:lnTo>
                  <a:lnTo>
                    <a:pt x="8603" y="28403"/>
                  </a:lnTo>
                  <a:lnTo>
                    <a:pt x="8588" y="28271"/>
                  </a:lnTo>
                  <a:lnTo>
                    <a:pt x="8573" y="28139"/>
                  </a:lnTo>
                  <a:lnTo>
                    <a:pt x="8558" y="28007"/>
                  </a:lnTo>
                  <a:lnTo>
                    <a:pt x="8528" y="27866"/>
                  </a:lnTo>
                  <a:lnTo>
                    <a:pt x="8498" y="27725"/>
                  </a:lnTo>
                  <a:lnTo>
                    <a:pt x="8468" y="27575"/>
                  </a:lnTo>
                  <a:lnTo>
                    <a:pt x="8423" y="27408"/>
                  </a:lnTo>
                  <a:lnTo>
                    <a:pt x="8393" y="27241"/>
                  </a:lnTo>
                  <a:lnTo>
                    <a:pt x="8370" y="27082"/>
                  </a:lnTo>
                  <a:lnTo>
                    <a:pt x="8355" y="26924"/>
                  </a:lnTo>
                  <a:lnTo>
                    <a:pt x="8348" y="26774"/>
                  </a:lnTo>
                  <a:lnTo>
                    <a:pt x="8348" y="26625"/>
                  </a:lnTo>
                  <a:lnTo>
                    <a:pt x="8355" y="26484"/>
                  </a:lnTo>
                  <a:lnTo>
                    <a:pt x="8370" y="26352"/>
                  </a:lnTo>
                  <a:lnTo>
                    <a:pt x="8393" y="26220"/>
                  </a:lnTo>
                  <a:lnTo>
                    <a:pt x="8415" y="26096"/>
                  </a:lnTo>
                  <a:lnTo>
                    <a:pt x="8453" y="25973"/>
                  </a:lnTo>
                  <a:lnTo>
                    <a:pt x="8498" y="25859"/>
                  </a:lnTo>
                  <a:lnTo>
                    <a:pt x="8543" y="25753"/>
                  </a:lnTo>
                  <a:lnTo>
                    <a:pt x="8603" y="25647"/>
                  </a:lnTo>
                  <a:lnTo>
                    <a:pt x="8663" y="25550"/>
                  </a:lnTo>
                  <a:lnTo>
                    <a:pt x="8730" y="25462"/>
                  </a:lnTo>
                  <a:lnTo>
                    <a:pt x="8805" y="25383"/>
                  </a:lnTo>
                  <a:lnTo>
                    <a:pt x="8880" y="25304"/>
                  </a:lnTo>
                  <a:lnTo>
                    <a:pt x="8970" y="25242"/>
                  </a:lnTo>
                  <a:lnTo>
                    <a:pt x="9060" y="25181"/>
                  </a:lnTo>
                  <a:lnTo>
                    <a:pt x="9150" y="25128"/>
                  </a:lnTo>
                  <a:lnTo>
                    <a:pt x="9255" y="25084"/>
                  </a:lnTo>
                  <a:lnTo>
                    <a:pt x="9360" y="25040"/>
                  </a:lnTo>
                  <a:lnTo>
                    <a:pt x="9473" y="25013"/>
                  </a:lnTo>
                  <a:lnTo>
                    <a:pt x="9585" y="24987"/>
                  </a:lnTo>
                  <a:lnTo>
                    <a:pt x="9705" y="24978"/>
                  </a:lnTo>
                  <a:lnTo>
                    <a:pt x="9833" y="24969"/>
                  </a:lnTo>
                  <a:lnTo>
                    <a:pt x="9960" y="24969"/>
                  </a:lnTo>
                  <a:lnTo>
                    <a:pt x="10088" y="24987"/>
                  </a:lnTo>
                  <a:lnTo>
                    <a:pt x="10230" y="25005"/>
                  </a:lnTo>
                  <a:lnTo>
                    <a:pt x="10365" y="25031"/>
                  </a:lnTo>
                  <a:lnTo>
                    <a:pt x="10508" y="25075"/>
                  </a:lnTo>
                  <a:lnTo>
                    <a:pt x="10740" y="25137"/>
                  </a:lnTo>
                  <a:lnTo>
                    <a:pt x="10973" y="25181"/>
                  </a:lnTo>
                  <a:lnTo>
                    <a:pt x="11190" y="25207"/>
                  </a:lnTo>
                  <a:lnTo>
                    <a:pt x="11400" y="25216"/>
                  </a:lnTo>
                  <a:lnTo>
                    <a:pt x="11505" y="25216"/>
                  </a:lnTo>
                  <a:lnTo>
                    <a:pt x="11603" y="25207"/>
                  </a:lnTo>
                  <a:lnTo>
                    <a:pt x="11708" y="25198"/>
                  </a:lnTo>
                  <a:lnTo>
                    <a:pt x="11805" y="25181"/>
                  </a:lnTo>
                  <a:lnTo>
                    <a:pt x="11903" y="25163"/>
                  </a:lnTo>
                  <a:lnTo>
                    <a:pt x="11993" y="25137"/>
                  </a:lnTo>
                  <a:lnTo>
                    <a:pt x="12090" y="25101"/>
                  </a:lnTo>
                  <a:lnTo>
                    <a:pt x="12180" y="25066"/>
                  </a:lnTo>
                  <a:lnTo>
                    <a:pt x="12270" y="25022"/>
                  </a:lnTo>
                  <a:lnTo>
                    <a:pt x="12360" y="24978"/>
                  </a:lnTo>
                  <a:lnTo>
                    <a:pt x="12443" y="24925"/>
                  </a:lnTo>
                  <a:lnTo>
                    <a:pt x="12533" y="24864"/>
                  </a:lnTo>
                  <a:lnTo>
                    <a:pt x="12615" y="24802"/>
                  </a:lnTo>
                  <a:lnTo>
                    <a:pt x="12698" y="24732"/>
                  </a:lnTo>
                  <a:lnTo>
                    <a:pt x="12773" y="24661"/>
                  </a:lnTo>
                  <a:lnTo>
                    <a:pt x="12855" y="24582"/>
                  </a:lnTo>
                  <a:lnTo>
                    <a:pt x="12930" y="24494"/>
                  </a:lnTo>
                  <a:lnTo>
                    <a:pt x="13005" y="24397"/>
                  </a:lnTo>
                  <a:lnTo>
                    <a:pt x="13080" y="24300"/>
                  </a:lnTo>
                  <a:lnTo>
                    <a:pt x="13148" y="24195"/>
                  </a:lnTo>
                  <a:lnTo>
                    <a:pt x="13215" y="24089"/>
                  </a:lnTo>
                  <a:lnTo>
                    <a:pt x="13290" y="23975"/>
                  </a:lnTo>
                  <a:lnTo>
                    <a:pt x="13350" y="23851"/>
                  </a:lnTo>
                  <a:lnTo>
                    <a:pt x="13418" y="23719"/>
                  </a:lnTo>
                  <a:lnTo>
                    <a:pt x="13493" y="23570"/>
                  </a:lnTo>
                  <a:lnTo>
                    <a:pt x="13575" y="23429"/>
                  </a:lnTo>
                  <a:lnTo>
                    <a:pt x="13658" y="23297"/>
                  </a:lnTo>
                  <a:lnTo>
                    <a:pt x="13748" y="23173"/>
                  </a:lnTo>
                  <a:lnTo>
                    <a:pt x="13830" y="23068"/>
                  </a:lnTo>
                  <a:lnTo>
                    <a:pt x="13928" y="22962"/>
                  </a:lnTo>
                  <a:lnTo>
                    <a:pt x="14018" y="22865"/>
                  </a:lnTo>
                  <a:lnTo>
                    <a:pt x="14115" y="22786"/>
                  </a:lnTo>
                  <a:lnTo>
                    <a:pt x="14220" y="22707"/>
                  </a:lnTo>
                  <a:lnTo>
                    <a:pt x="14318" y="22645"/>
                  </a:lnTo>
                  <a:lnTo>
                    <a:pt x="14423" y="22592"/>
                  </a:lnTo>
                  <a:lnTo>
                    <a:pt x="14520" y="22548"/>
                  </a:lnTo>
                  <a:lnTo>
                    <a:pt x="14625" y="22513"/>
                  </a:lnTo>
                  <a:lnTo>
                    <a:pt x="14730" y="22478"/>
                  </a:lnTo>
                  <a:lnTo>
                    <a:pt x="14835" y="22460"/>
                  </a:lnTo>
                  <a:lnTo>
                    <a:pt x="14940" y="22460"/>
                  </a:lnTo>
                  <a:lnTo>
                    <a:pt x="15045" y="22460"/>
                  </a:lnTo>
                  <a:lnTo>
                    <a:pt x="15150" y="22469"/>
                  </a:lnTo>
                  <a:lnTo>
                    <a:pt x="15255" y="22495"/>
                  </a:lnTo>
                  <a:lnTo>
                    <a:pt x="15360" y="22522"/>
                  </a:lnTo>
                  <a:lnTo>
                    <a:pt x="15458" y="22566"/>
                  </a:lnTo>
                  <a:lnTo>
                    <a:pt x="15563" y="22610"/>
                  </a:lnTo>
                  <a:lnTo>
                    <a:pt x="15660" y="22672"/>
                  </a:lnTo>
                  <a:lnTo>
                    <a:pt x="15758" y="22742"/>
                  </a:lnTo>
                  <a:lnTo>
                    <a:pt x="15848" y="22821"/>
                  </a:lnTo>
                  <a:lnTo>
                    <a:pt x="15945" y="22909"/>
                  </a:lnTo>
                  <a:lnTo>
                    <a:pt x="16028" y="23006"/>
                  </a:lnTo>
                  <a:lnTo>
                    <a:pt x="16118" y="23112"/>
                  </a:lnTo>
                  <a:lnTo>
                    <a:pt x="16200" y="23235"/>
                  </a:lnTo>
                  <a:lnTo>
                    <a:pt x="16275" y="23358"/>
                  </a:lnTo>
                  <a:lnTo>
                    <a:pt x="16350" y="23499"/>
                  </a:lnTo>
                  <a:lnTo>
                    <a:pt x="16425" y="23640"/>
                  </a:lnTo>
                  <a:lnTo>
                    <a:pt x="16485" y="23772"/>
                  </a:lnTo>
                  <a:lnTo>
                    <a:pt x="16553" y="23904"/>
                  </a:lnTo>
                  <a:lnTo>
                    <a:pt x="16620" y="24019"/>
                  </a:lnTo>
                  <a:lnTo>
                    <a:pt x="16688" y="24133"/>
                  </a:lnTo>
                  <a:lnTo>
                    <a:pt x="16755" y="24239"/>
                  </a:lnTo>
                  <a:lnTo>
                    <a:pt x="16830" y="24344"/>
                  </a:lnTo>
                  <a:lnTo>
                    <a:pt x="16898" y="24441"/>
                  </a:lnTo>
                  <a:lnTo>
                    <a:pt x="16973" y="24529"/>
                  </a:lnTo>
                  <a:lnTo>
                    <a:pt x="17055" y="24617"/>
                  </a:lnTo>
                  <a:lnTo>
                    <a:pt x="17130" y="24688"/>
                  </a:lnTo>
                  <a:lnTo>
                    <a:pt x="17213" y="24767"/>
                  </a:lnTo>
                  <a:lnTo>
                    <a:pt x="17295" y="24829"/>
                  </a:lnTo>
                  <a:lnTo>
                    <a:pt x="17378" y="24890"/>
                  </a:lnTo>
                  <a:lnTo>
                    <a:pt x="17460" y="24943"/>
                  </a:lnTo>
                  <a:lnTo>
                    <a:pt x="17550" y="24996"/>
                  </a:lnTo>
                  <a:lnTo>
                    <a:pt x="17640" y="25040"/>
                  </a:lnTo>
                  <a:lnTo>
                    <a:pt x="17730" y="25084"/>
                  </a:lnTo>
                  <a:lnTo>
                    <a:pt x="17820" y="25119"/>
                  </a:lnTo>
                  <a:lnTo>
                    <a:pt x="17918" y="25145"/>
                  </a:lnTo>
                  <a:lnTo>
                    <a:pt x="18008" y="25163"/>
                  </a:lnTo>
                  <a:lnTo>
                    <a:pt x="18113" y="25189"/>
                  </a:lnTo>
                  <a:lnTo>
                    <a:pt x="18210" y="25198"/>
                  </a:lnTo>
                  <a:lnTo>
                    <a:pt x="18308" y="25207"/>
                  </a:lnTo>
                  <a:lnTo>
                    <a:pt x="18413" y="25216"/>
                  </a:lnTo>
                  <a:lnTo>
                    <a:pt x="18518" y="25216"/>
                  </a:lnTo>
                  <a:lnTo>
                    <a:pt x="18623" y="25207"/>
                  </a:lnTo>
                  <a:lnTo>
                    <a:pt x="18735" y="25198"/>
                  </a:lnTo>
                  <a:lnTo>
                    <a:pt x="18848" y="25181"/>
                  </a:lnTo>
                  <a:lnTo>
                    <a:pt x="19073" y="25145"/>
                  </a:lnTo>
                  <a:lnTo>
                    <a:pt x="19305" y="25084"/>
                  </a:lnTo>
                  <a:lnTo>
                    <a:pt x="19448" y="25049"/>
                  </a:lnTo>
                  <a:lnTo>
                    <a:pt x="19590" y="25022"/>
                  </a:lnTo>
                  <a:lnTo>
                    <a:pt x="19725" y="24996"/>
                  </a:lnTo>
                  <a:lnTo>
                    <a:pt x="19860" y="24987"/>
                  </a:lnTo>
                  <a:lnTo>
                    <a:pt x="19988" y="24987"/>
                  </a:lnTo>
                  <a:lnTo>
                    <a:pt x="20108" y="24987"/>
                  </a:lnTo>
                  <a:lnTo>
                    <a:pt x="20228" y="24996"/>
                  </a:lnTo>
                  <a:lnTo>
                    <a:pt x="20340" y="25022"/>
                  </a:lnTo>
                  <a:lnTo>
                    <a:pt x="20445" y="25049"/>
                  </a:lnTo>
                  <a:lnTo>
                    <a:pt x="20550" y="25084"/>
                  </a:lnTo>
                  <a:lnTo>
                    <a:pt x="20648" y="25128"/>
                  </a:lnTo>
                  <a:lnTo>
                    <a:pt x="20745" y="25172"/>
                  </a:lnTo>
                  <a:lnTo>
                    <a:pt x="20835" y="25234"/>
                  </a:lnTo>
                  <a:lnTo>
                    <a:pt x="20918" y="25295"/>
                  </a:lnTo>
                  <a:lnTo>
                    <a:pt x="20993" y="25366"/>
                  </a:lnTo>
                  <a:lnTo>
                    <a:pt x="21068" y="25445"/>
                  </a:lnTo>
                  <a:lnTo>
                    <a:pt x="21128" y="25533"/>
                  </a:lnTo>
                  <a:lnTo>
                    <a:pt x="21195" y="25621"/>
                  </a:lnTo>
                  <a:lnTo>
                    <a:pt x="21248" y="25718"/>
                  </a:lnTo>
                  <a:lnTo>
                    <a:pt x="21293" y="25823"/>
                  </a:lnTo>
                  <a:lnTo>
                    <a:pt x="21338" y="25938"/>
                  </a:lnTo>
                  <a:lnTo>
                    <a:pt x="21375" y="26052"/>
                  </a:lnTo>
                  <a:lnTo>
                    <a:pt x="21405" y="26176"/>
                  </a:lnTo>
                  <a:lnTo>
                    <a:pt x="21428" y="26299"/>
                  </a:lnTo>
                  <a:lnTo>
                    <a:pt x="21450" y="26440"/>
                  </a:lnTo>
                  <a:lnTo>
                    <a:pt x="21458" y="26572"/>
                  </a:lnTo>
                  <a:lnTo>
                    <a:pt x="21465" y="26721"/>
                  </a:lnTo>
                  <a:lnTo>
                    <a:pt x="21465" y="26871"/>
                  </a:lnTo>
                  <a:lnTo>
                    <a:pt x="21458" y="27030"/>
                  </a:lnTo>
                  <a:lnTo>
                    <a:pt x="21443" y="27188"/>
                  </a:lnTo>
                  <a:lnTo>
                    <a:pt x="21420" y="27355"/>
                  </a:lnTo>
                  <a:lnTo>
                    <a:pt x="21390" y="27523"/>
                  </a:lnTo>
                  <a:lnTo>
                    <a:pt x="21345" y="27787"/>
                  </a:lnTo>
                  <a:lnTo>
                    <a:pt x="21308" y="28051"/>
                  </a:lnTo>
                  <a:lnTo>
                    <a:pt x="21285" y="28306"/>
                  </a:lnTo>
                  <a:lnTo>
                    <a:pt x="21285" y="28544"/>
                  </a:lnTo>
                  <a:lnTo>
                    <a:pt x="21285" y="28667"/>
                  </a:lnTo>
                  <a:lnTo>
                    <a:pt x="21293" y="28782"/>
                  </a:lnTo>
                  <a:lnTo>
                    <a:pt x="21300" y="28905"/>
                  </a:lnTo>
                  <a:lnTo>
                    <a:pt x="21315" y="29019"/>
                  </a:lnTo>
                  <a:lnTo>
                    <a:pt x="21330" y="29125"/>
                  </a:lnTo>
                  <a:lnTo>
                    <a:pt x="21353" y="29239"/>
                  </a:lnTo>
                  <a:lnTo>
                    <a:pt x="21383" y="29345"/>
                  </a:lnTo>
                  <a:lnTo>
                    <a:pt x="21413" y="29451"/>
                  </a:lnTo>
                  <a:lnTo>
                    <a:pt x="21450" y="29556"/>
                  </a:lnTo>
                  <a:lnTo>
                    <a:pt x="21488" y="29662"/>
                  </a:lnTo>
                  <a:lnTo>
                    <a:pt x="21533" y="29759"/>
                  </a:lnTo>
                  <a:lnTo>
                    <a:pt x="21585" y="29864"/>
                  </a:lnTo>
                  <a:lnTo>
                    <a:pt x="21638" y="29953"/>
                  </a:lnTo>
                  <a:lnTo>
                    <a:pt x="21698" y="30049"/>
                  </a:lnTo>
                  <a:lnTo>
                    <a:pt x="21765" y="30146"/>
                  </a:lnTo>
                  <a:lnTo>
                    <a:pt x="21833" y="30234"/>
                  </a:lnTo>
                  <a:lnTo>
                    <a:pt x="21908" y="30322"/>
                  </a:lnTo>
                  <a:lnTo>
                    <a:pt x="21990" y="30402"/>
                  </a:lnTo>
                  <a:lnTo>
                    <a:pt x="22080" y="30490"/>
                  </a:lnTo>
                  <a:lnTo>
                    <a:pt x="22178" y="30569"/>
                  </a:lnTo>
                  <a:lnTo>
                    <a:pt x="22275" y="30648"/>
                  </a:lnTo>
                  <a:lnTo>
                    <a:pt x="22380" y="30718"/>
                  </a:lnTo>
                  <a:lnTo>
                    <a:pt x="22493" y="30798"/>
                  </a:lnTo>
                  <a:lnTo>
                    <a:pt x="22605" y="30868"/>
                  </a:lnTo>
                  <a:lnTo>
                    <a:pt x="22725" y="30939"/>
                  </a:lnTo>
                  <a:lnTo>
                    <a:pt x="22838" y="31027"/>
                  </a:lnTo>
                  <a:lnTo>
                    <a:pt x="22943" y="31115"/>
                  </a:lnTo>
                  <a:lnTo>
                    <a:pt x="23040" y="31203"/>
                  </a:lnTo>
                  <a:lnTo>
                    <a:pt x="23130" y="31308"/>
                  </a:lnTo>
                  <a:lnTo>
                    <a:pt x="23213" y="31414"/>
                  </a:lnTo>
                  <a:lnTo>
                    <a:pt x="23288" y="31520"/>
                  </a:lnTo>
                  <a:lnTo>
                    <a:pt x="23355" y="31634"/>
                  </a:lnTo>
                  <a:lnTo>
                    <a:pt x="23408" y="31749"/>
                  </a:lnTo>
                  <a:lnTo>
                    <a:pt x="23460" y="31872"/>
                  </a:lnTo>
                  <a:lnTo>
                    <a:pt x="23505" y="31995"/>
                  </a:lnTo>
                  <a:lnTo>
                    <a:pt x="23543" y="32118"/>
                  </a:lnTo>
                  <a:lnTo>
                    <a:pt x="23565" y="32250"/>
                  </a:lnTo>
                  <a:lnTo>
                    <a:pt x="23588" y="32382"/>
                  </a:lnTo>
                  <a:lnTo>
                    <a:pt x="23603" y="32506"/>
                  </a:lnTo>
                  <a:lnTo>
                    <a:pt x="23603" y="32638"/>
                  </a:lnTo>
                  <a:lnTo>
                    <a:pt x="23603" y="32770"/>
                  </a:lnTo>
                  <a:lnTo>
                    <a:pt x="23588" y="32902"/>
                  </a:lnTo>
                  <a:lnTo>
                    <a:pt x="23573" y="33025"/>
                  </a:lnTo>
                  <a:lnTo>
                    <a:pt x="23543" y="33157"/>
                  </a:lnTo>
                  <a:lnTo>
                    <a:pt x="23513" y="33280"/>
                  </a:lnTo>
                  <a:lnTo>
                    <a:pt x="23468" y="33413"/>
                  </a:lnTo>
                  <a:lnTo>
                    <a:pt x="23415" y="33536"/>
                  </a:lnTo>
                  <a:lnTo>
                    <a:pt x="23363" y="33650"/>
                  </a:lnTo>
                  <a:lnTo>
                    <a:pt x="23295" y="33765"/>
                  </a:lnTo>
                  <a:lnTo>
                    <a:pt x="23228" y="33879"/>
                  </a:lnTo>
                  <a:lnTo>
                    <a:pt x="23145" y="33985"/>
                  </a:lnTo>
                  <a:lnTo>
                    <a:pt x="23055" y="34090"/>
                  </a:lnTo>
                  <a:lnTo>
                    <a:pt x="22958" y="34187"/>
                  </a:lnTo>
                  <a:lnTo>
                    <a:pt x="22860" y="34275"/>
                  </a:lnTo>
                  <a:lnTo>
                    <a:pt x="22748" y="34363"/>
                  </a:lnTo>
                  <a:lnTo>
                    <a:pt x="22628" y="34443"/>
                  </a:lnTo>
                  <a:close/>
                  <a:moveTo>
                    <a:pt x="31793" y="17195"/>
                  </a:moveTo>
                  <a:lnTo>
                    <a:pt x="31545" y="17363"/>
                  </a:lnTo>
                  <a:lnTo>
                    <a:pt x="31313" y="17539"/>
                  </a:lnTo>
                  <a:lnTo>
                    <a:pt x="31208" y="17627"/>
                  </a:lnTo>
                  <a:lnTo>
                    <a:pt x="31103" y="17715"/>
                  </a:lnTo>
                  <a:lnTo>
                    <a:pt x="31005" y="17803"/>
                  </a:lnTo>
                  <a:lnTo>
                    <a:pt x="30915" y="17900"/>
                  </a:lnTo>
                  <a:lnTo>
                    <a:pt x="30833" y="17997"/>
                  </a:lnTo>
                  <a:lnTo>
                    <a:pt x="30750" y="18093"/>
                  </a:lnTo>
                  <a:lnTo>
                    <a:pt x="30675" y="18190"/>
                  </a:lnTo>
                  <a:lnTo>
                    <a:pt x="30608" y="18296"/>
                  </a:lnTo>
                  <a:lnTo>
                    <a:pt x="30540" y="18402"/>
                  </a:lnTo>
                  <a:lnTo>
                    <a:pt x="30488" y="18507"/>
                  </a:lnTo>
                  <a:lnTo>
                    <a:pt x="30435" y="18622"/>
                  </a:lnTo>
                  <a:lnTo>
                    <a:pt x="30383" y="18736"/>
                  </a:lnTo>
                  <a:lnTo>
                    <a:pt x="30345" y="18851"/>
                  </a:lnTo>
                  <a:lnTo>
                    <a:pt x="30308" y="18965"/>
                  </a:lnTo>
                  <a:lnTo>
                    <a:pt x="30278" y="19088"/>
                  </a:lnTo>
                  <a:lnTo>
                    <a:pt x="30255" y="19220"/>
                  </a:lnTo>
                  <a:lnTo>
                    <a:pt x="30240" y="19344"/>
                  </a:lnTo>
                  <a:lnTo>
                    <a:pt x="30225" y="19476"/>
                  </a:lnTo>
                  <a:lnTo>
                    <a:pt x="30218" y="19616"/>
                  </a:lnTo>
                  <a:lnTo>
                    <a:pt x="30225" y="19757"/>
                  </a:lnTo>
                  <a:lnTo>
                    <a:pt x="30225" y="19898"/>
                  </a:lnTo>
                  <a:lnTo>
                    <a:pt x="30240" y="20048"/>
                  </a:lnTo>
                  <a:lnTo>
                    <a:pt x="30263" y="20198"/>
                  </a:lnTo>
                  <a:lnTo>
                    <a:pt x="30285" y="20347"/>
                  </a:lnTo>
                  <a:lnTo>
                    <a:pt x="30315" y="20515"/>
                  </a:lnTo>
                  <a:lnTo>
                    <a:pt x="30353" y="20673"/>
                  </a:lnTo>
                  <a:lnTo>
                    <a:pt x="30398" y="20840"/>
                  </a:lnTo>
                  <a:lnTo>
                    <a:pt x="30450" y="21016"/>
                  </a:lnTo>
                  <a:lnTo>
                    <a:pt x="30480" y="21140"/>
                  </a:lnTo>
                  <a:lnTo>
                    <a:pt x="30503" y="21263"/>
                  </a:lnTo>
                  <a:lnTo>
                    <a:pt x="30518" y="21386"/>
                  </a:lnTo>
                  <a:lnTo>
                    <a:pt x="30525" y="21509"/>
                  </a:lnTo>
                  <a:lnTo>
                    <a:pt x="30525" y="21624"/>
                  </a:lnTo>
                  <a:lnTo>
                    <a:pt x="30510" y="21747"/>
                  </a:lnTo>
                  <a:lnTo>
                    <a:pt x="30495" y="21862"/>
                  </a:lnTo>
                  <a:lnTo>
                    <a:pt x="30465" y="21976"/>
                  </a:lnTo>
                  <a:lnTo>
                    <a:pt x="30435" y="22082"/>
                  </a:lnTo>
                  <a:lnTo>
                    <a:pt x="30398" y="22187"/>
                  </a:lnTo>
                  <a:lnTo>
                    <a:pt x="30345" y="22293"/>
                  </a:lnTo>
                  <a:lnTo>
                    <a:pt x="30293" y="22399"/>
                  </a:lnTo>
                  <a:lnTo>
                    <a:pt x="30240" y="22495"/>
                  </a:lnTo>
                  <a:lnTo>
                    <a:pt x="30173" y="22583"/>
                  </a:lnTo>
                  <a:lnTo>
                    <a:pt x="30105" y="22672"/>
                  </a:lnTo>
                  <a:lnTo>
                    <a:pt x="30030" y="22751"/>
                  </a:lnTo>
                  <a:lnTo>
                    <a:pt x="29955" y="22830"/>
                  </a:lnTo>
                  <a:lnTo>
                    <a:pt x="29865" y="22909"/>
                  </a:lnTo>
                  <a:lnTo>
                    <a:pt x="29783" y="22971"/>
                  </a:lnTo>
                  <a:lnTo>
                    <a:pt x="29693" y="23032"/>
                  </a:lnTo>
                  <a:lnTo>
                    <a:pt x="29595" y="23085"/>
                  </a:lnTo>
                  <a:lnTo>
                    <a:pt x="29498" y="23138"/>
                  </a:lnTo>
                  <a:lnTo>
                    <a:pt x="29400" y="23173"/>
                  </a:lnTo>
                  <a:lnTo>
                    <a:pt x="29295" y="23209"/>
                  </a:lnTo>
                  <a:lnTo>
                    <a:pt x="29190" y="23235"/>
                  </a:lnTo>
                  <a:lnTo>
                    <a:pt x="29078" y="23253"/>
                  </a:lnTo>
                  <a:lnTo>
                    <a:pt x="28973" y="23270"/>
                  </a:lnTo>
                  <a:lnTo>
                    <a:pt x="28860" y="23270"/>
                  </a:lnTo>
                  <a:lnTo>
                    <a:pt x="28748" y="23261"/>
                  </a:lnTo>
                  <a:lnTo>
                    <a:pt x="28635" y="23244"/>
                  </a:lnTo>
                  <a:lnTo>
                    <a:pt x="28530" y="23226"/>
                  </a:lnTo>
                  <a:lnTo>
                    <a:pt x="28418" y="23191"/>
                  </a:lnTo>
                  <a:lnTo>
                    <a:pt x="28283" y="23147"/>
                  </a:lnTo>
                  <a:lnTo>
                    <a:pt x="28148" y="23103"/>
                  </a:lnTo>
                  <a:lnTo>
                    <a:pt x="28020" y="23077"/>
                  </a:lnTo>
                  <a:lnTo>
                    <a:pt x="27893" y="23050"/>
                  </a:lnTo>
                  <a:lnTo>
                    <a:pt x="27773" y="23024"/>
                  </a:lnTo>
                  <a:lnTo>
                    <a:pt x="27653" y="23006"/>
                  </a:lnTo>
                  <a:lnTo>
                    <a:pt x="27533" y="22997"/>
                  </a:lnTo>
                  <a:lnTo>
                    <a:pt x="27413" y="22997"/>
                  </a:lnTo>
                  <a:lnTo>
                    <a:pt x="27300" y="22997"/>
                  </a:lnTo>
                  <a:lnTo>
                    <a:pt x="27188" y="23006"/>
                  </a:lnTo>
                  <a:lnTo>
                    <a:pt x="27083" y="23015"/>
                  </a:lnTo>
                  <a:lnTo>
                    <a:pt x="26978" y="23032"/>
                  </a:lnTo>
                  <a:lnTo>
                    <a:pt x="26873" y="23059"/>
                  </a:lnTo>
                  <a:lnTo>
                    <a:pt x="26768" y="23094"/>
                  </a:lnTo>
                  <a:lnTo>
                    <a:pt x="26670" y="23129"/>
                  </a:lnTo>
                  <a:lnTo>
                    <a:pt x="26573" y="23173"/>
                  </a:lnTo>
                  <a:lnTo>
                    <a:pt x="26475" y="23217"/>
                  </a:lnTo>
                  <a:lnTo>
                    <a:pt x="26378" y="23279"/>
                  </a:lnTo>
                  <a:lnTo>
                    <a:pt x="26288" y="23341"/>
                  </a:lnTo>
                  <a:lnTo>
                    <a:pt x="26198" y="23402"/>
                  </a:lnTo>
                  <a:lnTo>
                    <a:pt x="26115" y="23481"/>
                  </a:lnTo>
                  <a:lnTo>
                    <a:pt x="26025" y="23561"/>
                  </a:lnTo>
                  <a:lnTo>
                    <a:pt x="25943" y="23649"/>
                  </a:lnTo>
                  <a:lnTo>
                    <a:pt x="25860" y="23746"/>
                  </a:lnTo>
                  <a:lnTo>
                    <a:pt x="25778" y="23842"/>
                  </a:lnTo>
                  <a:lnTo>
                    <a:pt x="25703" y="23948"/>
                  </a:lnTo>
                  <a:lnTo>
                    <a:pt x="25628" y="24063"/>
                  </a:lnTo>
                  <a:lnTo>
                    <a:pt x="25553" y="24177"/>
                  </a:lnTo>
                  <a:lnTo>
                    <a:pt x="25478" y="24309"/>
                  </a:lnTo>
                  <a:lnTo>
                    <a:pt x="25410" y="24441"/>
                  </a:lnTo>
                  <a:lnTo>
                    <a:pt x="25335" y="24582"/>
                  </a:lnTo>
                  <a:lnTo>
                    <a:pt x="25268" y="24723"/>
                  </a:lnTo>
                  <a:lnTo>
                    <a:pt x="25215" y="24846"/>
                  </a:lnTo>
                  <a:lnTo>
                    <a:pt x="25148" y="24952"/>
                  </a:lnTo>
                  <a:lnTo>
                    <a:pt x="25080" y="25057"/>
                  </a:lnTo>
                  <a:lnTo>
                    <a:pt x="25013" y="25145"/>
                  </a:lnTo>
                  <a:lnTo>
                    <a:pt x="24930" y="25234"/>
                  </a:lnTo>
                  <a:lnTo>
                    <a:pt x="24855" y="25313"/>
                  </a:lnTo>
                  <a:lnTo>
                    <a:pt x="24765" y="25383"/>
                  </a:lnTo>
                  <a:lnTo>
                    <a:pt x="24683" y="25445"/>
                  </a:lnTo>
                  <a:lnTo>
                    <a:pt x="24593" y="25506"/>
                  </a:lnTo>
                  <a:lnTo>
                    <a:pt x="24495" y="25550"/>
                  </a:lnTo>
                  <a:lnTo>
                    <a:pt x="24405" y="25594"/>
                  </a:lnTo>
                  <a:lnTo>
                    <a:pt x="24308" y="25630"/>
                  </a:lnTo>
                  <a:lnTo>
                    <a:pt x="24210" y="25656"/>
                  </a:lnTo>
                  <a:lnTo>
                    <a:pt x="24113" y="25674"/>
                  </a:lnTo>
                  <a:lnTo>
                    <a:pt x="24015" y="25683"/>
                  </a:lnTo>
                  <a:lnTo>
                    <a:pt x="23910" y="25683"/>
                  </a:lnTo>
                  <a:lnTo>
                    <a:pt x="23813" y="25683"/>
                  </a:lnTo>
                  <a:lnTo>
                    <a:pt x="23715" y="25665"/>
                  </a:lnTo>
                  <a:lnTo>
                    <a:pt x="23618" y="25647"/>
                  </a:lnTo>
                  <a:lnTo>
                    <a:pt x="23520" y="25621"/>
                  </a:lnTo>
                  <a:lnTo>
                    <a:pt x="23423" y="25586"/>
                  </a:lnTo>
                  <a:lnTo>
                    <a:pt x="23325" y="25550"/>
                  </a:lnTo>
                  <a:lnTo>
                    <a:pt x="23235" y="25498"/>
                  </a:lnTo>
                  <a:lnTo>
                    <a:pt x="23145" y="25436"/>
                  </a:lnTo>
                  <a:lnTo>
                    <a:pt x="23063" y="25374"/>
                  </a:lnTo>
                  <a:lnTo>
                    <a:pt x="22980" y="25304"/>
                  </a:lnTo>
                  <a:lnTo>
                    <a:pt x="22905" y="25225"/>
                  </a:lnTo>
                  <a:lnTo>
                    <a:pt x="22830" y="25137"/>
                  </a:lnTo>
                  <a:lnTo>
                    <a:pt x="22755" y="25040"/>
                  </a:lnTo>
                  <a:lnTo>
                    <a:pt x="22695" y="24943"/>
                  </a:lnTo>
                  <a:lnTo>
                    <a:pt x="22635" y="24829"/>
                  </a:lnTo>
                  <a:lnTo>
                    <a:pt x="22575" y="24714"/>
                  </a:lnTo>
                  <a:lnTo>
                    <a:pt x="22508" y="24556"/>
                  </a:lnTo>
                  <a:lnTo>
                    <a:pt x="22440" y="24406"/>
                  </a:lnTo>
                  <a:lnTo>
                    <a:pt x="22365" y="24265"/>
                  </a:lnTo>
                  <a:lnTo>
                    <a:pt x="22290" y="24133"/>
                  </a:lnTo>
                  <a:lnTo>
                    <a:pt x="22215" y="24010"/>
                  </a:lnTo>
                  <a:lnTo>
                    <a:pt x="22133" y="23886"/>
                  </a:lnTo>
                  <a:lnTo>
                    <a:pt x="22058" y="23772"/>
                  </a:lnTo>
                  <a:lnTo>
                    <a:pt x="21975" y="23666"/>
                  </a:lnTo>
                  <a:lnTo>
                    <a:pt x="21885" y="23570"/>
                  </a:lnTo>
                  <a:lnTo>
                    <a:pt x="21803" y="23481"/>
                  </a:lnTo>
                  <a:lnTo>
                    <a:pt x="21713" y="23393"/>
                  </a:lnTo>
                  <a:lnTo>
                    <a:pt x="21623" y="23323"/>
                  </a:lnTo>
                  <a:lnTo>
                    <a:pt x="21533" y="23253"/>
                  </a:lnTo>
                  <a:lnTo>
                    <a:pt x="21435" y="23182"/>
                  </a:lnTo>
                  <a:lnTo>
                    <a:pt x="21338" y="23129"/>
                  </a:lnTo>
                  <a:lnTo>
                    <a:pt x="21240" y="23077"/>
                  </a:lnTo>
                  <a:lnTo>
                    <a:pt x="21135" y="23032"/>
                  </a:lnTo>
                  <a:lnTo>
                    <a:pt x="21030" y="22997"/>
                  </a:lnTo>
                  <a:lnTo>
                    <a:pt x="20925" y="22962"/>
                  </a:lnTo>
                  <a:lnTo>
                    <a:pt x="20820" y="22944"/>
                  </a:lnTo>
                  <a:lnTo>
                    <a:pt x="20708" y="22918"/>
                  </a:lnTo>
                  <a:lnTo>
                    <a:pt x="20595" y="22909"/>
                  </a:lnTo>
                  <a:lnTo>
                    <a:pt x="20475" y="22900"/>
                  </a:lnTo>
                  <a:lnTo>
                    <a:pt x="20363" y="22900"/>
                  </a:lnTo>
                  <a:lnTo>
                    <a:pt x="20235" y="22909"/>
                  </a:lnTo>
                  <a:lnTo>
                    <a:pt x="20115" y="22927"/>
                  </a:lnTo>
                  <a:lnTo>
                    <a:pt x="19988" y="22944"/>
                  </a:lnTo>
                  <a:lnTo>
                    <a:pt x="19860" y="22971"/>
                  </a:lnTo>
                  <a:lnTo>
                    <a:pt x="19733" y="22997"/>
                  </a:lnTo>
                  <a:lnTo>
                    <a:pt x="19598" y="23032"/>
                  </a:lnTo>
                  <a:lnTo>
                    <a:pt x="19463" y="23077"/>
                  </a:lnTo>
                  <a:lnTo>
                    <a:pt x="19320" y="23121"/>
                  </a:lnTo>
                  <a:lnTo>
                    <a:pt x="19215" y="23156"/>
                  </a:lnTo>
                  <a:lnTo>
                    <a:pt x="19110" y="23182"/>
                  </a:lnTo>
                  <a:lnTo>
                    <a:pt x="19005" y="23191"/>
                  </a:lnTo>
                  <a:lnTo>
                    <a:pt x="18900" y="23200"/>
                  </a:lnTo>
                  <a:lnTo>
                    <a:pt x="18795" y="23191"/>
                  </a:lnTo>
                  <a:lnTo>
                    <a:pt x="18690" y="23182"/>
                  </a:lnTo>
                  <a:lnTo>
                    <a:pt x="18585" y="23165"/>
                  </a:lnTo>
                  <a:lnTo>
                    <a:pt x="18488" y="23129"/>
                  </a:lnTo>
                  <a:lnTo>
                    <a:pt x="18390" y="23094"/>
                  </a:lnTo>
                  <a:lnTo>
                    <a:pt x="18293" y="23050"/>
                  </a:lnTo>
                  <a:lnTo>
                    <a:pt x="18203" y="23006"/>
                  </a:lnTo>
                  <a:lnTo>
                    <a:pt x="18113" y="22944"/>
                  </a:lnTo>
                  <a:lnTo>
                    <a:pt x="18030" y="22883"/>
                  </a:lnTo>
                  <a:lnTo>
                    <a:pt x="17948" y="22812"/>
                  </a:lnTo>
                  <a:lnTo>
                    <a:pt x="17865" y="22742"/>
                  </a:lnTo>
                  <a:lnTo>
                    <a:pt x="17790" y="22663"/>
                  </a:lnTo>
                  <a:lnTo>
                    <a:pt x="17723" y="22575"/>
                  </a:lnTo>
                  <a:lnTo>
                    <a:pt x="17655" y="22478"/>
                  </a:lnTo>
                  <a:lnTo>
                    <a:pt x="17595" y="22390"/>
                  </a:lnTo>
                  <a:lnTo>
                    <a:pt x="17543" y="22284"/>
                  </a:lnTo>
                  <a:lnTo>
                    <a:pt x="17490" y="22187"/>
                  </a:lnTo>
                  <a:lnTo>
                    <a:pt x="17445" y="22082"/>
                  </a:lnTo>
                  <a:lnTo>
                    <a:pt x="17408" y="21967"/>
                  </a:lnTo>
                  <a:lnTo>
                    <a:pt x="17378" y="21853"/>
                  </a:lnTo>
                  <a:lnTo>
                    <a:pt x="17355" y="21738"/>
                  </a:lnTo>
                  <a:lnTo>
                    <a:pt x="17340" y="21624"/>
                  </a:lnTo>
                  <a:lnTo>
                    <a:pt x="17325" y="21501"/>
                  </a:lnTo>
                  <a:lnTo>
                    <a:pt x="17325" y="21377"/>
                  </a:lnTo>
                  <a:lnTo>
                    <a:pt x="17333" y="21263"/>
                  </a:lnTo>
                  <a:lnTo>
                    <a:pt x="17348" y="21131"/>
                  </a:lnTo>
                  <a:lnTo>
                    <a:pt x="17370" y="21008"/>
                  </a:lnTo>
                  <a:lnTo>
                    <a:pt x="17400" y="20884"/>
                  </a:lnTo>
                  <a:lnTo>
                    <a:pt x="17445" y="20717"/>
                  </a:lnTo>
                  <a:lnTo>
                    <a:pt x="17483" y="20550"/>
                  </a:lnTo>
                  <a:lnTo>
                    <a:pt x="17520" y="20391"/>
                  </a:lnTo>
                  <a:lnTo>
                    <a:pt x="17550" y="20233"/>
                  </a:lnTo>
                  <a:lnTo>
                    <a:pt x="17573" y="20083"/>
                  </a:lnTo>
                  <a:lnTo>
                    <a:pt x="17588" y="19933"/>
                  </a:lnTo>
                  <a:lnTo>
                    <a:pt x="17603" y="19784"/>
                  </a:lnTo>
                  <a:lnTo>
                    <a:pt x="17603" y="19643"/>
                  </a:lnTo>
                  <a:lnTo>
                    <a:pt x="17610" y="19502"/>
                  </a:lnTo>
                  <a:lnTo>
                    <a:pt x="17603" y="19361"/>
                  </a:lnTo>
                  <a:lnTo>
                    <a:pt x="17595" y="19229"/>
                  </a:lnTo>
                  <a:lnTo>
                    <a:pt x="17573" y="19097"/>
                  </a:lnTo>
                  <a:lnTo>
                    <a:pt x="17558" y="18974"/>
                  </a:lnTo>
                  <a:lnTo>
                    <a:pt x="17528" y="18851"/>
                  </a:lnTo>
                  <a:lnTo>
                    <a:pt x="17498" y="18727"/>
                  </a:lnTo>
                  <a:lnTo>
                    <a:pt x="17453" y="18613"/>
                  </a:lnTo>
                  <a:lnTo>
                    <a:pt x="17408" y="18490"/>
                  </a:lnTo>
                  <a:lnTo>
                    <a:pt x="17363" y="18384"/>
                  </a:lnTo>
                  <a:lnTo>
                    <a:pt x="17303" y="18269"/>
                  </a:lnTo>
                  <a:lnTo>
                    <a:pt x="17243" y="18164"/>
                  </a:lnTo>
                  <a:lnTo>
                    <a:pt x="17175" y="18058"/>
                  </a:lnTo>
                  <a:lnTo>
                    <a:pt x="17100" y="17953"/>
                  </a:lnTo>
                  <a:lnTo>
                    <a:pt x="17025" y="17856"/>
                  </a:lnTo>
                  <a:lnTo>
                    <a:pt x="16943" y="17759"/>
                  </a:lnTo>
                  <a:lnTo>
                    <a:pt x="16853" y="17662"/>
                  </a:lnTo>
                  <a:lnTo>
                    <a:pt x="16755" y="17565"/>
                  </a:lnTo>
                  <a:lnTo>
                    <a:pt x="16650" y="17477"/>
                  </a:lnTo>
                  <a:lnTo>
                    <a:pt x="16545" y="17389"/>
                  </a:lnTo>
                  <a:lnTo>
                    <a:pt x="16433" y="17301"/>
                  </a:lnTo>
                  <a:lnTo>
                    <a:pt x="16313" y="17213"/>
                  </a:lnTo>
                  <a:lnTo>
                    <a:pt x="16185" y="17134"/>
                  </a:lnTo>
                  <a:lnTo>
                    <a:pt x="16050" y="17046"/>
                  </a:lnTo>
                  <a:lnTo>
                    <a:pt x="15960" y="16984"/>
                  </a:lnTo>
                  <a:lnTo>
                    <a:pt x="15870" y="16914"/>
                  </a:lnTo>
                  <a:lnTo>
                    <a:pt x="15780" y="16843"/>
                  </a:lnTo>
                  <a:lnTo>
                    <a:pt x="15705" y="16755"/>
                  </a:lnTo>
                  <a:lnTo>
                    <a:pt x="15638" y="16667"/>
                  </a:lnTo>
                  <a:lnTo>
                    <a:pt x="15570" y="16579"/>
                  </a:lnTo>
                  <a:lnTo>
                    <a:pt x="15518" y="16482"/>
                  </a:lnTo>
                  <a:lnTo>
                    <a:pt x="15465" y="16385"/>
                  </a:lnTo>
                  <a:lnTo>
                    <a:pt x="15420" y="16280"/>
                  </a:lnTo>
                  <a:lnTo>
                    <a:pt x="15383" y="16174"/>
                  </a:lnTo>
                  <a:lnTo>
                    <a:pt x="15353" y="16068"/>
                  </a:lnTo>
                  <a:lnTo>
                    <a:pt x="15330" y="15954"/>
                  </a:lnTo>
                  <a:lnTo>
                    <a:pt x="15308" y="15840"/>
                  </a:lnTo>
                  <a:lnTo>
                    <a:pt x="15300" y="15725"/>
                  </a:lnTo>
                  <a:lnTo>
                    <a:pt x="15293" y="15611"/>
                  </a:lnTo>
                  <a:lnTo>
                    <a:pt x="15293" y="15496"/>
                  </a:lnTo>
                  <a:lnTo>
                    <a:pt x="15300" y="15373"/>
                  </a:lnTo>
                  <a:lnTo>
                    <a:pt x="15315" y="15258"/>
                  </a:lnTo>
                  <a:lnTo>
                    <a:pt x="15330" y="15144"/>
                  </a:lnTo>
                  <a:lnTo>
                    <a:pt x="15360" y="15030"/>
                  </a:lnTo>
                  <a:lnTo>
                    <a:pt x="15390" y="14915"/>
                  </a:lnTo>
                  <a:lnTo>
                    <a:pt x="15435" y="14809"/>
                  </a:lnTo>
                  <a:lnTo>
                    <a:pt x="15480" y="14695"/>
                  </a:lnTo>
                  <a:lnTo>
                    <a:pt x="15525" y="14589"/>
                  </a:lnTo>
                  <a:lnTo>
                    <a:pt x="15585" y="14484"/>
                  </a:lnTo>
                  <a:lnTo>
                    <a:pt x="15653" y="14387"/>
                  </a:lnTo>
                  <a:lnTo>
                    <a:pt x="15720" y="14290"/>
                  </a:lnTo>
                  <a:lnTo>
                    <a:pt x="15795" y="14202"/>
                  </a:lnTo>
                  <a:lnTo>
                    <a:pt x="15878" y="14114"/>
                  </a:lnTo>
                  <a:lnTo>
                    <a:pt x="15968" y="14035"/>
                  </a:lnTo>
                  <a:lnTo>
                    <a:pt x="16065" y="13955"/>
                  </a:lnTo>
                  <a:lnTo>
                    <a:pt x="16163" y="13885"/>
                  </a:lnTo>
                  <a:lnTo>
                    <a:pt x="16283" y="13806"/>
                  </a:lnTo>
                  <a:lnTo>
                    <a:pt x="16403" y="13727"/>
                  </a:lnTo>
                  <a:lnTo>
                    <a:pt x="16515" y="13638"/>
                  </a:lnTo>
                  <a:lnTo>
                    <a:pt x="16620" y="13550"/>
                  </a:lnTo>
                  <a:lnTo>
                    <a:pt x="16718" y="13462"/>
                  </a:lnTo>
                  <a:lnTo>
                    <a:pt x="16815" y="13366"/>
                  </a:lnTo>
                  <a:lnTo>
                    <a:pt x="16905" y="13278"/>
                  </a:lnTo>
                  <a:lnTo>
                    <a:pt x="16988" y="13181"/>
                  </a:lnTo>
                  <a:lnTo>
                    <a:pt x="17063" y="13084"/>
                  </a:lnTo>
                  <a:lnTo>
                    <a:pt x="17138" y="12987"/>
                  </a:lnTo>
                  <a:lnTo>
                    <a:pt x="17205" y="12881"/>
                  </a:lnTo>
                  <a:lnTo>
                    <a:pt x="17265" y="12776"/>
                  </a:lnTo>
                  <a:lnTo>
                    <a:pt x="17325" y="12670"/>
                  </a:lnTo>
                  <a:lnTo>
                    <a:pt x="17378" y="12564"/>
                  </a:lnTo>
                  <a:lnTo>
                    <a:pt x="17423" y="12450"/>
                  </a:lnTo>
                  <a:lnTo>
                    <a:pt x="17468" y="12335"/>
                  </a:lnTo>
                  <a:lnTo>
                    <a:pt x="17498" y="12221"/>
                  </a:lnTo>
                  <a:lnTo>
                    <a:pt x="17535" y="12098"/>
                  </a:lnTo>
                  <a:lnTo>
                    <a:pt x="17558" y="11983"/>
                  </a:lnTo>
                  <a:lnTo>
                    <a:pt x="17580" y="11860"/>
                  </a:lnTo>
                  <a:lnTo>
                    <a:pt x="17595" y="11728"/>
                  </a:lnTo>
                  <a:lnTo>
                    <a:pt x="17610" y="11605"/>
                  </a:lnTo>
                  <a:lnTo>
                    <a:pt x="17618" y="11473"/>
                  </a:lnTo>
                  <a:lnTo>
                    <a:pt x="17618" y="11341"/>
                  </a:lnTo>
                  <a:lnTo>
                    <a:pt x="17618" y="11200"/>
                  </a:lnTo>
                  <a:lnTo>
                    <a:pt x="17603" y="11059"/>
                  </a:lnTo>
                  <a:lnTo>
                    <a:pt x="17595" y="10918"/>
                  </a:lnTo>
                  <a:lnTo>
                    <a:pt x="17580" y="10777"/>
                  </a:lnTo>
                  <a:lnTo>
                    <a:pt x="17558" y="10627"/>
                  </a:lnTo>
                  <a:lnTo>
                    <a:pt x="17528" y="10478"/>
                  </a:lnTo>
                  <a:lnTo>
                    <a:pt x="17498" y="10319"/>
                  </a:lnTo>
                  <a:lnTo>
                    <a:pt x="17460" y="10170"/>
                  </a:lnTo>
                  <a:lnTo>
                    <a:pt x="17438" y="10055"/>
                  </a:lnTo>
                  <a:lnTo>
                    <a:pt x="17423" y="9950"/>
                  </a:lnTo>
                  <a:lnTo>
                    <a:pt x="17415" y="9835"/>
                  </a:lnTo>
                  <a:lnTo>
                    <a:pt x="17408" y="9721"/>
                  </a:lnTo>
                  <a:lnTo>
                    <a:pt x="17415" y="9606"/>
                  </a:lnTo>
                  <a:lnTo>
                    <a:pt x="17423" y="9501"/>
                  </a:lnTo>
                  <a:lnTo>
                    <a:pt x="17438" y="9386"/>
                  </a:lnTo>
                  <a:lnTo>
                    <a:pt x="17453" y="9272"/>
                  </a:lnTo>
                  <a:lnTo>
                    <a:pt x="17483" y="9166"/>
                  </a:lnTo>
                  <a:lnTo>
                    <a:pt x="17513" y="9060"/>
                  </a:lnTo>
                  <a:lnTo>
                    <a:pt x="17543" y="8955"/>
                  </a:lnTo>
                  <a:lnTo>
                    <a:pt x="17588" y="8849"/>
                  </a:lnTo>
                  <a:lnTo>
                    <a:pt x="17633" y="8743"/>
                  </a:lnTo>
                  <a:lnTo>
                    <a:pt x="17678" y="8647"/>
                  </a:lnTo>
                  <a:lnTo>
                    <a:pt x="17730" y="8550"/>
                  </a:lnTo>
                  <a:lnTo>
                    <a:pt x="17783" y="8462"/>
                  </a:lnTo>
                  <a:lnTo>
                    <a:pt x="17843" y="8365"/>
                  </a:lnTo>
                  <a:lnTo>
                    <a:pt x="17903" y="8286"/>
                  </a:lnTo>
                  <a:lnTo>
                    <a:pt x="17970" y="8206"/>
                  </a:lnTo>
                  <a:lnTo>
                    <a:pt x="18038" y="8127"/>
                  </a:lnTo>
                  <a:lnTo>
                    <a:pt x="18113" y="8057"/>
                  </a:lnTo>
                  <a:lnTo>
                    <a:pt x="18188" y="7986"/>
                  </a:lnTo>
                  <a:lnTo>
                    <a:pt x="18263" y="7925"/>
                  </a:lnTo>
                  <a:lnTo>
                    <a:pt x="18338" y="7872"/>
                  </a:lnTo>
                  <a:lnTo>
                    <a:pt x="18420" y="7819"/>
                  </a:lnTo>
                  <a:lnTo>
                    <a:pt x="18495" y="7784"/>
                  </a:lnTo>
                  <a:lnTo>
                    <a:pt x="18578" y="7740"/>
                  </a:lnTo>
                  <a:lnTo>
                    <a:pt x="18660" y="7713"/>
                  </a:lnTo>
                  <a:lnTo>
                    <a:pt x="18743" y="7696"/>
                  </a:lnTo>
                  <a:lnTo>
                    <a:pt x="18833" y="7678"/>
                  </a:lnTo>
                  <a:lnTo>
                    <a:pt x="18915" y="7669"/>
                  </a:lnTo>
                  <a:lnTo>
                    <a:pt x="18998" y="7669"/>
                  </a:lnTo>
                  <a:lnTo>
                    <a:pt x="19178" y="7766"/>
                  </a:lnTo>
                  <a:lnTo>
                    <a:pt x="19343" y="7854"/>
                  </a:lnTo>
                  <a:lnTo>
                    <a:pt x="19515" y="7925"/>
                  </a:lnTo>
                  <a:lnTo>
                    <a:pt x="19673" y="7986"/>
                  </a:lnTo>
                  <a:lnTo>
                    <a:pt x="19830" y="8039"/>
                  </a:lnTo>
                  <a:lnTo>
                    <a:pt x="19980" y="8074"/>
                  </a:lnTo>
                  <a:lnTo>
                    <a:pt x="20130" y="8101"/>
                  </a:lnTo>
                  <a:lnTo>
                    <a:pt x="20273" y="8118"/>
                  </a:lnTo>
                  <a:lnTo>
                    <a:pt x="20415" y="8127"/>
                  </a:lnTo>
                  <a:lnTo>
                    <a:pt x="20550" y="8118"/>
                  </a:lnTo>
                  <a:lnTo>
                    <a:pt x="20685" y="8110"/>
                  </a:lnTo>
                  <a:lnTo>
                    <a:pt x="20813" y="8083"/>
                  </a:lnTo>
                  <a:lnTo>
                    <a:pt x="20940" y="8057"/>
                  </a:lnTo>
                  <a:lnTo>
                    <a:pt x="21068" y="8013"/>
                  </a:lnTo>
                  <a:lnTo>
                    <a:pt x="21188" y="7960"/>
                  </a:lnTo>
                  <a:lnTo>
                    <a:pt x="21308" y="7898"/>
                  </a:lnTo>
                  <a:lnTo>
                    <a:pt x="21420" y="7828"/>
                  </a:lnTo>
                  <a:lnTo>
                    <a:pt x="21533" y="7749"/>
                  </a:lnTo>
                  <a:lnTo>
                    <a:pt x="21645" y="7661"/>
                  </a:lnTo>
                  <a:lnTo>
                    <a:pt x="21750" y="7564"/>
                  </a:lnTo>
                  <a:lnTo>
                    <a:pt x="21855" y="7458"/>
                  </a:lnTo>
                  <a:lnTo>
                    <a:pt x="21960" y="7352"/>
                  </a:lnTo>
                  <a:lnTo>
                    <a:pt x="22065" y="7229"/>
                  </a:lnTo>
                  <a:lnTo>
                    <a:pt x="22163" y="7097"/>
                  </a:lnTo>
                  <a:lnTo>
                    <a:pt x="22260" y="6965"/>
                  </a:lnTo>
                  <a:lnTo>
                    <a:pt x="22365" y="6824"/>
                  </a:lnTo>
                  <a:lnTo>
                    <a:pt x="22455" y="6674"/>
                  </a:lnTo>
                  <a:lnTo>
                    <a:pt x="22553" y="6516"/>
                  </a:lnTo>
                  <a:lnTo>
                    <a:pt x="22740" y="6181"/>
                  </a:lnTo>
                  <a:lnTo>
                    <a:pt x="22928" y="5829"/>
                  </a:lnTo>
                  <a:lnTo>
                    <a:pt x="22973" y="5741"/>
                  </a:lnTo>
                  <a:lnTo>
                    <a:pt x="23025" y="5671"/>
                  </a:lnTo>
                  <a:lnTo>
                    <a:pt x="23078" y="5600"/>
                  </a:lnTo>
                  <a:lnTo>
                    <a:pt x="23138" y="5530"/>
                  </a:lnTo>
                  <a:lnTo>
                    <a:pt x="23198" y="5468"/>
                  </a:lnTo>
                  <a:lnTo>
                    <a:pt x="23265" y="5415"/>
                  </a:lnTo>
                  <a:lnTo>
                    <a:pt x="23340" y="5363"/>
                  </a:lnTo>
                  <a:lnTo>
                    <a:pt x="23415" y="5319"/>
                  </a:lnTo>
                  <a:lnTo>
                    <a:pt x="23490" y="5283"/>
                  </a:lnTo>
                  <a:lnTo>
                    <a:pt x="23565" y="5248"/>
                  </a:lnTo>
                  <a:lnTo>
                    <a:pt x="23648" y="5222"/>
                  </a:lnTo>
                  <a:lnTo>
                    <a:pt x="23730" y="5204"/>
                  </a:lnTo>
                  <a:lnTo>
                    <a:pt x="23813" y="5187"/>
                  </a:lnTo>
                  <a:lnTo>
                    <a:pt x="23903" y="5178"/>
                  </a:lnTo>
                  <a:lnTo>
                    <a:pt x="23985" y="5178"/>
                  </a:lnTo>
                  <a:lnTo>
                    <a:pt x="24075" y="5178"/>
                  </a:lnTo>
                  <a:lnTo>
                    <a:pt x="24165" y="5187"/>
                  </a:lnTo>
                  <a:lnTo>
                    <a:pt x="24255" y="5204"/>
                  </a:lnTo>
                  <a:lnTo>
                    <a:pt x="24338" y="5231"/>
                  </a:lnTo>
                  <a:lnTo>
                    <a:pt x="24428" y="5266"/>
                  </a:lnTo>
                  <a:lnTo>
                    <a:pt x="24518" y="5301"/>
                  </a:lnTo>
                  <a:lnTo>
                    <a:pt x="24600" y="5345"/>
                  </a:lnTo>
                  <a:lnTo>
                    <a:pt x="24683" y="5398"/>
                  </a:lnTo>
                  <a:lnTo>
                    <a:pt x="24765" y="5459"/>
                  </a:lnTo>
                  <a:lnTo>
                    <a:pt x="24840" y="5530"/>
                  </a:lnTo>
                  <a:lnTo>
                    <a:pt x="24923" y="5600"/>
                  </a:lnTo>
                  <a:lnTo>
                    <a:pt x="24998" y="5688"/>
                  </a:lnTo>
                  <a:lnTo>
                    <a:pt x="25065" y="5776"/>
                  </a:lnTo>
                  <a:lnTo>
                    <a:pt x="25133" y="5873"/>
                  </a:lnTo>
                  <a:lnTo>
                    <a:pt x="25200" y="5979"/>
                  </a:lnTo>
                  <a:lnTo>
                    <a:pt x="25260" y="6093"/>
                  </a:lnTo>
                  <a:lnTo>
                    <a:pt x="25313" y="6217"/>
                  </a:lnTo>
                  <a:lnTo>
                    <a:pt x="25380" y="6375"/>
                  </a:lnTo>
                  <a:lnTo>
                    <a:pt x="25455" y="6525"/>
                  </a:lnTo>
                  <a:lnTo>
                    <a:pt x="25530" y="6666"/>
                  </a:lnTo>
                  <a:lnTo>
                    <a:pt x="25605" y="6807"/>
                  </a:lnTo>
                  <a:lnTo>
                    <a:pt x="25680" y="6930"/>
                  </a:lnTo>
                  <a:lnTo>
                    <a:pt x="25755" y="7053"/>
                  </a:lnTo>
                  <a:lnTo>
                    <a:pt x="25838" y="7159"/>
                  </a:lnTo>
                  <a:lnTo>
                    <a:pt x="25920" y="7264"/>
                  </a:lnTo>
                  <a:lnTo>
                    <a:pt x="26003" y="7361"/>
                  </a:lnTo>
                  <a:lnTo>
                    <a:pt x="26093" y="7458"/>
                  </a:lnTo>
                  <a:lnTo>
                    <a:pt x="26183" y="7537"/>
                  </a:lnTo>
                  <a:lnTo>
                    <a:pt x="26273" y="7616"/>
                  </a:lnTo>
                  <a:lnTo>
                    <a:pt x="26363" y="7687"/>
                  </a:lnTo>
                  <a:lnTo>
                    <a:pt x="26460" y="7749"/>
                  </a:lnTo>
                  <a:lnTo>
                    <a:pt x="26558" y="7801"/>
                  </a:lnTo>
                  <a:lnTo>
                    <a:pt x="26655" y="7854"/>
                  </a:lnTo>
                  <a:lnTo>
                    <a:pt x="26760" y="7898"/>
                  </a:lnTo>
                  <a:lnTo>
                    <a:pt x="26858" y="7933"/>
                  </a:lnTo>
                  <a:lnTo>
                    <a:pt x="26970" y="7960"/>
                  </a:lnTo>
                  <a:lnTo>
                    <a:pt x="27075" y="7986"/>
                  </a:lnTo>
                  <a:lnTo>
                    <a:pt x="27188" y="8004"/>
                  </a:lnTo>
                  <a:lnTo>
                    <a:pt x="27300" y="8013"/>
                  </a:lnTo>
                  <a:lnTo>
                    <a:pt x="27420" y="8021"/>
                  </a:lnTo>
                  <a:lnTo>
                    <a:pt x="27533" y="8021"/>
                  </a:lnTo>
                  <a:lnTo>
                    <a:pt x="27653" y="8013"/>
                  </a:lnTo>
                  <a:lnTo>
                    <a:pt x="27780" y="7995"/>
                  </a:lnTo>
                  <a:lnTo>
                    <a:pt x="27908" y="7977"/>
                  </a:lnTo>
                  <a:lnTo>
                    <a:pt x="28035" y="7951"/>
                  </a:lnTo>
                  <a:lnTo>
                    <a:pt x="28163" y="7925"/>
                  </a:lnTo>
                  <a:lnTo>
                    <a:pt x="28298" y="7889"/>
                  </a:lnTo>
                  <a:lnTo>
                    <a:pt x="28433" y="7845"/>
                  </a:lnTo>
                  <a:lnTo>
                    <a:pt x="28575" y="7793"/>
                  </a:lnTo>
                  <a:lnTo>
                    <a:pt x="28680" y="7766"/>
                  </a:lnTo>
                  <a:lnTo>
                    <a:pt x="28785" y="7740"/>
                  </a:lnTo>
                  <a:lnTo>
                    <a:pt x="28890" y="7722"/>
                  </a:lnTo>
                  <a:lnTo>
                    <a:pt x="28995" y="7722"/>
                  </a:lnTo>
                  <a:lnTo>
                    <a:pt x="29100" y="7722"/>
                  </a:lnTo>
                  <a:lnTo>
                    <a:pt x="29205" y="7740"/>
                  </a:lnTo>
                  <a:lnTo>
                    <a:pt x="29310" y="7757"/>
                  </a:lnTo>
                  <a:lnTo>
                    <a:pt x="29408" y="7784"/>
                  </a:lnTo>
                  <a:lnTo>
                    <a:pt x="29505" y="7819"/>
                  </a:lnTo>
                  <a:lnTo>
                    <a:pt x="29595" y="7863"/>
                  </a:lnTo>
                  <a:lnTo>
                    <a:pt x="29693" y="7916"/>
                  </a:lnTo>
                  <a:lnTo>
                    <a:pt x="29783" y="7977"/>
                  </a:lnTo>
                  <a:lnTo>
                    <a:pt x="29865" y="8039"/>
                  </a:lnTo>
                  <a:lnTo>
                    <a:pt x="29948" y="8110"/>
                  </a:lnTo>
                  <a:lnTo>
                    <a:pt x="30030" y="8189"/>
                  </a:lnTo>
                  <a:lnTo>
                    <a:pt x="30098" y="8268"/>
                  </a:lnTo>
                  <a:lnTo>
                    <a:pt x="30173" y="8347"/>
                  </a:lnTo>
                  <a:lnTo>
                    <a:pt x="30233" y="8444"/>
                  </a:lnTo>
                  <a:lnTo>
                    <a:pt x="30293" y="8541"/>
                  </a:lnTo>
                  <a:lnTo>
                    <a:pt x="30353" y="8638"/>
                  </a:lnTo>
                  <a:lnTo>
                    <a:pt x="30398" y="8743"/>
                  </a:lnTo>
                  <a:lnTo>
                    <a:pt x="30443" y="8849"/>
                  </a:lnTo>
                  <a:lnTo>
                    <a:pt x="30480" y="8964"/>
                  </a:lnTo>
                  <a:lnTo>
                    <a:pt x="30510" y="9069"/>
                  </a:lnTo>
                  <a:lnTo>
                    <a:pt x="30533" y="9192"/>
                  </a:lnTo>
                  <a:lnTo>
                    <a:pt x="30548" y="9307"/>
                  </a:lnTo>
                  <a:lnTo>
                    <a:pt x="30555" y="9430"/>
                  </a:lnTo>
                  <a:lnTo>
                    <a:pt x="30563" y="9553"/>
                  </a:lnTo>
                  <a:lnTo>
                    <a:pt x="30555" y="9677"/>
                  </a:lnTo>
                  <a:lnTo>
                    <a:pt x="30540" y="9800"/>
                  </a:lnTo>
                  <a:lnTo>
                    <a:pt x="30518" y="9923"/>
                  </a:lnTo>
                  <a:lnTo>
                    <a:pt x="30488" y="10055"/>
                  </a:lnTo>
                  <a:lnTo>
                    <a:pt x="30443" y="10223"/>
                  </a:lnTo>
                  <a:lnTo>
                    <a:pt x="30398" y="10390"/>
                  </a:lnTo>
                  <a:lnTo>
                    <a:pt x="30368" y="10548"/>
                  </a:lnTo>
                  <a:lnTo>
                    <a:pt x="30338" y="10707"/>
                  </a:lnTo>
                  <a:lnTo>
                    <a:pt x="30315" y="10856"/>
                  </a:lnTo>
                  <a:lnTo>
                    <a:pt x="30300" y="11006"/>
                  </a:lnTo>
                  <a:lnTo>
                    <a:pt x="30285" y="11156"/>
                  </a:lnTo>
                  <a:lnTo>
                    <a:pt x="30278" y="11297"/>
                  </a:lnTo>
                  <a:lnTo>
                    <a:pt x="30278" y="11437"/>
                  </a:lnTo>
                  <a:lnTo>
                    <a:pt x="30285" y="11570"/>
                  </a:lnTo>
                  <a:lnTo>
                    <a:pt x="30300" y="11702"/>
                  </a:lnTo>
                  <a:lnTo>
                    <a:pt x="30315" y="11834"/>
                  </a:lnTo>
                  <a:lnTo>
                    <a:pt x="30338" y="11957"/>
                  </a:lnTo>
                  <a:lnTo>
                    <a:pt x="30368" y="12080"/>
                  </a:lnTo>
                  <a:lnTo>
                    <a:pt x="30405" y="12195"/>
                  </a:lnTo>
                  <a:lnTo>
                    <a:pt x="30443" y="12318"/>
                  </a:lnTo>
                  <a:lnTo>
                    <a:pt x="30488" y="12424"/>
                  </a:lnTo>
                  <a:lnTo>
                    <a:pt x="30540" y="12538"/>
                  </a:lnTo>
                  <a:lnTo>
                    <a:pt x="30600" y="12644"/>
                  </a:lnTo>
                  <a:lnTo>
                    <a:pt x="30660" y="12749"/>
                  </a:lnTo>
                  <a:lnTo>
                    <a:pt x="30728" y="12855"/>
                  </a:lnTo>
                  <a:lnTo>
                    <a:pt x="30803" y="12952"/>
                  </a:lnTo>
                  <a:lnTo>
                    <a:pt x="30885" y="13057"/>
                  </a:lnTo>
                  <a:lnTo>
                    <a:pt x="30968" y="13154"/>
                  </a:lnTo>
                  <a:lnTo>
                    <a:pt x="31058" y="13242"/>
                  </a:lnTo>
                  <a:lnTo>
                    <a:pt x="31148" y="13339"/>
                  </a:lnTo>
                  <a:lnTo>
                    <a:pt x="31253" y="13427"/>
                  </a:lnTo>
                  <a:lnTo>
                    <a:pt x="31358" y="13515"/>
                  </a:lnTo>
                  <a:lnTo>
                    <a:pt x="31470" y="13603"/>
                  </a:lnTo>
                  <a:lnTo>
                    <a:pt x="31583" y="13683"/>
                  </a:lnTo>
                  <a:lnTo>
                    <a:pt x="31703" y="13771"/>
                  </a:lnTo>
                  <a:lnTo>
                    <a:pt x="31830" y="13850"/>
                  </a:lnTo>
                  <a:lnTo>
                    <a:pt x="31935" y="13920"/>
                  </a:lnTo>
                  <a:lnTo>
                    <a:pt x="32033" y="13999"/>
                  </a:lnTo>
                  <a:lnTo>
                    <a:pt x="32130" y="14088"/>
                  </a:lnTo>
                  <a:lnTo>
                    <a:pt x="32213" y="14176"/>
                  </a:lnTo>
                  <a:lnTo>
                    <a:pt x="32288" y="14272"/>
                  </a:lnTo>
                  <a:lnTo>
                    <a:pt x="32363" y="14369"/>
                  </a:lnTo>
                  <a:lnTo>
                    <a:pt x="32423" y="14475"/>
                  </a:lnTo>
                  <a:lnTo>
                    <a:pt x="32483" y="14581"/>
                  </a:lnTo>
                  <a:lnTo>
                    <a:pt x="32535" y="14686"/>
                  </a:lnTo>
                  <a:lnTo>
                    <a:pt x="32573" y="14801"/>
                  </a:lnTo>
                  <a:lnTo>
                    <a:pt x="32610" y="14915"/>
                  </a:lnTo>
                  <a:lnTo>
                    <a:pt x="32640" y="15038"/>
                  </a:lnTo>
                  <a:lnTo>
                    <a:pt x="32663" y="15162"/>
                  </a:lnTo>
                  <a:lnTo>
                    <a:pt x="32685" y="15276"/>
                  </a:lnTo>
                  <a:lnTo>
                    <a:pt x="32693" y="15399"/>
                  </a:lnTo>
                  <a:lnTo>
                    <a:pt x="32693" y="15523"/>
                  </a:lnTo>
                  <a:lnTo>
                    <a:pt x="32685" y="15646"/>
                  </a:lnTo>
                  <a:lnTo>
                    <a:pt x="32678" y="15769"/>
                  </a:lnTo>
                  <a:lnTo>
                    <a:pt x="32655" y="15892"/>
                  </a:lnTo>
                  <a:lnTo>
                    <a:pt x="32633" y="16007"/>
                  </a:lnTo>
                  <a:lnTo>
                    <a:pt x="32603" y="16130"/>
                  </a:lnTo>
                  <a:lnTo>
                    <a:pt x="32565" y="16245"/>
                  </a:lnTo>
                  <a:lnTo>
                    <a:pt x="32513" y="16359"/>
                  </a:lnTo>
                  <a:lnTo>
                    <a:pt x="32460" y="16465"/>
                  </a:lnTo>
                  <a:lnTo>
                    <a:pt x="32408" y="16579"/>
                  </a:lnTo>
                  <a:lnTo>
                    <a:pt x="32340" y="16676"/>
                  </a:lnTo>
                  <a:lnTo>
                    <a:pt x="32265" y="16782"/>
                  </a:lnTo>
                  <a:lnTo>
                    <a:pt x="32183" y="16870"/>
                  </a:lnTo>
                  <a:lnTo>
                    <a:pt x="32100" y="16966"/>
                  </a:lnTo>
                  <a:lnTo>
                    <a:pt x="32003" y="17046"/>
                  </a:lnTo>
                  <a:lnTo>
                    <a:pt x="31905" y="17125"/>
                  </a:lnTo>
                  <a:lnTo>
                    <a:pt x="31793" y="17195"/>
                  </a:lnTo>
                  <a:close/>
                  <a:moveTo>
                    <a:pt x="26925" y="15558"/>
                  </a:moveTo>
                  <a:lnTo>
                    <a:pt x="26925" y="15751"/>
                  </a:lnTo>
                  <a:lnTo>
                    <a:pt x="26910" y="15936"/>
                  </a:lnTo>
                  <a:lnTo>
                    <a:pt x="26895" y="16121"/>
                  </a:lnTo>
                  <a:lnTo>
                    <a:pt x="26873" y="16306"/>
                  </a:lnTo>
                  <a:lnTo>
                    <a:pt x="26835" y="16482"/>
                  </a:lnTo>
                  <a:lnTo>
                    <a:pt x="26798" y="16658"/>
                  </a:lnTo>
                  <a:lnTo>
                    <a:pt x="26753" y="16826"/>
                  </a:lnTo>
                  <a:lnTo>
                    <a:pt x="26708" y="16984"/>
                  </a:lnTo>
                  <a:lnTo>
                    <a:pt x="26648" y="17151"/>
                  </a:lnTo>
                  <a:lnTo>
                    <a:pt x="26580" y="17301"/>
                  </a:lnTo>
                  <a:lnTo>
                    <a:pt x="26513" y="17451"/>
                  </a:lnTo>
                  <a:lnTo>
                    <a:pt x="26438" y="17600"/>
                  </a:lnTo>
                  <a:lnTo>
                    <a:pt x="26355" y="17741"/>
                  </a:lnTo>
                  <a:lnTo>
                    <a:pt x="26273" y="17873"/>
                  </a:lnTo>
                  <a:lnTo>
                    <a:pt x="26183" y="17997"/>
                  </a:lnTo>
                  <a:lnTo>
                    <a:pt x="26085" y="18120"/>
                  </a:lnTo>
                  <a:lnTo>
                    <a:pt x="25980" y="18243"/>
                  </a:lnTo>
                  <a:lnTo>
                    <a:pt x="25875" y="18349"/>
                  </a:lnTo>
                  <a:lnTo>
                    <a:pt x="25763" y="18454"/>
                  </a:lnTo>
                  <a:lnTo>
                    <a:pt x="25650" y="18551"/>
                  </a:lnTo>
                  <a:lnTo>
                    <a:pt x="25530" y="18639"/>
                  </a:lnTo>
                  <a:lnTo>
                    <a:pt x="25403" y="18727"/>
                  </a:lnTo>
                  <a:lnTo>
                    <a:pt x="25275" y="18798"/>
                  </a:lnTo>
                  <a:lnTo>
                    <a:pt x="25148" y="18868"/>
                  </a:lnTo>
                  <a:lnTo>
                    <a:pt x="25005" y="18930"/>
                  </a:lnTo>
                  <a:lnTo>
                    <a:pt x="24870" y="18983"/>
                  </a:lnTo>
                  <a:lnTo>
                    <a:pt x="24728" y="19027"/>
                  </a:lnTo>
                  <a:lnTo>
                    <a:pt x="24578" y="19062"/>
                  </a:lnTo>
                  <a:lnTo>
                    <a:pt x="24428" y="19097"/>
                  </a:lnTo>
                  <a:lnTo>
                    <a:pt x="24278" y="19115"/>
                  </a:lnTo>
                  <a:lnTo>
                    <a:pt x="24120" y="19123"/>
                  </a:lnTo>
                  <a:lnTo>
                    <a:pt x="23963" y="19132"/>
                  </a:lnTo>
                  <a:lnTo>
                    <a:pt x="23813" y="19123"/>
                  </a:lnTo>
                  <a:lnTo>
                    <a:pt x="23663" y="19106"/>
                  </a:lnTo>
                  <a:lnTo>
                    <a:pt x="23513" y="19088"/>
                  </a:lnTo>
                  <a:lnTo>
                    <a:pt x="23363" y="19053"/>
                  </a:lnTo>
                  <a:lnTo>
                    <a:pt x="23220" y="19009"/>
                  </a:lnTo>
                  <a:lnTo>
                    <a:pt x="23078" y="18956"/>
                  </a:lnTo>
                  <a:lnTo>
                    <a:pt x="22943" y="18895"/>
                  </a:lnTo>
                  <a:lnTo>
                    <a:pt x="22800" y="18824"/>
                  </a:lnTo>
                  <a:lnTo>
                    <a:pt x="22665" y="18754"/>
                  </a:lnTo>
                  <a:lnTo>
                    <a:pt x="22538" y="18666"/>
                  </a:lnTo>
                  <a:lnTo>
                    <a:pt x="22410" y="18578"/>
                  </a:lnTo>
                  <a:lnTo>
                    <a:pt x="22290" y="18481"/>
                  </a:lnTo>
                  <a:lnTo>
                    <a:pt x="22170" y="18375"/>
                  </a:lnTo>
                  <a:lnTo>
                    <a:pt x="22050" y="18261"/>
                  </a:lnTo>
                  <a:lnTo>
                    <a:pt x="21938" y="18146"/>
                  </a:lnTo>
                  <a:lnTo>
                    <a:pt x="21833" y="18023"/>
                  </a:lnTo>
                  <a:lnTo>
                    <a:pt x="21735" y="17900"/>
                  </a:lnTo>
                  <a:lnTo>
                    <a:pt x="21638" y="17768"/>
                  </a:lnTo>
                  <a:lnTo>
                    <a:pt x="21540" y="17627"/>
                  </a:lnTo>
                  <a:lnTo>
                    <a:pt x="21458" y="17486"/>
                  </a:lnTo>
                  <a:lnTo>
                    <a:pt x="21375" y="17336"/>
                  </a:lnTo>
                  <a:lnTo>
                    <a:pt x="21300" y="17187"/>
                  </a:lnTo>
                  <a:lnTo>
                    <a:pt x="21233" y="17037"/>
                  </a:lnTo>
                  <a:lnTo>
                    <a:pt x="21173" y="16878"/>
                  </a:lnTo>
                  <a:lnTo>
                    <a:pt x="21120" y="16711"/>
                  </a:lnTo>
                  <a:lnTo>
                    <a:pt x="21075" y="16553"/>
                  </a:lnTo>
                  <a:lnTo>
                    <a:pt x="21030" y="16385"/>
                  </a:lnTo>
                  <a:lnTo>
                    <a:pt x="21000" y="16209"/>
                  </a:lnTo>
                  <a:lnTo>
                    <a:pt x="20970" y="16042"/>
                  </a:lnTo>
                  <a:lnTo>
                    <a:pt x="20955" y="15866"/>
                  </a:lnTo>
                  <a:lnTo>
                    <a:pt x="20948" y="15699"/>
                  </a:lnTo>
                  <a:lnTo>
                    <a:pt x="20948" y="15523"/>
                  </a:lnTo>
                  <a:lnTo>
                    <a:pt x="20955" y="15338"/>
                  </a:lnTo>
                  <a:lnTo>
                    <a:pt x="20970" y="15153"/>
                  </a:lnTo>
                  <a:lnTo>
                    <a:pt x="20993" y="14977"/>
                  </a:lnTo>
                  <a:lnTo>
                    <a:pt x="21015" y="14801"/>
                  </a:lnTo>
                  <a:lnTo>
                    <a:pt x="21053" y="14633"/>
                  </a:lnTo>
                  <a:lnTo>
                    <a:pt x="21098" y="14466"/>
                  </a:lnTo>
                  <a:lnTo>
                    <a:pt x="21143" y="14308"/>
                  </a:lnTo>
                  <a:lnTo>
                    <a:pt x="21203" y="14149"/>
                  </a:lnTo>
                  <a:lnTo>
                    <a:pt x="21263" y="13999"/>
                  </a:lnTo>
                  <a:lnTo>
                    <a:pt x="21330" y="13850"/>
                  </a:lnTo>
                  <a:lnTo>
                    <a:pt x="21405" y="13709"/>
                  </a:lnTo>
                  <a:lnTo>
                    <a:pt x="21488" y="13577"/>
                  </a:lnTo>
                  <a:lnTo>
                    <a:pt x="21570" y="13445"/>
                  </a:lnTo>
                  <a:lnTo>
                    <a:pt x="21660" y="13313"/>
                  </a:lnTo>
                  <a:lnTo>
                    <a:pt x="21758" y="13189"/>
                  </a:lnTo>
                  <a:lnTo>
                    <a:pt x="21863" y="13075"/>
                  </a:lnTo>
                  <a:lnTo>
                    <a:pt x="21968" y="12969"/>
                  </a:lnTo>
                  <a:lnTo>
                    <a:pt x="22080" y="12864"/>
                  </a:lnTo>
                  <a:lnTo>
                    <a:pt x="22200" y="12767"/>
                  </a:lnTo>
                  <a:lnTo>
                    <a:pt x="22320" y="12679"/>
                  </a:lnTo>
                  <a:lnTo>
                    <a:pt x="22448" y="12591"/>
                  </a:lnTo>
                  <a:lnTo>
                    <a:pt x="22575" y="12520"/>
                  </a:lnTo>
                  <a:lnTo>
                    <a:pt x="22710" y="12450"/>
                  </a:lnTo>
                  <a:lnTo>
                    <a:pt x="22845" y="12380"/>
                  </a:lnTo>
                  <a:lnTo>
                    <a:pt x="22988" y="12327"/>
                  </a:lnTo>
                  <a:lnTo>
                    <a:pt x="23138" y="12283"/>
                  </a:lnTo>
                  <a:lnTo>
                    <a:pt x="23288" y="12239"/>
                  </a:lnTo>
                  <a:lnTo>
                    <a:pt x="23438" y="12203"/>
                  </a:lnTo>
                  <a:lnTo>
                    <a:pt x="23595" y="12177"/>
                  </a:lnTo>
                  <a:lnTo>
                    <a:pt x="23753" y="12159"/>
                  </a:lnTo>
                  <a:lnTo>
                    <a:pt x="23918" y="12151"/>
                  </a:lnTo>
                  <a:lnTo>
                    <a:pt x="24083" y="12151"/>
                  </a:lnTo>
                  <a:lnTo>
                    <a:pt x="24240" y="12159"/>
                  </a:lnTo>
                  <a:lnTo>
                    <a:pt x="24390" y="12168"/>
                  </a:lnTo>
                  <a:lnTo>
                    <a:pt x="24540" y="12195"/>
                  </a:lnTo>
                  <a:lnTo>
                    <a:pt x="24683" y="12221"/>
                  </a:lnTo>
                  <a:lnTo>
                    <a:pt x="24833" y="12256"/>
                  </a:lnTo>
                  <a:lnTo>
                    <a:pt x="24968" y="12300"/>
                  </a:lnTo>
                  <a:lnTo>
                    <a:pt x="25103" y="12353"/>
                  </a:lnTo>
                  <a:lnTo>
                    <a:pt x="25238" y="12415"/>
                  </a:lnTo>
                  <a:lnTo>
                    <a:pt x="25365" y="12476"/>
                  </a:lnTo>
                  <a:lnTo>
                    <a:pt x="25485" y="12556"/>
                  </a:lnTo>
                  <a:lnTo>
                    <a:pt x="25605" y="12626"/>
                  </a:lnTo>
                  <a:lnTo>
                    <a:pt x="25718" y="12714"/>
                  </a:lnTo>
                  <a:lnTo>
                    <a:pt x="25830" y="12802"/>
                  </a:lnTo>
                  <a:lnTo>
                    <a:pt x="25935" y="12908"/>
                  </a:lnTo>
                  <a:lnTo>
                    <a:pt x="26033" y="13005"/>
                  </a:lnTo>
                  <a:lnTo>
                    <a:pt x="26130" y="13119"/>
                  </a:lnTo>
                  <a:lnTo>
                    <a:pt x="26220" y="13234"/>
                  </a:lnTo>
                  <a:lnTo>
                    <a:pt x="26310" y="13357"/>
                  </a:lnTo>
                  <a:lnTo>
                    <a:pt x="26393" y="13480"/>
                  </a:lnTo>
                  <a:lnTo>
                    <a:pt x="26468" y="13612"/>
                  </a:lnTo>
                  <a:lnTo>
                    <a:pt x="26535" y="13744"/>
                  </a:lnTo>
                  <a:lnTo>
                    <a:pt x="26603" y="13885"/>
                  </a:lnTo>
                  <a:lnTo>
                    <a:pt x="26663" y="14035"/>
                  </a:lnTo>
                  <a:lnTo>
                    <a:pt x="26715" y="14184"/>
                  </a:lnTo>
                  <a:lnTo>
                    <a:pt x="26760" y="14343"/>
                  </a:lnTo>
                  <a:lnTo>
                    <a:pt x="26805" y="14501"/>
                  </a:lnTo>
                  <a:lnTo>
                    <a:pt x="26843" y="14669"/>
                  </a:lnTo>
                  <a:lnTo>
                    <a:pt x="26873" y="14836"/>
                  </a:lnTo>
                  <a:lnTo>
                    <a:pt x="26895" y="15012"/>
                  </a:lnTo>
                  <a:lnTo>
                    <a:pt x="26910" y="15188"/>
                  </a:lnTo>
                  <a:lnTo>
                    <a:pt x="26925" y="15373"/>
                  </a:lnTo>
                  <a:lnTo>
                    <a:pt x="26925" y="15558"/>
                  </a:lnTo>
                  <a:close/>
                  <a:moveTo>
                    <a:pt x="17963" y="32787"/>
                  </a:moveTo>
                  <a:lnTo>
                    <a:pt x="17955" y="32955"/>
                  </a:lnTo>
                  <a:lnTo>
                    <a:pt x="17948" y="33131"/>
                  </a:lnTo>
                  <a:lnTo>
                    <a:pt x="17925" y="33298"/>
                  </a:lnTo>
                  <a:lnTo>
                    <a:pt x="17895" y="33465"/>
                  </a:lnTo>
                  <a:lnTo>
                    <a:pt x="17858" y="33633"/>
                  </a:lnTo>
                  <a:lnTo>
                    <a:pt x="17813" y="33800"/>
                  </a:lnTo>
                  <a:lnTo>
                    <a:pt x="17760" y="33967"/>
                  </a:lnTo>
                  <a:lnTo>
                    <a:pt x="17700" y="34126"/>
                  </a:lnTo>
                  <a:lnTo>
                    <a:pt x="17640" y="34275"/>
                  </a:lnTo>
                  <a:lnTo>
                    <a:pt x="17565" y="34434"/>
                  </a:lnTo>
                  <a:lnTo>
                    <a:pt x="17490" y="34583"/>
                  </a:lnTo>
                  <a:lnTo>
                    <a:pt x="17408" y="34724"/>
                  </a:lnTo>
                  <a:lnTo>
                    <a:pt x="17318" y="34865"/>
                  </a:lnTo>
                  <a:lnTo>
                    <a:pt x="17220" y="35006"/>
                  </a:lnTo>
                  <a:lnTo>
                    <a:pt x="17123" y="35138"/>
                  </a:lnTo>
                  <a:lnTo>
                    <a:pt x="17018" y="35261"/>
                  </a:lnTo>
                  <a:lnTo>
                    <a:pt x="16905" y="35385"/>
                  </a:lnTo>
                  <a:lnTo>
                    <a:pt x="16793" y="35499"/>
                  </a:lnTo>
                  <a:lnTo>
                    <a:pt x="16673" y="35614"/>
                  </a:lnTo>
                  <a:lnTo>
                    <a:pt x="16553" y="35710"/>
                  </a:lnTo>
                  <a:lnTo>
                    <a:pt x="16425" y="35807"/>
                  </a:lnTo>
                  <a:lnTo>
                    <a:pt x="16298" y="35904"/>
                  </a:lnTo>
                  <a:lnTo>
                    <a:pt x="16170" y="35983"/>
                  </a:lnTo>
                  <a:lnTo>
                    <a:pt x="16035" y="36054"/>
                  </a:lnTo>
                  <a:lnTo>
                    <a:pt x="15893" y="36124"/>
                  </a:lnTo>
                  <a:lnTo>
                    <a:pt x="15750" y="36186"/>
                  </a:lnTo>
                  <a:lnTo>
                    <a:pt x="15615" y="36239"/>
                  </a:lnTo>
                  <a:lnTo>
                    <a:pt x="15465" y="36274"/>
                  </a:lnTo>
                  <a:lnTo>
                    <a:pt x="15323" y="36309"/>
                  </a:lnTo>
                  <a:lnTo>
                    <a:pt x="15173" y="36335"/>
                  </a:lnTo>
                  <a:lnTo>
                    <a:pt x="15030" y="36344"/>
                  </a:lnTo>
                  <a:lnTo>
                    <a:pt x="14880" y="36353"/>
                  </a:lnTo>
                  <a:lnTo>
                    <a:pt x="14730" y="36344"/>
                  </a:lnTo>
                  <a:lnTo>
                    <a:pt x="14580" y="36335"/>
                  </a:lnTo>
                  <a:lnTo>
                    <a:pt x="14438" y="36309"/>
                  </a:lnTo>
                  <a:lnTo>
                    <a:pt x="14288" y="36274"/>
                  </a:lnTo>
                  <a:lnTo>
                    <a:pt x="14145" y="36230"/>
                  </a:lnTo>
                  <a:lnTo>
                    <a:pt x="14003" y="36177"/>
                  </a:lnTo>
                  <a:lnTo>
                    <a:pt x="13860" y="36115"/>
                  </a:lnTo>
                  <a:lnTo>
                    <a:pt x="13725" y="36054"/>
                  </a:lnTo>
                  <a:lnTo>
                    <a:pt x="13590" y="35975"/>
                  </a:lnTo>
                  <a:lnTo>
                    <a:pt x="13463" y="35886"/>
                  </a:lnTo>
                  <a:lnTo>
                    <a:pt x="13335" y="35798"/>
                  </a:lnTo>
                  <a:lnTo>
                    <a:pt x="13208" y="35702"/>
                  </a:lnTo>
                  <a:lnTo>
                    <a:pt x="13088" y="35596"/>
                  </a:lnTo>
                  <a:lnTo>
                    <a:pt x="12968" y="35490"/>
                  </a:lnTo>
                  <a:lnTo>
                    <a:pt x="12855" y="35367"/>
                  </a:lnTo>
                  <a:lnTo>
                    <a:pt x="12750" y="35253"/>
                  </a:lnTo>
                  <a:lnTo>
                    <a:pt x="12645" y="35121"/>
                  </a:lnTo>
                  <a:lnTo>
                    <a:pt x="12548" y="34988"/>
                  </a:lnTo>
                  <a:lnTo>
                    <a:pt x="12450" y="34848"/>
                  </a:lnTo>
                  <a:lnTo>
                    <a:pt x="12360" y="34707"/>
                  </a:lnTo>
                  <a:lnTo>
                    <a:pt x="12278" y="34566"/>
                  </a:lnTo>
                  <a:lnTo>
                    <a:pt x="12203" y="34416"/>
                  </a:lnTo>
                  <a:lnTo>
                    <a:pt x="12135" y="34258"/>
                  </a:lnTo>
                  <a:lnTo>
                    <a:pt x="12068" y="34099"/>
                  </a:lnTo>
                  <a:lnTo>
                    <a:pt x="12015" y="33941"/>
                  </a:lnTo>
                  <a:lnTo>
                    <a:pt x="11963" y="33773"/>
                  </a:lnTo>
                  <a:lnTo>
                    <a:pt x="11918" y="33615"/>
                  </a:lnTo>
                  <a:lnTo>
                    <a:pt x="11880" y="33439"/>
                  </a:lnTo>
                  <a:lnTo>
                    <a:pt x="11858" y="33272"/>
                  </a:lnTo>
                  <a:lnTo>
                    <a:pt x="11835" y="33104"/>
                  </a:lnTo>
                  <a:lnTo>
                    <a:pt x="11828" y="32928"/>
                  </a:lnTo>
                  <a:lnTo>
                    <a:pt x="11820" y="32752"/>
                  </a:lnTo>
                  <a:lnTo>
                    <a:pt x="11828" y="32585"/>
                  </a:lnTo>
                  <a:lnTo>
                    <a:pt x="11843" y="32418"/>
                  </a:lnTo>
                  <a:lnTo>
                    <a:pt x="11865" y="32250"/>
                  </a:lnTo>
                  <a:lnTo>
                    <a:pt x="11895" y="32083"/>
                  </a:lnTo>
                  <a:lnTo>
                    <a:pt x="11933" y="31916"/>
                  </a:lnTo>
                  <a:lnTo>
                    <a:pt x="11978" y="31749"/>
                  </a:lnTo>
                  <a:lnTo>
                    <a:pt x="12030" y="31590"/>
                  </a:lnTo>
                  <a:lnTo>
                    <a:pt x="12090" y="31432"/>
                  </a:lnTo>
                  <a:lnTo>
                    <a:pt x="12158" y="31273"/>
                  </a:lnTo>
                  <a:lnTo>
                    <a:pt x="12233" y="31115"/>
                  </a:lnTo>
                  <a:lnTo>
                    <a:pt x="12315" y="30965"/>
                  </a:lnTo>
                  <a:lnTo>
                    <a:pt x="12398" y="30815"/>
                  </a:lnTo>
                  <a:lnTo>
                    <a:pt x="12495" y="30674"/>
                  </a:lnTo>
                  <a:lnTo>
                    <a:pt x="12585" y="30534"/>
                  </a:lnTo>
                  <a:lnTo>
                    <a:pt x="12690" y="30402"/>
                  </a:lnTo>
                  <a:lnTo>
                    <a:pt x="12795" y="30269"/>
                  </a:lnTo>
                  <a:lnTo>
                    <a:pt x="12908" y="30146"/>
                  </a:lnTo>
                  <a:lnTo>
                    <a:pt x="13020" y="30023"/>
                  </a:lnTo>
                  <a:lnTo>
                    <a:pt x="13140" y="29917"/>
                  </a:lnTo>
                  <a:lnTo>
                    <a:pt x="13260" y="29803"/>
                  </a:lnTo>
                  <a:lnTo>
                    <a:pt x="13388" y="29706"/>
                  </a:lnTo>
                  <a:lnTo>
                    <a:pt x="13515" y="29618"/>
                  </a:lnTo>
                  <a:lnTo>
                    <a:pt x="13650" y="29530"/>
                  </a:lnTo>
                  <a:lnTo>
                    <a:pt x="13785" y="29451"/>
                  </a:lnTo>
                  <a:lnTo>
                    <a:pt x="13920" y="29380"/>
                  </a:lnTo>
                  <a:lnTo>
                    <a:pt x="14055" y="29319"/>
                  </a:lnTo>
                  <a:lnTo>
                    <a:pt x="14190" y="29266"/>
                  </a:lnTo>
                  <a:lnTo>
                    <a:pt x="14333" y="29222"/>
                  </a:lnTo>
                  <a:lnTo>
                    <a:pt x="14475" y="29187"/>
                  </a:lnTo>
                  <a:lnTo>
                    <a:pt x="14618" y="29169"/>
                  </a:lnTo>
                  <a:lnTo>
                    <a:pt x="14760" y="29151"/>
                  </a:lnTo>
                  <a:lnTo>
                    <a:pt x="14903" y="29151"/>
                  </a:lnTo>
                  <a:lnTo>
                    <a:pt x="15045" y="29151"/>
                  </a:lnTo>
                  <a:lnTo>
                    <a:pt x="15188" y="29169"/>
                  </a:lnTo>
                  <a:lnTo>
                    <a:pt x="15338" y="29195"/>
                  </a:lnTo>
                  <a:lnTo>
                    <a:pt x="15480" y="29231"/>
                  </a:lnTo>
                  <a:lnTo>
                    <a:pt x="15623" y="29275"/>
                  </a:lnTo>
                  <a:lnTo>
                    <a:pt x="15758" y="29327"/>
                  </a:lnTo>
                  <a:lnTo>
                    <a:pt x="15900" y="29398"/>
                  </a:lnTo>
                  <a:lnTo>
                    <a:pt x="16035" y="29468"/>
                  </a:lnTo>
                  <a:lnTo>
                    <a:pt x="16170" y="29539"/>
                  </a:lnTo>
                  <a:lnTo>
                    <a:pt x="16298" y="29627"/>
                  </a:lnTo>
                  <a:lnTo>
                    <a:pt x="16425" y="29724"/>
                  </a:lnTo>
                  <a:lnTo>
                    <a:pt x="16553" y="29820"/>
                  </a:lnTo>
                  <a:lnTo>
                    <a:pt x="16673" y="29926"/>
                  </a:lnTo>
                  <a:lnTo>
                    <a:pt x="16793" y="30041"/>
                  </a:lnTo>
                  <a:lnTo>
                    <a:pt x="16905" y="30164"/>
                  </a:lnTo>
                  <a:lnTo>
                    <a:pt x="17010" y="30287"/>
                  </a:lnTo>
                  <a:lnTo>
                    <a:pt x="17115" y="30410"/>
                  </a:lnTo>
                  <a:lnTo>
                    <a:pt x="17213" y="30551"/>
                  </a:lnTo>
                  <a:lnTo>
                    <a:pt x="17310" y="30692"/>
                  </a:lnTo>
                  <a:lnTo>
                    <a:pt x="17400" y="30833"/>
                  </a:lnTo>
                  <a:lnTo>
                    <a:pt x="17483" y="30983"/>
                  </a:lnTo>
                  <a:lnTo>
                    <a:pt x="17565" y="31132"/>
                  </a:lnTo>
                  <a:lnTo>
                    <a:pt x="17633" y="31291"/>
                  </a:lnTo>
                  <a:lnTo>
                    <a:pt x="17700" y="31449"/>
                  </a:lnTo>
                  <a:lnTo>
                    <a:pt x="17760" y="31608"/>
                  </a:lnTo>
                  <a:lnTo>
                    <a:pt x="17813" y="31766"/>
                  </a:lnTo>
                  <a:lnTo>
                    <a:pt x="17858" y="31933"/>
                  </a:lnTo>
                  <a:lnTo>
                    <a:pt x="17895" y="32101"/>
                  </a:lnTo>
                  <a:lnTo>
                    <a:pt x="17925" y="32277"/>
                  </a:lnTo>
                  <a:lnTo>
                    <a:pt x="17940" y="32444"/>
                  </a:lnTo>
                  <a:lnTo>
                    <a:pt x="17955" y="32611"/>
                  </a:lnTo>
                  <a:lnTo>
                    <a:pt x="17963" y="32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73"/>
          <p:cNvGrpSpPr/>
          <p:nvPr/>
        </p:nvGrpSpPr>
        <p:grpSpPr>
          <a:xfrm>
            <a:off x="998785" y="3152783"/>
            <a:ext cx="680388" cy="583191"/>
            <a:chOff x="104250" y="82525"/>
            <a:chExt cx="2799950" cy="2817350"/>
          </a:xfrm>
        </p:grpSpPr>
        <p:sp>
          <p:nvSpPr>
            <p:cNvPr id="553" name="Google Shape;553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3"/>
            <p:cNvSpPr/>
            <p:nvPr/>
          </p:nvSpPr>
          <p:spPr>
            <a:xfrm>
              <a:off x="714175" y="348625"/>
              <a:ext cx="1580275" cy="1841850"/>
            </a:xfrm>
            <a:custGeom>
              <a:avLst/>
              <a:gdLst/>
              <a:ahLst/>
              <a:cxnLst/>
              <a:rect l="l" t="t" r="r" b="b"/>
              <a:pathLst>
                <a:path w="63211" h="73674" extrusionOk="0">
                  <a:moveTo>
                    <a:pt x="31816" y="1"/>
                  </a:moveTo>
                  <a:lnTo>
                    <a:pt x="31118" y="10"/>
                  </a:lnTo>
                  <a:lnTo>
                    <a:pt x="30421" y="36"/>
                  </a:lnTo>
                  <a:lnTo>
                    <a:pt x="29723" y="106"/>
                  </a:lnTo>
                  <a:lnTo>
                    <a:pt x="29033" y="194"/>
                  </a:lnTo>
                  <a:lnTo>
                    <a:pt x="28343" y="318"/>
                  </a:lnTo>
                  <a:lnTo>
                    <a:pt x="27661" y="459"/>
                  </a:lnTo>
                  <a:lnTo>
                    <a:pt x="26978" y="643"/>
                  </a:lnTo>
                  <a:lnTo>
                    <a:pt x="26303" y="846"/>
                  </a:lnTo>
                  <a:lnTo>
                    <a:pt x="25636" y="1084"/>
                  </a:lnTo>
                  <a:lnTo>
                    <a:pt x="24976" y="1339"/>
                  </a:lnTo>
                  <a:lnTo>
                    <a:pt x="24331" y="1629"/>
                  </a:lnTo>
                  <a:lnTo>
                    <a:pt x="23686" y="1955"/>
                  </a:lnTo>
                  <a:lnTo>
                    <a:pt x="23056" y="2299"/>
                  </a:lnTo>
                  <a:lnTo>
                    <a:pt x="22441" y="2677"/>
                  </a:lnTo>
                  <a:lnTo>
                    <a:pt x="21833" y="3082"/>
                  </a:lnTo>
                  <a:lnTo>
                    <a:pt x="21241" y="3514"/>
                  </a:lnTo>
                  <a:lnTo>
                    <a:pt x="20656" y="3971"/>
                  </a:lnTo>
                  <a:lnTo>
                    <a:pt x="20093" y="4464"/>
                  </a:lnTo>
                  <a:lnTo>
                    <a:pt x="19553" y="4975"/>
                  </a:lnTo>
                  <a:lnTo>
                    <a:pt x="19028" y="5486"/>
                  </a:lnTo>
                  <a:lnTo>
                    <a:pt x="18526" y="6014"/>
                  </a:lnTo>
                  <a:lnTo>
                    <a:pt x="18038" y="6551"/>
                  </a:lnTo>
                  <a:lnTo>
                    <a:pt x="17573" y="7106"/>
                  </a:lnTo>
                  <a:lnTo>
                    <a:pt x="17131" y="7660"/>
                  </a:lnTo>
                  <a:lnTo>
                    <a:pt x="16703" y="8233"/>
                  </a:lnTo>
                  <a:lnTo>
                    <a:pt x="16298" y="8805"/>
                  </a:lnTo>
                  <a:lnTo>
                    <a:pt x="15908" y="9395"/>
                  </a:lnTo>
                  <a:lnTo>
                    <a:pt x="15548" y="9993"/>
                  </a:lnTo>
                  <a:lnTo>
                    <a:pt x="15196" y="10610"/>
                  </a:lnTo>
                  <a:lnTo>
                    <a:pt x="14873" y="11226"/>
                  </a:lnTo>
                  <a:lnTo>
                    <a:pt x="14566" y="11860"/>
                  </a:lnTo>
                  <a:lnTo>
                    <a:pt x="14281" y="12503"/>
                  </a:lnTo>
                  <a:lnTo>
                    <a:pt x="14011" y="13154"/>
                  </a:lnTo>
                  <a:lnTo>
                    <a:pt x="13763" y="13814"/>
                  </a:lnTo>
                  <a:lnTo>
                    <a:pt x="13531" y="14483"/>
                  </a:lnTo>
                  <a:lnTo>
                    <a:pt x="13328" y="15170"/>
                  </a:lnTo>
                  <a:lnTo>
                    <a:pt x="13133" y="15866"/>
                  </a:lnTo>
                  <a:lnTo>
                    <a:pt x="12968" y="16570"/>
                  </a:lnTo>
                  <a:lnTo>
                    <a:pt x="12818" y="17283"/>
                  </a:lnTo>
                  <a:lnTo>
                    <a:pt x="12683" y="18014"/>
                  </a:lnTo>
                  <a:lnTo>
                    <a:pt x="12571" y="18753"/>
                  </a:lnTo>
                  <a:lnTo>
                    <a:pt x="12481" y="19502"/>
                  </a:lnTo>
                  <a:lnTo>
                    <a:pt x="12413" y="20259"/>
                  </a:lnTo>
                  <a:lnTo>
                    <a:pt x="12361" y="21025"/>
                  </a:lnTo>
                  <a:lnTo>
                    <a:pt x="12323" y="21808"/>
                  </a:lnTo>
                  <a:lnTo>
                    <a:pt x="12308" y="22601"/>
                  </a:lnTo>
                  <a:lnTo>
                    <a:pt x="12316" y="23402"/>
                  </a:lnTo>
                  <a:lnTo>
                    <a:pt x="12338" y="24212"/>
                  </a:lnTo>
                  <a:lnTo>
                    <a:pt x="12383" y="25040"/>
                  </a:lnTo>
                  <a:lnTo>
                    <a:pt x="12451" y="25876"/>
                  </a:lnTo>
                  <a:lnTo>
                    <a:pt x="12758" y="25797"/>
                  </a:lnTo>
                  <a:lnTo>
                    <a:pt x="13043" y="25718"/>
                  </a:lnTo>
                  <a:lnTo>
                    <a:pt x="13321" y="25638"/>
                  </a:lnTo>
                  <a:lnTo>
                    <a:pt x="13576" y="25568"/>
                  </a:lnTo>
                  <a:lnTo>
                    <a:pt x="13823" y="25506"/>
                  </a:lnTo>
                  <a:lnTo>
                    <a:pt x="14063" y="25453"/>
                  </a:lnTo>
                  <a:lnTo>
                    <a:pt x="14183" y="25436"/>
                  </a:lnTo>
                  <a:lnTo>
                    <a:pt x="14296" y="25427"/>
                  </a:lnTo>
                  <a:lnTo>
                    <a:pt x="14416" y="25418"/>
                  </a:lnTo>
                  <a:lnTo>
                    <a:pt x="14528" y="25418"/>
                  </a:lnTo>
                  <a:lnTo>
                    <a:pt x="15196" y="25427"/>
                  </a:lnTo>
                  <a:lnTo>
                    <a:pt x="15871" y="25436"/>
                  </a:lnTo>
                  <a:lnTo>
                    <a:pt x="16538" y="25445"/>
                  </a:lnTo>
                  <a:lnTo>
                    <a:pt x="17206" y="25445"/>
                  </a:lnTo>
                  <a:lnTo>
                    <a:pt x="17881" y="25453"/>
                  </a:lnTo>
                  <a:lnTo>
                    <a:pt x="18548" y="25462"/>
                  </a:lnTo>
                  <a:lnTo>
                    <a:pt x="19216" y="25471"/>
                  </a:lnTo>
                  <a:lnTo>
                    <a:pt x="19891" y="25489"/>
                  </a:lnTo>
                  <a:lnTo>
                    <a:pt x="20558" y="25506"/>
                  </a:lnTo>
                  <a:lnTo>
                    <a:pt x="21226" y="25524"/>
                  </a:lnTo>
                  <a:lnTo>
                    <a:pt x="21901" y="25559"/>
                  </a:lnTo>
                  <a:lnTo>
                    <a:pt x="22568" y="25585"/>
                  </a:lnTo>
                  <a:lnTo>
                    <a:pt x="23236" y="25629"/>
                  </a:lnTo>
                  <a:lnTo>
                    <a:pt x="23903" y="25682"/>
                  </a:lnTo>
                  <a:lnTo>
                    <a:pt x="24571" y="25735"/>
                  </a:lnTo>
                  <a:lnTo>
                    <a:pt x="25238" y="25806"/>
                  </a:lnTo>
                  <a:lnTo>
                    <a:pt x="25681" y="25841"/>
                  </a:lnTo>
                  <a:lnTo>
                    <a:pt x="26266" y="25876"/>
                  </a:lnTo>
                  <a:lnTo>
                    <a:pt x="26971" y="25902"/>
                  </a:lnTo>
                  <a:lnTo>
                    <a:pt x="27773" y="25929"/>
                  </a:lnTo>
                  <a:lnTo>
                    <a:pt x="28658" y="25946"/>
                  </a:lnTo>
                  <a:lnTo>
                    <a:pt x="29603" y="25955"/>
                  </a:lnTo>
                  <a:lnTo>
                    <a:pt x="30586" y="25964"/>
                  </a:lnTo>
                  <a:lnTo>
                    <a:pt x="32588" y="25964"/>
                  </a:lnTo>
                  <a:lnTo>
                    <a:pt x="33578" y="25955"/>
                  </a:lnTo>
                  <a:lnTo>
                    <a:pt x="34523" y="25946"/>
                  </a:lnTo>
                  <a:lnTo>
                    <a:pt x="35416" y="25920"/>
                  </a:lnTo>
                  <a:lnTo>
                    <a:pt x="36226" y="25902"/>
                  </a:lnTo>
                  <a:lnTo>
                    <a:pt x="36938" y="25867"/>
                  </a:lnTo>
                  <a:lnTo>
                    <a:pt x="37531" y="25832"/>
                  </a:lnTo>
                  <a:lnTo>
                    <a:pt x="37988" y="25788"/>
                  </a:lnTo>
                  <a:lnTo>
                    <a:pt x="38768" y="25700"/>
                  </a:lnTo>
                  <a:lnTo>
                    <a:pt x="39556" y="25612"/>
                  </a:lnTo>
                  <a:lnTo>
                    <a:pt x="40336" y="25541"/>
                  </a:lnTo>
                  <a:lnTo>
                    <a:pt x="41123" y="25471"/>
                  </a:lnTo>
                  <a:lnTo>
                    <a:pt x="41911" y="25418"/>
                  </a:lnTo>
                  <a:lnTo>
                    <a:pt x="42698" y="25357"/>
                  </a:lnTo>
                  <a:lnTo>
                    <a:pt x="43493" y="25304"/>
                  </a:lnTo>
                  <a:lnTo>
                    <a:pt x="44288" y="25260"/>
                  </a:lnTo>
                  <a:lnTo>
                    <a:pt x="45083" y="25207"/>
                  </a:lnTo>
                  <a:lnTo>
                    <a:pt x="45886" y="25163"/>
                  </a:lnTo>
                  <a:lnTo>
                    <a:pt x="46696" y="25119"/>
                  </a:lnTo>
                  <a:lnTo>
                    <a:pt x="47506" y="25084"/>
                  </a:lnTo>
                  <a:lnTo>
                    <a:pt x="48323" y="25031"/>
                  </a:lnTo>
                  <a:lnTo>
                    <a:pt x="49141" y="24987"/>
                  </a:lnTo>
                  <a:lnTo>
                    <a:pt x="49966" y="24943"/>
                  </a:lnTo>
                  <a:lnTo>
                    <a:pt x="50798" y="24890"/>
                  </a:lnTo>
                  <a:lnTo>
                    <a:pt x="50873" y="24062"/>
                  </a:lnTo>
                  <a:lnTo>
                    <a:pt x="50918" y="23244"/>
                  </a:lnTo>
                  <a:lnTo>
                    <a:pt x="50933" y="22425"/>
                  </a:lnTo>
                  <a:lnTo>
                    <a:pt x="50926" y="21615"/>
                  </a:lnTo>
                  <a:lnTo>
                    <a:pt x="50896" y="20805"/>
                  </a:lnTo>
                  <a:lnTo>
                    <a:pt x="50836" y="20004"/>
                  </a:lnTo>
                  <a:lnTo>
                    <a:pt x="50753" y="19202"/>
                  </a:lnTo>
                  <a:lnTo>
                    <a:pt x="50641" y="18410"/>
                  </a:lnTo>
                  <a:lnTo>
                    <a:pt x="50513" y="17627"/>
                  </a:lnTo>
                  <a:lnTo>
                    <a:pt x="50356" y="16852"/>
                  </a:lnTo>
                  <a:lnTo>
                    <a:pt x="50176" y="16077"/>
                  </a:lnTo>
                  <a:lnTo>
                    <a:pt x="49966" y="15320"/>
                  </a:lnTo>
                  <a:lnTo>
                    <a:pt x="49741" y="14572"/>
                  </a:lnTo>
                  <a:lnTo>
                    <a:pt x="49486" y="13832"/>
                  </a:lnTo>
                  <a:lnTo>
                    <a:pt x="49216" y="13101"/>
                  </a:lnTo>
                  <a:lnTo>
                    <a:pt x="48916" y="12379"/>
                  </a:lnTo>
                  <a:lnTo>
                    <a:pt x="48593" y="11675"/>
                  </a:lnTo>
                  <a:lnTo>
                    <a:pt x="48248" y="10979"/>
                  </a:lnTo>
                  <a:lnTo>
                    <a:pt x="47881" y="10302"/>
                  </a:lnTo>
                  <a:lnTo>
                    <a:pt x="47491" y="9632"/>
                  </a:lnTo>
                  <a:lnTo>
                    <a:pt x="47078" y="8981"/>
                  </a:lnTo>
                  <a:lnTo>
                    <a:pt x="46651" y="8347"/>
                  </a:lnTo>
                  <a:lnTo>
                    <a:pt x="46193" y="7722"/>
                  </a:lnTo>
                  <a:lnTo>
                    <a:pt x="45721" y="7114"/>
                  </a:lnTo>
                  <a:lnTo>
                    <a:pt x="45218" y="6533"/>
                  </a:lnTo>
                  <a:lnTo>
                    <a:pt x="44701" y="5961"/>
                  </a:lnTo>
                  <a:lnTo>
                    <a:pt x="44161" y="5406"/>
                  </a:lnTo>
                  <a:lnTo>
                    <a:pt x="43606" y="4869"/>
                  </a:lnTo>
                  <a:lnTo>
                    <a:pt x="43021" y="4359"/>
                  </a:lnTo>
                  <a:lnTo>
                    <a:pt x="42421" y="3866"/>
                  </a:lnTo>
                  <a:lnTo>
                    <a:pt x="41806" y="3390"/>
                  </a:lnTo>
                  <a:lnTo>
                    <a:pt x="41161" y="2941"/>
                  </a:lnTo>
                  <a:lnTo>
                    <a:pt x="40546" y="2545"/>
                  </a:lnTo>
                  <a:lnTo>
                    <a:pt x="39923" y="2175"/>
                  </a:lnTo>
                  <a:lnTo>
                    <a:pt x="39286" y="1832"/>
                  </a:lnTo>
                  <a:lnTo>
                    <a:pt x="38641" y="1524"/>
                  </a:lnTo>
                  <a:lnTo>
                    <a:pt x="37981" y="1242"/>
                  </a:lnTo>
                  <a:lnTo>
                    <a:pt x="37321" y="987"/>
                  </a:lnTo>
                  <a:lnTo>
                    <a:pt x="36646" y="767"/>
                  </a:lnTo>
                  <a:lnTo>
                    <a:pt x="35971" y="564"/>
                  </a:lnTo>
                  <a:lnTo>
                    <a:pt x="35288" y="406"/>
                  </a:lnTo>
                  <a:lnTo>
                    <a:pt x="34598" y="265"/>
                  </a:lnTo>
                  <a:lnTo>
                    <a:pt x="33908" y="150"/>
                  </a:lnTo>
                  <a:lnTo>
                    <a:pt x="33211" y="71"/>
                  </a:lnTo>
                  <a:lnTo>
                    <a:pt x="32513" y="18"/>
                  </a:lnTo>
                  <a:lnTo>
                    <a:pt x="31816" y="1"/>
                  </a:lnTo>
                  <a:close/>
                  <a:moveTo>
                    <a:pt x="19231" y="28051"/>
                  </a:moveTo>
                  <a:lnTo>
                    <a:pt x="18743" y="28068"/>
                  </a:lnTo>
                  <a:lnTo>
                    <a:pt x="18248" y="28095"/>
                  </a:lnTo>
                  <a:lnTo>
                    <a:pt x="17753" y="28147"/>
                  </a:lnTo>
                  <a:lnTo>
                    <a:pt x="17258" y="28209"/>
                  </a:lnTo>
                  <a:lnTo>
                    <a:pt x="16763" y="28297"/>
                  </a:lnTo>
                  <a:lnTo>
                    <a:pt x="16261" y="28394"/>
                  </a:lnTo>
                  <a:lnTo>
                    <a:pt x="15758" y="28517"/>
                  </a:lnTo>
                  <a:lnTo>
                    <a:pt x="15256" y="28658"/>
                  </a:lnTo>
                  <a:lnTo>
                    <a:pt x="14753" y="28808"/>
                  </a:lnTo>
                  <a:lnTo>
                    <a:pt x="14243" y="28984"/>
                  </a:lnTo>
                  <a:lnTo>
                    <a:pt x="13733" y="29178"/>
                  </a:lnTo>
                  <a:lnTo>
                    <a:pt x="13216" y="29389"/>
                  </a:lnTo>
                  <a:lnTo>
                    <a:pt x="13373" y="29970"/>
                  </a:lnTo>
                  <a:lnTo>
                    <a:pt x="13546" y="30533"/>
                  </a:lnTo>
                  <a:lnTo>
                    <a:pt x="13718" y="31088"/>
                  </a:lnTo>
                  <a:lnTo>
                    <a:pt x="13906" y="31634"/>
                  </a:lnTo>
                  <a:lnTo>
                    <a:pt x="14101" y="32162"/>
                  </a:lnTo>
                  <a:lnTo>
                    <a:pt x="14303" y="32690"/>
                  </a:lnTo>
                  <a:lnTo>
                    <a:pt x="14513" y="33201"/>
                  </a:lnTo>
                  <a:lnTo>
                    <a:pt x="14731" y="33703"/>
                  </a:lnTo>
                  <a:lnTo>
                    <a:pt x="14963" y="34196"/>
                  </a:lnTo>
                  <a:lnTo>
                    <a:pt x="15196" y="34680"/>
                  </a:lnTo>
                  <a:lnTo>
                    <a:pt x="15443" y="35147"/>
                  </a:lnTo>
                  <a:lnTo>
                    <a:pt x="15698" y="35613"/>
                  </a:lnTo>
                  <a:lnTo>
                    <a:pt x="15961" y="36062"/>
                  </a:lnTo>
                  <a:lnTo>
                    <a:pt x="16223" y="36494"/>
                  </a:lnTo>
                  <a:lnTo>
                    <a:pt x="16501" y="36925"/>
                  </a:lnTo>
                  <a:lnTo>
                    <a:pt x="16786" y="37339"/>
                  </a:lnTo>
                  <a:lnTo>
                    <a:pt x="17078" y="37744"/>
                  </a:lnTo>
                  <a:lnTo>
                    <a:pt x="17378" y="38140"/>
                  </a:lnTo>
                  <a:lnTo>
                    <a:pt x="17686" y="38519"/>
                  </a:lnTo>
                  <a:lnTo>
                    <a:pt x="18001" y="38897"/>
                  </a:lnTo>
                  <a:lnTo>
                    <a:pt x="18323" y="39258"/>
                  </a:lnTo>
                  <a:lnTo>
                    <a:pt x="18653" y="39602"/>
                  </a:lnTo>
                  <a:lnTo>
                    <a:pt x="18983" y="39936"/>
                  </a:lnTo>
                  <a:lnTo>
                    <a:pt x="19328" y="40262"/>
                  </a:lnTo>
                  <a:lnTo>
                    <a:pt x="19681" y="40579"/>
                  </a:lnTo>
                  <a:lnTo>
                    <a:pt x="20033" y="40878"/>
                  </a:lnTo>
                  <a:lnTo>
                    <a:pt x="20393" y="41169"/>
                  </a:lnTo>
                  <a:lnTo>
                    <a:pt x="20768" y="41450"/>
                  </a:lnTo>
                  <a:lnTo>
                    <a:pt x="21143" y="41715"/>
                  </a:lnTo>
                  <a:lnTo>
                    <a:pt x="21526" y="41970"/>
                  </a:lnTo>
                  <a:lnTo>
                    <a:pt x="21908" y="42208"/>
                  </a:lnTo>
                  <a:lnTo>
                    <a:pt x="22306" y="42437"/>
                  </a:lnTo>
                  <a:lnTo>
                    <a:pt x="22703" y="41723"/>
                  </a:lnTo>
                  <a:lnTo>
                    <a:pt x="23108" y="41001"/>
                  </a:lnTo>
                  <a:lnTo>
                    <a:pt x="23506" y="40288"/>
                  </a:lnTo>
                  <a:lnTo>
                    <a:pt x="23903" y="39575"/>
                  </a:lnTo>
                  <a:lnTo>
                    <a:pt x="24301" y="38862"/>
                  </a:lnTo>
                  <a:lnTo>
                    <a:pt x="24698" y="38140"/>
                  </a:lnTo>
                  <a:lnTo>
                    <a:pt x="25096" y="37427"/>
                  </a:lnTo>
                  <a:lnTo>
                    <a:pt x="25501" y="36714"/>
                  </a:lnTo>
                  <a:lnTo>
                    <a:pt x="25898" y="36001"/>
                  </a:lnTo>
                  <a:lnTo>
                    <a:pt x="26296" y="35288"/>
                  </a:lnTo>
                  <a:lnTo>
                    <a:pt x="26693" y="34566"/>
                  </a:lnTo>
                  <a:lnTo>
                    <a:pt x="27098" y="33853"/>
                  </a:lnTo>
                  <a:lnTo>
                    <a:pt x="27496" y="33131"/>
                  </a:lnTo>
                  <a:lnTo>
                    <a:pt x="27893" y="32417"/>
                  </a:lnTo>
                  <a:lnTo>
                    <a:pt x="28298" y="31696"/>
                  </a:lnTo>
                  <a:lnTo>
                    <a:pt x="28696" y="30982"/>
                  </a:lnTo>
                  <a:lnTo>
                    <a:pt x="28238" y="30701"/>
                  </a:lnTo>
                  <a:lnTo>
                    <a:pt x="27781" y="30437"/>
                  </a:lnTo>
                  <a:lnTo>
                    <a:pt x="27316" y="30181"/>
                  </a:lnTo>
                  <a:lnTo>
                    <a:pt x="26851" y="29943"/>
                  </a:lnTo>
                  <a:lnTo>
                    <a:pt x="26386" y="29715"/>
                  </a:lnTo>
                  <a:lnTo>
                    <a:pt x="25921" y="29503"/>
                  </a:lnTo>
                  <a:lnTo>
                    <a:pt x="25456" y="29301"/>
                  </a:lnTo>
                  <a:lnTo>
                    <a:pt x="24983" y="29116"/>
                  </a:lnTo>
                  <a:lnTo>
                    <a:pt x="24518" y="28940"/>
                  </a:lnTo>
                  <a:lnTo>
                    <a:pt x="24046" y="28790"/>
                  </a:lnTo>
                  <a:lnTo>
                    <a:pt x="23573" y="28640"/>
                  </a:lnTo>
                  <a:lnTo>
                    <a:pt x="23093" y="28517"/>
                  </a:lnTo>
                  <a:lnTo>
                    <a:pt x="22621" y="28403"/>
                  </a:lnTo>
                  <a:lnTo>
                    <a:pt x="22141" y="28306"/>
                  </a:lnTo>
                  <a:lnTo>
                    <a:pt x="21661" y="28227"/>
                  </a:lnTo>
                  <a:lnTo>
                    <a:pt x="21181" y="28156"/>
                  </a:lnTo>
                  <a:lnTo>
                    <a:pt x="20693" y="28103"/>
                  </a:lnTo>
                  <a:lnTo>
                    <a:pt x="20213" y="28068"/>
                  </a:lnTo>
                  <a:lnTo>
                    <a:pt x="19726" y="28051"/>
                  </a:lnTo>
                  <a:close/>
                  <a:moveTo>
                    <a:pt x="43463" y="28077"/>
                  </a:moveTo>
                  <a:lnTo>
                    <a:pt x="42923" y="28086"/>
                  </a:lnTo>
                  <a:lnTo>
                    <a:pt x="42391" y="28121"/>
                  </a:lnTo>
                  <a:lnTo>
                    <a:pt x="41858" y="28165"/>
                  </a:lnTo>
                  <a:lnTo>
                    <a:pt x="41326" y="28235"/>
                  </a:lnTo>
                  <a:lnTo>
                    <a:pt x="40801" y="28315"/>
                  </a:lnTo>
                  <a:lnTo>
                    <a:pt x="40291" y="28420"/>
                  </a:lnTo>
                  <a:lnTo>
                    <a:pt x="39781" y="28535"/>
                  </a:lnTo>
                  <a:lnTo>
                    <a:pt x="39278" y="28676"/>
                  </a:lnTo>
                  <a:lnTo>
                    <a:pt x="38791" y="28825"/>
                  </a:lnTo>
                  <a:lnTo>
                    <a:pt x="38311" y="28993"/>
                  </a:lnTo>
                  <a:lnTo>
                    <a:pt x="37846" y="29178"/>
                  </a:lnTo>
                  <a:lnTo>
                    <a:pt x="37396" y="29380"/>
                  </a:lnTo>
                  <a:lnTo>
                    <a:pt x="36961" y="29600"/>
                  </a:lnTo>
                  <a:lnTo>
                    <a:pt x="36541" y="29829"/>
                  </a:lnTo>
                  <a:lnTo>
                    <a:pt x="36143" y="30076"/>
                  </a:lnTo>
                  <a:lnTo>
                    <a:pt x="35761" y="30340"/>
                  </a:lnTo>
                  <a:lnTo>
                    <a:pt x="35401" y="30621"/>
                  </a:lnTo>
                  <a:lnTo>
                    <a:pt x="35056" y="30921"/>
                  </a:lnTo>
                  <a:lnTo>
                    <a:pt x="34741" y="31229"/>
                  </a:lnTo>
                  <a:lnTo>
                    <a:pt x="35123" y="31916"/>
                  </a:lnTo>
                  <a:lnTo>
                    <a:pt x="35513" y="32611"/>
                  </a:lnTo>
                  <a:lnTo>
                    <a:pt x="35896" y="33298"/>
                  </a:lnTo>
                  <a:lnTo>
                    <a:pt x="36286" y="33993"/>
                  </a:lnTo>
                  <a:lnTo>
                    <a:pt x="36668" y="34689"/>
                  </a:lnTo>
                  <a:lnTo>
                    <a:pt x="37058" y="35384"/>
                  </a:lnTo>
                  <a:lnTo>
                    <a:pt x="37448" y="36080"/>
                  </a:lnTo>
                  <a:lnTo>
                    <a:pt x="37838" y="36775"/>
                  </a:lnTo>
                  <a:lnTo>
                    <a:pt x="38228" y="37480"/>
                  </a:lnTo>
                  <a:lnTo>
                    <a:pt x="38626" y="38184"/>
                  </a:lnTo>
                  <a:lnTo>
                    <a:pt x="39016" y="38897"/>
                  </a:lnTo>
                  <a:lnTo>
                    <a:pt x="39421" y="39610"/>
                  </a:lnTo>
                  <a:lnTo>
                    <a:pt x="39818" y="40332"/>
                  </a:lnTo>
                  <a:lnTo>
                    <a:pt x="40223" y="41063"/>
                  </a:lnTo>
                  <a:lnTo>
                    <a:pt x="40636" y="41794"/>
                  </a:lnTo>
                  <a:lnTo>
                    <a:pt x="41048" y="42533"/>
                  </a:lnTo>
                  <a:lnTo>
                    <a:pt x="41446" y="42269"/>
                  </a:lnTo>
                  <a:lnTo>
                    <a:pt x="41843" y="41996"/>
                  </a:lnTo>
                  <a:lnTo>
                    <a:pt x="42233" y="41706"/>
                  </a:lnTo>
                  <a:lnTo>
                    <a:pt x="42616" y="41415"/>
                  </a:lnTo>
                  <a:lnTo>
                    <a:pt x="42983" y="41116"/>
                  </a:lnTo>
                  <a:lnTo>
                    <a:pt x="43351" y="40799"/>
                  </a:lnTo>
                  <a:lnTo>
                    <a:pt x="43711" y="40482"/>
                  </a:lnTo>
                  <a:lnTo>
                    <a:pt x="44056" y="40156"/>
                  </a:lnTo>
                  <a:lnTo>
                    <a:pt x="44393" y="39813"/>
                  </a:lnTo>
                  <a:lnTo>
                    <a:pt x="44731" y="39470"/>
                  </a:lnTo>
                  <a:lnTo>
                    <a:pt x="45053" y="39109"/>
                  </a:lnTo>
                  <a:lnTo>
                    <a:pt x="45376" y="38748"/>
                  </a:lnTo>
                  <a:lnTo>
                    <a:pt x="45683" y="38378"/>
                  </a:lnTo>
                  <a:lnTo>
                    <a:pt x="45983" y="37990"/>
                  </a:lnTo>
                  <a:lnTo>
                    <a:pt x="46276" y="37603"/>
                  </a:lnTo>
                  <a:lnTo>
                    <a:pt x="46561" y="37198"/>
                  </a:lnTo>
                  <a:lnTo>
                    <a:pt x="46838" y="36793"/>
                  </a:lnTo>
                  <a:lnTo>
                    <a:pt x="47108" y="36379"/>
                  </a:lnTo>
                  <a:lnTo>
                    <a:pt x="47371" y="35957"/>
                  </a:lnTo>
                  <a:lnTo>
                    <a:pt x="47626" y="35516"/>
                  </a:lnTo>
                  <a:lnTo>
                    <a:pt x="47873" y="35076"/>
                  </a:lnTo>
                  <a:lnTo>
                    <a:pt x="48113" y="34627"/>
                  </a:lnTo>
                  <a:lnTo>
                    <a:pt x="48338" y="34169"/>
                  </a:lnTo>
                  <a:lnTo>
                    <a:pt x="48563" y="33703"/>
                  </a:lnTo>
                  <a:lnTo>
                    <a:pt x="48781" y="33227"/>
                  </a:lnTo>
                  <a:lnTo>
                    <a:pt x="48983" y="32743"/>
                  </a:lnTo>
                  <a:lnTo>
                    <a:pt x="49186" y="32250"/>
                  </a:lnTo>
                  <a:lnTo>
                    <a:pt x="49373" y="31748"/>
                  </a:lnTo>
                  <a:lnTo>
                    <a:pt x="49553" y="31238"/>
                  </a:lnTo>
                  <a:lnTo>
                    <a:pt x="49733" y="30727"/>
                  </a:lnTo>
                  <a:lnTo>
                    <a:pt x="49898" y="30199"/>
                  </a:lnTo>
                  <a:lnTo>
                    <a:pt x="50056" y="29662"/>
                  </a:lnTo>
                  <a:lnTo>
                    <a:pt x="49606" y="29424"/>
                  </a:lnTo>
                  <a:lnTo>
                    <a:pt x="49141" y="29204"/>
                  </a:lnTo>
                  <a:lnTo>
                    <a:pt x="48668" y="29001"/>
                  </a:lnTo>
                  <a:lnTo>
                    <a:pt x="48181" y="28817"/>
                  </a:lnTo>
                  <a:lnTo>
                    <a:pt x="47678" y="28658"/>
                  </a:lnTo>
                  <a:lnTo>
                    <a:pt x="47176" y="28517"/>
                  </a:lnTo>
                  <a:lnTo>
                    <a:pt x="46658" y="28394"/>
                  </a:lnTo>
                  <a:lnTo>
                    <a:pt x="46133" y="28297"/>
                  </a:lnTo>
                  <a:lnTo>
                    <a:pt x="45608" y="28209"/>
                  </a:lnTo>
                  <a:lnTo>
                    <a:pt x="45076" y="28147"/>
                  </a:lnTo>
                  <a:lnTo>
                    <a:pt x="44536" y="28103"/>
                  </a:lnTo>
                  <a:lnTo>
                    <a:pt x="44003" y="28077"/>
                  </a:lnTo>
                  <a:close/>
                  <a:moveTo>
                    <a:pt x="31028" y="33122"/>
                  </a:moveTo>
                  <a:lnTo>
                    <a:pt x="30653" y="33791"/>
                  </a:lnTo>
                  <a:lnTo>
                    <a:pt x="30271" y="34451"/>
                  </a:lnTo>
                  <a:lnTo>
                    <a:pt x="29896" y="35120"/>
                  </a:lnTo>
                  <a:lnTo>
                    <a:pt x="29513" y="35789"/>
                  </a:lnTo>
                  <a:lnTo>
                    <a:pt x="29131" y="36450"/>
                  </a:lnTo>
                  <a:lnTo>
                    <a:pt x="28756" y="37128"/>
                  </a:lnTo>
                  <a:lnTo>
                    <a:pt x="28373" y="37797"/>
                  </a:lnTo>
                  <a:lnTo>
                    <a:pt x="27983" y="38466"/>
                  </a:lnTo>
                  <a:lnTo>
                    <a:pt x="27601" y="39144"/>
                  </a:lnTo>
                  <a:lnTo>
                    <a:pt x="27211" y="39830"/>
                  </a:lnTo>
                  <a:lnTo>
                    <a:pt x="26821" y="40508"/>
                  </a:lnTo>
                  <a:lnTo>
                    <a:pt x="26431" y="41204"/>
                  </a:lnTo>
                  <a:lnTo>
                    <a:pt x="26033" y="41891"/>
                  </a:lnTo>
                  <a:lnTo>
                    <a:pt x="25636" y="42586"/>
                  </a:lnTo>
                  <a:lnTo>
                    <a:pt x="25238" y="43291"/>
                  </a:lnTo>
                  <a:lnTo>
                    <a:pt x="24841" y="43995"/>
                  </a:lnTo>
                  <a:lnTo>
                    <a:pt x="25291" y="44180"/>
                  </a:lnTo>
                  <a:lnTo>
                    <a:pt x="25733" y="44347"/>
                  </a:lnTo>
                  <a:lnTo>
                    <a:pt x="26176" y="44497"/>
                  </a:lnTo>
                  <a:lnTo>
                    <a:pt x="26618" y="44646"/>
                  </a:lnTo>
                  <a:lnTo>
                    <a:pt x="27053" y="44778"/>
                  </a:lnTo>
                  <a:lnTo>
                    <a:pt x="27481" y="44902"/>
                  </a:lnTo>
                  <a:lnTo>
                    <a:pt x="27916" y="45016"/>
                  </a:lnTo>
                  <a:lnTo>
                    <a:pt x="28336" y="45113"/>
                  </a:lnTo>
                  <a:lnTo>
                    <a:pt x="28763" y="45201"/>
                  </a:lnTo>
                  <a:lnTo>
                    <a:pt x="29183" y="45280"/>
                  </a:lnTo>
                  <a:lnTo>
                    <a:pt x="29603" y="45351"/>
                  </a:lnTo>
                  <a:lnTo>
                    <a:pt x="30023" y="45403"/>
                  </a:lnTo>
                  <a:lnTo>
                    <a:pt x="30443" y="45448"/>
                  </a:lnTo>
                  <a:lnTo>
                    <a:pt x="30856" y="45474"/>
                  </a:lnTo>
                  <a:lnTo>
                    <a:pt x="31276" y="45492"/>
                  </a:lnTo>
                  <a:lnTo>
                    <a:pt x="31688" y="45500"/>
                  </a:lnTo>
                  <a:lnTo>
                    <a:pt x="32101" y="45500"/>
                  </a:lnTo>
                  <a:lnTo>
                    <a:pt x="32513" y="45474"/>
                  </a:lnTo>
                  <a:lnTo>
                    <a:pt x="32933" y="45448"/>
                  </a:lnTo>
                  <a:lnTo>
                    <a:pt x="33346" y="45403"/>
                  </a:lnTo>
                  <a:lnTo>
                    <a:pt x="33758" y="45351"/>
                  </a:lnTo>
                  <a:lnTo>
                    <a:pt x="34178" y="45280"/>
                  </a:lnTo>
                  <a:lnTo>
                    <a:pt x="34591" y="45201"/>
                  </a:lnTo>
                  <a:lnTo>
                    <a:pt x="35011" y="45104"/>
                  </a:lnTo>
                  <a:lnTo>
                    <a:pt x="35431" y="44999"/>
                  </a:lnTo>
                  <a:lnTo>
                    <a:pt x="35851" y="44884"/>
                  </a:lnTo>
                  <a:lnTo>
                    <a:pt x="36271" y="44743"/>
                  </a:lnTo>
                  <a:lnTo>
                    <a:pt x="36698" y="44602"/>
                  </a:lnTo>
                  <a:lnTo>
                    <a:pt x="37126" y="44444"/>
                  </a:lnTo>
                  <a:lnTo>
                    <a:pt x="37561" y="44268"/>
                  </a:lnTo>
                  <a:lnTo>
                    <a:pt x="37996" y="44083"/>
                  </a:lnTo>
                  <a:lnTo>
                    <a:pt x="38431" y="43880"/>
                  </a:lnTo>
                  <a:lnTo>
                    <a:pt x="38018" y="43176"/>
                  </a:lnTo>
                  <a:lnTo>
                    <a:pt x="37613" y="42472"/>
                  </a:lnTo>
                  <a:lnTo>
                    <a:pt x="37208" y="41776"/>
                  </a:lnTo>
                  <a:lnTo>
                    <a:pt x="36803" y="41089"/>
                  </a:lnTo>
                  <a:lnTo>
                    <a:pt x="36406" y="40412"/>
                  </a:lnTo>
                  <a:lnTo>
                    <a:pt x="36016" y="39734"/>
                  </a:lnTo>
                  <a:lnTo>
                    <a:pt x="35618" y="39056"/>
                  </a:lnTo>
                  <a:lnTo>
                    <a:pt x="35228" y="38387"/>
                  </a:lnTo>
                  <a:lnTo>
                    <a:pt x="34846" y="37726"/>
                  </a:lnTo>
                  <a:lnTo>
                    <a:pt x="34456" y="37057"/>
                  </a:lnTo>
                  <a:lnTo>
                    <a:pt x="34073" y="36397"/>
                  </a:lnTo>
                  <a:lnTo>
                    <a:pt x="33691" y="35745"/>
                  </a:lnTo>
                  <a:lnTo>
                    <a:pt x="33308" y="35085"/>
                  </a:lnTo>
                  <a:lnTo>
                    <a:pt x="32926" y="34434"/>
                  </a:lnTo>
                  <a:lnTo>
                    <a:pt x="32551" y="33782"/>
                  </a:lnTo>
                  <a:lnTo>
                    <a:pt x="32168" y="33122"/>
                  </a:lnTo>
                  <a:close/>
                  <a:moveTo>
                    <a:pt x="24796" y="48335"/>
                  </a:moveTo>
                  <a:lnTo>
                    <a:pt x="24661" y="48881"/>
                  </a:lnTo>
                  <a:lnTo>
                    <a:pt x="24548" y="49453"/>
                  </a:lnTo>
                  <a:lnTo>
                    <a:pt x="24466" y="50043"/>
                  </a:lnTo>
                  <a:lnTo>
                    <a:pt x="24406" y="50660"/>
                  </a:lnTo>
                  <a:lnTo>
                    <a:pt x="24383" y="51293"/>
                  </a:lnTo>
                  <a:lnTo>
                    <a:pt x="24376" y="51945"/>
                  </a:lnTo>
                  <a:lnTo>
                    <a:pt x="24406" y="52605"/>
                  </a:lnTo>
                  <a:lnTo>
                    <a:pt x="24458" y="53283"/>
                  </a:lnTo>
                  <a:lnTo>
                    <a:pt x="24533" y="53970"/>
                  </a:lnTo>
                  <a:lnTo>
                    <a:pt x="24631" y="54665"/>
                  </a:lnTo>
                  <a:lnTo>
                    <a:pt x="24758" y="55370"/>
                  </a:lnTo>
                  <a:lnTo>
                    <a:pt x="24901" y="56074"/>
                  </a:lnTo>
                  <a:lnTo>
                    <a:pt x="25073" y="56787"/>
                  </a:lnTo>
                  <a:lnTo>
                    <a:pt x="25268" y="57500"/>
                  </a:lnTo>
                  <a:lnTo>
                    <a:pt x="25478" y="58205"/>
                  </a:lnTo>
                  <a:lnTo>
                    <a:pt x="25711" y="58918"/>
                  </a:lnTo>
                  <a:lnTo>
                    <a:pt x="25966" y="59613"/>
                  </a:lnTo>
                  <a:lnTo>
                    <a:pt x="26236" y="60309"/>
                  </a:lnTo>
                  <a:lnTo>
                    <a:pt x="26528" y="60996"/>
                  </a:lnTo>
                  <a:lnTo>
                    <a:pt x="26836" y="61673"/>
                  </a:lnTo>
                  <a:lnTo>
                    <a:pt x="27158" y="62334"/>
                  </a:lnTo>
                  <a:lnTo>
                    <a:pt x="27503" y="62977"/>
                  </a:lnTo>
                  <a:lnTo>
                    <a:pt x="27863" y="63602"/>
                  </a:lnTo>
                  <a:lnTo>
                    <a:pt x="28238" y="64218"/>
                  </a:lnTo>
                  <a:lnTo>
                    <a:pt x="28628" y="64808"/>
                  </a:lnTo>
                  <a:lnTo>
                    <a:pt x="29026" y="65371"/>
                  </a:lnTo>
                  <a:lnTo>
                    <a:pt x="29446" y="65908"/>
                  </a:lnTo>
                  <a:lnTo>
                    <a:pt x="29873" y="66419"/>
                  </a:lnTo>
                  <a:lnTo>
                    <a:pt x="30316" y="66903"/>
                  </a:lnTo>
                  <a:lnTo>
                    <a:pt x="30773" y="67361"/>
                  </a:lnTo>
                  <a:lnTo>
                    <a:pt x="31238" y="67775"/>
                  </a:lnTo>
                  <a:lnTo>
                    <a:pt x="31711" y="68162"/>
                  </a:lnTo>
                  <a:lnTo>
                    <a:pt x="32198" y="67696"/>
                  </a:lnTo>
                  <a:lnTo>
                    <a:pt x="32678" y="67194"/>
                  </a:lnTo>
                  <a:lnTo>
                    <a:pt x="33143" y="66665"/>
                  </a:lnTo>
                  <a:lnTo>
                    <a:pt x="33601" y="66111"/>
                  </a:lnTo>
                  <a:lnTo>
                    <a:pt x="34036" y="65538"/>
                  </a:lnTo>
                  <a:lnTo>
                    <a:pt x="34463" y="64940"/>
                  </a:lnTo>
                  <a:lnTo>
                    <a:pt x="34868" y="64324"/>
                  </a:lnTo>
                  <a:lnTo>
                    <a:pt x="35258" y="63690"/>
                  </a:lnTo>
                  <a:lnTo>
                    <a:pt x="35633" y="63038"/>
                  </a:lnTo>
                  <a:lnTo>
                    <a:pt x="35993" y="62369"/>
                  </a:lnTo>
                  <a:lnTo>
                    <a:pt x="36331" y="61700"/>
                  </a:lnTo>
                  <a:lnTo>
                    <a:pt x="36653" y="61013"/>
                  </a:lnTo>
                  <a:lnTo>
                    <a:pt x="36961" y="60318"/>
                  </a:lnTo>
                  <a:lnTo>
                    <a:pt x="37246" y="59622"/>
                  </a:lnTo>
                  <a:lnTo>
                    <a:pt x="37508" y="58918"/>
                  </a:lnTo>
                  <a:lnTo>
                    <a:pt x="37748" y="58213"/>
                  </a:lnTo>
                  <a:lnTo>
                    <a:pt x="37973" y="57509"/>
                  </a:lnTo>
                  <a:lnTo>
                    <a:pt x="38176" y="56805"/>
                  </a:lnTo>
                  <a:lnTo>
                    <a:pt x="38348" y="56109"/>
                  </a:lnTo>
                  <a:lnTo>
                    <a:pt x="38506" y="55414"/>
                  </a:lnTo>
                  <a:lnTo>
                    <a:pt x="38641" y="54736"/>
                  </a:lnTo>
                  <a:lnTo>
                    <a:pt x="38746" y="54058"/>
                  </a:lnTo>
                  <a:lnTo>
                    <a:pt x="38828" y="53398"/>
                  </a:lnTo>
                  <a:lnTo>
                    <a:pt x="38888" y="52755"/>
                  </a:lnTo>
                  <a:lnTo>
                    <a:pt x="38918" y="52121"/>
                  </a:lnTo>
                  <a:lnTo>
                    <a:pt x="38926" y="51514"/>
                  </a:lnTo>
                  <a:lnTo>
                    <a:pt x="38903" y="50924"/>
                  </a:lnTo>
                  <a:lnTo>
                    <a:pt x="38858" y="50351"/>
                  </a:lnTo>
                  <a:lnTo>
                    <a:pt x="38776" y="49806"/>
                  </a:lnTo>
                  <a:lnTo>
                    <a:pt x="38671" y="49286"/>
                  </a:lnTo>
                  <a:lnTo>
                    <a:pt x="38536" y="48802"/>
                  </a:lnTo>
                  <a:lnTo>
                    <a:pt x="38371" y="48335"/>
                  </a:lnTo>
                  <a:close/>
                  <a:moveTo>
                    <a:pt x="53071" y="31070"/>
                  </a:moveTo>
                  <a:lnTo>
                    <a:pt x="52793" y="31599"/>
                  </a:lnTo>
                  <a:lnTo>
                    <a:pt x="52531" y="32127"/>
                  </a:lnTo>
                  <a:lnTo>
                    <a:pt x="52268" y="32664"/>
                  </a:lnTo>
                  <a:lnTo>
                    <a:pt x="52006" y="33201"/>
                  </a:lnTo>
                  <a:lnTo>
                    <a:pt x="51743" y="33738"/>
                  </a:lnTo>
                  <a:lnTo>
                    <a:pt x="51488" y="34275"/>
                  </a:lnTo>
                  <a:lnTo>
                    <a:pt x="51226" y="34812"/>
                  </a:lnTo>
                  <a:lnTo>
                    <a:pt x="50963" y="35349"/>
                  </a:lnTo>
                  <a:lnTo>
                    <a:pt x="50693" y="35877"/>
                  </a:lnTo>
                  <a:lnTo>
                    <a:pt x="50423" y="36406"/>
                  </a:lnTo>
                  <a:lnTo>
                    <a:pt x="50138" y="36916"/>
                  </a:lnTo>
                  <a:lnTo>
                    <a:pt x="49853" y="37427"/>
                  </a:lnTo>
                  <a:lnTo>
                    <a:pt x="49553" y="37920"/>
                  </a:lnTo>
                  <a:lnTo>
                    <a:pt x="49246" y="38404"/>
                  </a:lnTo>
                  <a:lnTo>
                    <a:pt x="49088" y="38642"/>
                  </a:lnTo>
                  <a:lnTo>
                    <a:pt x="48923" y="38880"/>
                  </a:lnTo>
                  <a:lnTo>
                    <a:pt x="48758" y="39109"/>
                  </a:lnTo>
                  <a:lnTo>
                    <a:pt x="48586" y="39337"/>
                  </a:lnTo>
                  <a:lnTo>
                    <a:pt x="48406" y="39566"/>
                  </a:lnTo>
                  <a:lnTo>
                    <a:pt x="48226" y="39795"/>
                  </a:lnTo>
                  <a:lnTo>
                    <a:pt x="48038" y="40015"/>
                  </a:lnTo>
                  <a:lnTo>
                    <a:pt x="47851" y="40235"/>
                  </a:lnTo>
                  <a:lnTo>
                    <a:pt x="47461" y="40667"/>
                  </a:lnTo>
                  <a:lnTo>
                    <a:pt x="47063" y="41081"/>
                  </a:lnTo>
                  <a:lnTo>
                    <a:pt x="46658" y="41486"/>
                  </a:lnTo>
                  <a:lnTo>
                    <a:pt x="46238" y="41891"/>
                  </a:lnTo>
                  <a:lnTo>
                    <a:pt x="45818" y="42287"/>
                  </a:lnTo>
                  <a:lnTo>
                    <a:pt x="45391" y="42674"/>
                  </a:lnTo>
                  <a:lnTo>
                    <a:pt x="44963" y="43053"/>
                  </a:lnTo>
                  <a:lnTo>
                    <a:pt x="44528" y="43440"/>
                  </a:lnTo>
                  <a:lnTo>
                    <a:pt x="44093" y="43819"/>
                  </a:lnTo>
                  <a:lnTo>
                    <a:pt x="43658" y="44206"/>
                  </a:lnTo>
                  <a:lnTo>
                    <a:pt x="43231" y="44585"/>
                  </a:lnTo>
                  <a:lnTo>
                    <a:pt x="42803" y="44981"/>
                  </a:lnTo>
                  <a:lnTo>
                    <a:pt x="42376" y="45377"/>
                  </a:lnTo>
                  <a:lnTo>
                    <a:pt x="41963" y="45773"/>
                  </a:lnTo>
                  <a:lnTo>
                    <a:pt x="41896" y="45844"/>
                  </a:lnTo>
                  <a:lnTo>
                    <a:pt x="41836" y="45923"/>
                  </a:lnTo>
                  <a:lnTo>
                    <a:pt x="41776" y="46011"/>
                  </a:lnTo>
                  <a:lnTo>
                    <a:pt x="41716" y="46099"/>
                  </a:lnTo>
                  <a:lnTo>
                    <a:pt x="41663" y="46205"/>
                  </a:lnTo>
                  <a:lnTo>
                    <a:pt x="41618" y="46310"/>
                  </a:lnTo>
                  <a:lnTo>
                    <a:pt x="41573" y="46416"/>
                  </a:lnTo>
                  <a:lnTo>
                    <a:pt x="41528" y="46530"/>
                  </a:lnTo>
                  <a:lnTo>
                    <a:pt x="41491" y="46645"/>
                  </a:lnTo>
                  <a:lnTo>
                    <a:pt x="41461" y="46759"/>
                  </a:lnTo>
                  <a:lnTo>
                    <a:pt x="41431" y="46874"/>
                  </a:lnTo>
                  <a:lnTo>
                    <a:pt x="41416" y="46988"/>
                  </a:lnTo>
                  <a:lnTo>
                    <a:pt x="41401" y="47103"/>
                  </a:lnTo>
                  <a:lnTo>
                    <a:pt x="41393" y="47208"/>
                  </a:lnTo>
                  <a:lnTo>
                    <a:pt x="41393" y="47314"/>
                  </a:lnTo>
                  <a:lnTo>
                    <a:pt x="41401" y="47420"/>
                  </a:lnTo>
                  <a:lnTo>
                    <a:pt x="41476" y="48256"/>
                  </a:lnTo>
                  <a:lnTo>
                    <a:pt x="41536" y="49092"/>
                  </a:lnTo>
                  <a:lnTo>
                    <a:pt x="41573" y="49911"/>
                  </a:lnTo>
                  <a:lnTo>
                    <a:pt x="41588" y="50721"/>
                  </a:lnTo>
                  <a:lnTo>
                    <a:pt x="41588" y="51531"/>
                  </a:lnTo>
                  <a:lnTo>
                    <a:pt x="41566" y="52324"/>
                  </a:lnTo>
                  <a:lnTo>
                    <a:pt x="41521" y="53107"/>
                  </a:lnTo>
                  <a:lnTo>
                    <a:pt x="41461" y="53891"/>
                  </a:lnTo>
                  <a:lnTo>
                    <a:pt x="41371" y="54657"/>
                  </a:lnTo>
                  <a:lnTo>
                    <a:pt x="41273" y="55423"/>
                  </a:lnTo>
                  <a:lnTo>
                    <a:pt x="41146" y="56171"/>
                  </a:lnTo>
                  <a:lnTo>
                    <a:pt x="41003" y="56919"/>
                  </a:lnTo>
                  <a:lnTo>
                    <a:pt x="40846" y="57659"/>
                  </a:lnTo>
                  <a:lnTo>
                    <a:pt x="40666" y="58390"/>
                  </a:lnTo>
                  <a:lnTo>
                    <a:pt x="40463" y="59111"/>
                  </a:lnTo>
                  <a:lnTo>
                    <a:pt x="40238" y="59825"/>
                  </a:lnTo>
                  <a:lnTo>
                    <a:pt x="40006" y="60529"/>
                  </a:lnTo>
                  <a:lnTo>
                    <a:pt x="39743" y="61233"/>
                  </a:lnTo>
                  <a:lnTo>
                    <a:pt x="39466" y="61920"/>
                  </a:lnTo>
                  <a:lnTo>
                    <a:pt x="39173" y="62607"/>
                  </a:lnTo>
                  <a:lnTo>
                    <a:pt x="38858" y="63285"/>
                  </a:lnTo>
                  <a:lnTo>
                    <a:pt x="38528" y="63954"/>
                  </a:lnTo>
                  <a:lnTo>
                    <a:pt x="38176" y="64614"/>
                  </a:lnTo>
                  <a:lnTo>
                    <a:pt x="37808" y="65266"/>
                  </a:lnTo>
                  <a:lnTo>
                    <a:pt x="37418" y="65917"/>
                  </a:lnTo>
                  <a:lnTo>
                    <a:pt x="37013" y="66560"/>
                  </a:lnTo>
                  <a:lnTo>
                    <a:pt x="36593" y="67194"/>
                  </a:lnTo>
                  <a:lnTo>
                    <a:pt x="36151" y="67819"/>
                  </a:lnTo>
                  <a:lnTo>
                    <a:pt x="35693" y="68444"/>
                  </a:lnTo>
                  <a:lnTo>
                    <a:pt x="35221" y="69060"/>
                  </a:lnTo>
                  <a:lnTo>
                    <a:pt x="34726" y="69668"/>
                  </a:lnTo>
                  <a:lnTo>
                    <a:pt x="34216" y="70266"/>
                  </a:lnTo>
                  <a:lnTo>
                    <a:pt x="35048" y="70874"/>
                  </a:lnTo>
                  <a:lnTo>
                    <a:pt x="35896" y="71411"/>
                  </a:lnTo>
                  <a:lnTo>
                    <a:pt x="36766" y="71886"/>
                  </a:lnTo>
                  <a:lnTo>
                    <a:pt x="37643" y="72309"/>
                  </a:lnTo>
                  <a:lnTo>
                    <a:pt x="38543" y="72661"/>
                  </a:lnTo>
                  <a:lnTo>
                    <a:pt x="39451" y="72960"/>
                  </a:lnTo>
                  <a:lnTo>
                    <a:pt x="40366" y="73198"/>
                  </a:lnTo>
                  <a:lnTo>
                    <a:pt x="41296" y="73383"/>
                  </a:lnTo>
                  <a:lnTo>
                    <a:pt x="42226" y="73497"/>
                  </a:lnTo>
                  <a:lnTo>
                    <a:pt x="43163" y="73568"/>
                  </a:lnTo>
                  <a:lnTo>
                    <a:pt x="44101" y="73577"/>
                  </a:lnTo>
                  <a:lnTo>
                    <a:pt x="45038" y="73533"/>
                  </a:lnTo>
                  <a:lnTo>
                    <a:pt x="45976" y="73427"/>
                  </a:lnTo>
                  <a:lnTo>
                    <a:pt x="46906" y="73277"/>
                  </a:lnTo>
                  <a:lnTo>
                    <a:pt x="47836" y="73066"/>
                  </a:lnTo>
                  <a:lnTo>
                    <a:pt x="48751" y="72802"/>
                  </a:lnTo>
                  <a:lnTo>
                    <a:pt x="49666" y="72494"/>
                  </a:lnTo>
                  <a:lnTo>
                    <a:pt x="50558" y="72124"/>
                  </a:lnTo>
                  <a:lnTo>
                    <a:pt x="51443" y="71710"/>
                  </a:lnTo>
                  <a:lnTo>
                    <a:pt x="52306" y="71244"/>
                  </a:lnTo>
                  <a:lnTo>
                    <a:pt x="53161" y="70724"/>
                  </a:lnTo>
                  <a:lnTo>
                    <a:pt x="53986" y="70161"/>
                  </a:lnTo>
                  <a:lnTo>
                    <a:pt x="54796" y="69553"/>
                  </a:lnTo>
                  <a:lnTo>
                    <a:pt x="55583" y="68893"/>
                  </a:lnTo>
                  <a:lnTo>
                    <a:pt x="56341" y="68180"/>
                  </a:lnTo>
                  <a:lnTo>
                    <a:pt x="57068" y="67423"/>
                  </a:lnTo>
                  <a:lnTo>
                    <a:pt x="57773" y="66630"/>
                  </a:lnTo>
                  <a:lnTo>
                    <a:pt x="58441" y="65785"/>
                  </a:lnTo>
                  <a:lnTo>
                    <a:pt x="59078" y="64896"/>
                  </a:lnTo>
                  <a:lnTo>
                    <a:pt x="59678" y="63963"/>
                  </a:lnTo>
                  <a:lnTo>
                    <a:pt x="60241" y="62985"/>
                  </a:lnTo>
                  <a:lnTo>
                    <a:pt x="60766" y="61964"/>
                  </a:lnTo>
                  <a:lnTo>
                    <a:pt x="61238" y="60925"/>
                  </a:lnTo>
                  <a:lnTo>
                    <a:pt x="61658" y="59869"/>
                  </a:lnTo>
                  <a:lnTo>
                    <a:pt x="62026" y="58795"/>
                  </a:lnTo>
                  <a:lnTo>
                    <a:pt x="62341" y="57703"/>
                  </a:lnTo>
                  <a:lnTo>
                    <a:pt x="62611" y="56594"/>
                  </a:lnTo>
                  <a:lnTo>
                    <a:pt x="62828" y="55484"/>
                  </a:lnTo>
                  <a:lnTo>
                    <a:pt x="62993" y="54357"/>
                  </a:lnTo>
                  <a:lnTo>
                    <a:pt x="63113" y="53230"/>
                  </a:lnTo>
                  <a:lnTo>
                    <a:pt x="63188" y="52103"/>
                  </a:lnTo>
                  <a:lnTo>
                    <a:pt x="63211" y="50968"/>
                  </a:lnTo>
                  <a:lnTo>
                    <a:pt x="63188" y="49841"/>
                  </a:lnTo>
                  <a:lnTo>
                    <a:pt x="63113" y="48714"/>
                  </a:lnTo>
                  <a:lnTo>
                    <a:pt x="63001" y="47605"/>
                  </a:lnTo>
                  <a:lnTo>
                    <a:pt x="62843" y="46495"/>
                  </a:lnTo>
                  <a:lnTo>
                    <a:pt x="62641" y="45403"/>
                  </a:lnTo>
                  <a:lnTo>
                    <a:pt x="62393" y="44321"/>
                  </a:lnTo>
                  <a:lnTo>
                    <a:pt x="62101" y="43255"/>
                  </a:lnTo>
                  <a:lnTo>
                    <a:pt x="61771" y="42216"/>
                  </a:lnTo>
                  <a:lnTo>
                    <a:pt x="61403" y="41195"/>
                  </a:lnTo>
                  <a:lnTo>
                    <a:pt x="60983" y="40200"/>
                  </a:lnTo>
                  <a:lnTo>
                    <a:pt x="60533" y="39232"/>
                  </a:lnTo>
                  <a:lnTo>
                    <a:pt x="60038" y="38290"/>
                  </a:lnTo>
                  <a:lnTo>
                    <a:pt x="59506" y="37383"/>
                  </a:lnTo>
                  <a:lnTo>
                    <a:pt x="58936" y="36511"/>
                  </a:lnTo>
                  <a:lnTo>
                    <a:pt x="58328" y="35675"/>
                  </a:lnTo>
                  <a:lnTo>
                    <a:pt x="57683" y="34874"/>
                  </a:lnTo>
                  <a:lnTo>
                    <a:pt x="57001" y="34125"/>
                  </a:lnTo>
                  <a:lnTo>
                    <a:pt x="56281" y="33412"/>
                  </a:lnTo>
                  <a:lnTo>
                    <a:pt x="55531" y="32752"/>
                  </a:lnTo>
                  <a:lnTo>
                    <a:pt x="54743" y="32136"/>
                  </a:lnTo>
                  <a:lnTo>
                    <a:pt x="53926" y="31572"/>
                  </a:lnTo>
                  <a:lnTo>
                    <a:pt x="53071" y="31070"/>
                  </a:lnTo>
                  <a:close/>
                  <a:moveTo>
                    <a:pt x="10036" y="31088"/>
                  </a:moveTo>
                  <a:lnTo>
                    <a:pt x="9166" y="31651"/>
                  </a:lnTo>
                  <a:lnTo>
                    <a:pt x="8318" y="32277"/>
                  </a:lnTo>
                  <a:lnTo>
                    <a:pt x="7516" y="32937"/>
                  </a:lnTo>
                  <a:lnTo>
                    <a:pt x="6751" y="33650"/>
                  </a:lnTo>
                  <a:lnTo>
                    <a:pt x="6023" y="34407"/>
                  </a:lnTo>
                  <a:lnTo>
                    <a:pt x="5333" y="35200"/>
                  </a:lnTo>
                  <a:lnTo>
                    <a:pt x="4681" y="36027"/>
                  </a:lnTo>
                  <a:lnTo>
                    <a:pt x="4073" y="36899"/>
                  </a:lnTo>
                  <a:lnTo>
                    <a:pt x="3503" y="37797"/>
                  </a:lnTo>
                  <a:lnTo>
                    <a:pt x="2971" y="38730"/>
                  </a:lnTo>
                  <a:lnTo>
                    <a:pt x="2483" y="39690"/>
                  </a:lnTo>
                  <a:lnTo>
                    <a:pt x="2041" y="40676"/>
                  </a:lnTo>
                  <a:lnTo>
                    <a:pt x="1636" y="41688"/>
                  </a:lnTo>
                  <a:lnTo>
                    <a:pt x="1276" y="42727"/>
                  </a:lnTo>
                  <a:lnTo>
                    <a:pt x="961" y="43775"/>
                  </a:lnTo>
                  <a:lnTo>
                    <a:pt x="683" y="44849"/>
                  </a:lnTo>
                  <a:lnTo>
                    <a:pt x="458" y="45941"/>
                  </a:lnTo>
                  <a:lnTo>
                    <a:pt x="278" y="47032"/>
                  </a:lnTo>
                  <a:lnTo>
                    <a:pt x="136" y="48150"/>
                  </a:lnTo>
                  <a:lnTo>
                    <a:pt x="46" y="49269"/>
                  </a:lnTo>
                  <a:lnTo>
                    <a:pt x="1" y="50395"/>
                  </a:lnTo>
                  <a:lnTo>
                    <a:pt x="8" y="51522"/>
                  </a:lnTo>
                  <a:lnTo>
                    <a:pt x="61" y="52658"/>
                  </a:lnTo>
                  <a:lnTo>
                    <a:pt x="158" y="53785"/>
                  </a:lnTo>
                  <a:lnTo>
                    <a:pt x="316" y="54912"/>
                  </a:lnTo>
                  <a:lnTo>
                    <a:pt x="511" y="56039"/>
                  </a:lnTo>
                  <a:lnTo>
                    <a:pt x="766" y="57157"/>
                  </a:lnTo>
                  <a:lnTo>
                    <a:pt x="1066" y="58266"/>
                  </a:lnTo>
                  <a:lnTo>
                    <a:pt x="1418" y="59358"/>
                  </a:lnTo>
                  <a:lnTo>
                    <a:pt x="1823" y="60441"/>
                  </a:lnTo>
                  <a:lnTo>
                    <a:pt x="2281" y="61506"/>
                  </a:lnTo>
                  <a:lnTo>
                    <a:pt x="2791" y="62545"/>
                  </a:lnTo>
                  <a:lnTo>
                    <a:pt x="3331" y="63540"/>
                  </a:lnTo>
                  <a:lnTo>
                    <a:pt x="3916" y="64482"/>
                  </a:lnTo>
                  <a:lnTo>
                    <a:pt x="4531" y="65389"/>
                  </a:lnTo>
                  <a:lnTo>
                    <a:pt x="5183" y="66243"/>
                  </a:lnTo>
                  <a:lnTo>
                    <a:pt x="5866" y="67062"/>
                  </a:lnTo>
                  <a:lnTo>
                    <a:pt x="6578" y="67836"/>
                  </a:lnTo>
                  <a:lnTo>
                    <a:pt x="7313" y="68558"/>
                  </a:lnTo>
                  <a:lnTo>
                    <a:pt x="8086" y="69245"/>
                  </a:lnTo>
                  <a:lnTo>
                    <a:pt x="8873" y="69879"/>
                  </a:lnTo>
                  <a:lnTo>
                    <a:pt x="9683" y="70460"/>
                  </a:lnTo>
                  <a:lnTo>
                    <a:pt x="10516" y="71006"/>
                  </a:lnTo>
                  <a:lnTo>
                    <a:pt x="11363" y="71499"/>
                  </a:lnTo>
                  <a:lnTo>
                    <a:pt x="12226" y="71939"/>
                  </a:lnTo>
                  <a:lnTo>
                    <a:pt x="13111" y="72335"/>
                  </a:lnTo>
                  <a:lnTo>
                    <a:pt x="13996" y="72679"/>
                  </a:lnTo>
                  <a:lnTo>
                    <a:pt x="14896" y="72978"/>
                  </a:lnTo>
                  <a:lnTo>
                    <a:pt x="15803" y="73224"/>
                  </a:lnTo>
                  <a:lnTo>
                    <a:pt x="16718" y="73409"/>
                  </a:lnTo>
                  <a:lnTo>
                    <a:pt x="17633" y="73550"/>
                  </a:lnTo>
                  <a:lnTo>
                    <a:pt x="18548" y="73638"/>
                  </a:lnTo>
                  <a:lnTo>
                    <a:pt x="19463" y="73673"/>
                  </a:lnTo>
                  <a:lnTo>
                    <a:pt x="20378" y="73656"/>
                  </a:lnTo>
                  <a:lnTo>
                    <a:pt x="21286" y="73577"/>
                  </a:lnTo>
                  <a:lnTo>
                    <a:pt x="22193" y="73445"/>
                  </a:lnTo>
                  <a:lnTo>
                    <a:pt x="23086" y="73260"/>
                  </a:lnTo>
                  <a:lnTo>
                    <a:pt x="23963" y="73013"/>
                  </a:lnTo>
                  <a:lnTo>
                    <a:pt x="24833" y="72714"/>
                  </a:lnTo>
                  <a:lnTo>
                    <a:pt x="25688" y="72362"/>
                  </a:lnTo>
                  <a:lnTo>
                    <a:pt x="26528" y="71939"/>
                  </a:lnTo>
                  <a:lnTo>
                    <a:pt x="27346" y="71472"/>
                  </a:lnTo>
                  <a:lnTo>
                    <a:pt x="28141" y="70935"/>
                  </a:lnTo>
                  <a:lnTo>
                    <a:pt x="28921" y="70337"/>
                  </a:lnTo>
                  <a:lnTo>
                    <a:pt x="28433" y="69641"/>
                  </a:lnTo>
                  <a:lnTo>
                    <a:pt x="27968" y="68963"/>
                  </a:lnTo>
                  <a:lnTo>
                    <a:pt x="27526" y="68321"/>
                  </a:lnTo>
                  <a:lnTo>
                    <a:pt x="27113" y="67696"/>
                  </a:lnTo>
                  <a:lnTo>
                    <a:pt x="26716" y="67106"/>
                  </a:lnTo>
                  <a:lnTo>
                    <a:pt x="26348" y="66525"/>
                  </a:lnTo>
                  <a:lnTo>
                    <a:pt x="25996" y="65970"/>
                  </a:lnTo>
                  <a:lnTo>
                    <a:pt x="25658" y="65433"/>
                  </a:lnTo>
                  <a:lnTo>
                    <a:pt x="25351" y="64913"/>
                  </a:lnTo>
                  <a:lnTo>
                    <a:pt x="25051" y="64412"/>
                  </a:lnTo>
                  <a:lnTo>
                    <a:pt x="24773" y="63919"/>
                  </a:lnTo>
                  <a:lnTo>
                    <a:pt x="24518" y="63434"/>
                  </a:lnTo>
                  <a:lnTo>
                    <a:pt x="24271" y="62968"/>
                  </a:lnTo>
                  <a:lnTo>
                    <a:pt x="24046" y="62501"/>
                  </a:lnTo>
                  <a:lnTo>
                    <a:pt x="23836" y="62043"/>
                  </a:lnTo>
                  <a:lnTo>
                    <a:pt x="23633" y="61594"/>
                  </a:lnTo>
                  <a:lnTo>
                    <a:pt x="23453" y="61136"/>
                  </a:lnTo>
                  <a:lnTo>
                    <a:pt x="23281" y="60687"/>
                  </a:lnTo>
                  <a:lnTo>
                    <a:pt x="23116" y="60238"/>
                  </a:lnTo>
                  <a:lnTo>
                    <a:pt x="22966" y="59789"/>
                  </a:lnTo>
                  <a:lnTo>
                    <a:pt x="22831" y="59332"/>
                  </a:lnTo>
                  <a:lnTo>
                    <a:pt x="22703" y="58874"/>
                  </a:lnTo>
                  <a:lnTo>
                    <a:pt x="22583" y="58398"/>
                  </a:lnTo>
                  <a:lnTo>
                    <a:pt x="22471" y="57923"/>
                  </a:lnTo>
                  <a:lnTo>
                    <a:pt x="22366" y="57430"/>
                  </a:lnTo>
                  <a:lnTo>
                    <a:pt x="22268" y="56928"/>
                  </a:lnTo>
                  <a:lnTo>
                    <a:pt x="22178" y="56409"/>
                  </a:lnTo>
                  <a:lnTo>
                    <a:pt x="22088" y="55880"/>
                  </a:lnTo>
                  <a:lnTo>
                    <a:pt x="22006" y="55326"/>
                  </a:lnTo>
                  <a:lnTo>
                    <a:pt x="21931" y="54753"/>
                  </a:lnTo>
                  <a:lnTo>
                    <a:pt x="21856" y="54164"/>
                  </a:lnTo>
                  <a:lnTo>
                    <a:pt x="21781" y="53547"/>
                  </a:lnTo>
                  <a:lnTo>
                    <a:pt x="21728" y="53116"/>
                  </a:lnTo>
                  <a:lnTo>
                    <a:pt x="21668" y="52684"/>
                  </a:lnTo>
                  <a:lnTo>
                    <a:pt x="21608" y="52262"/>
                  </a:lnTo>
                  <a:lnTo>
                    <a:pt x="21533" y="51848"/>
                  </a:lnTo>
                  <a:lnTo>
                    <a:pt x="21458" y="51443"/>
                  </a:lnTo>
                  <a:lnTo>
                    <a:pt x="21376" y="51038"/>
                  </a:lnTo>
                  <a:lnTo>
                    <a:pt x="21278" y="50642"/>
                  </a:lnTo>
                  <a:lnTo>
                    <a:pt x="21181" y="50246"/>
                  </a:lnTo>
                  <a:lnTo>
                    <a:pt x="21083" y="49858"/>
                  </a:lnTo>
                  <a:lnTo>
                    <a:pt x="20971" y="49471"/>
                  </a:lnTo>
                  <a:lnTo>
                    <a:pt x="20851" y="49092"/>
                  </a:lnTo>
                  <a:lnTo>
                    <a:pt x="20723" y="48714"/>
                  </a:lnTo>
                  <a:lnTo>
                    <a:pt x="20596" y="48353"/>
                  </a:lnTo>
                  <a:lnTo>
                    <a:pt x="20453" y="47983"/>
                  </a:lnTo>
                  <a:lnTo>
                    <a:pt x="20311" y="47622"/>
                  </a:lnTo>
                  <a:lnTo>
                    <a:pt x="20161" y="47261"/>
                  </a:lnTo>
                  <a:lnTo>
                    <a:pt x="19996" y="46909"/>
                  </a:lnTo>
                  <a:lnTo>
                    <a:pt x="19831" y="46566"/>
                  </a:lnTo>
                  <a:lnTo>
                    <a:pt x="19658" y="46213"/>
                  </a:lnTo>
                  <a:lnTo>
                    <a:pt x="19471" y="45879"/>
                  </a:lnTo>
                  <a:lnTo>
                    <a:pt x="19283" y="45536"/>
                  </a:lnTo>
                  <a:lnTo>
                    <a:pt x="19088" y="45201"/>
                  </a:lnTo>
                  <a:lnTo>
                    <a:pt x="18886" y="44866"/>
                  </a:lnTo>
                  <a:lnTo>
                    <a:pt x="18676" y="44541"/>
                  </a:lnTo>
                  <a:lnTo>
                    <a:pt x="18451" y="44215"/>
                  </a:lnTo>
                  <a:lnTo>
                    <a:pt x="18226" y="43889"/>
                  </a:lnTo>
                  <a:lnTo>
                    <a:pt x="17993" y="43572"/>
                  </a:lnTo>
                  <a:lnTo>
                    <a:pt x="17753" y="43255"/>
                  </a:lnTo>
                  <a:lnTo>
                    <a:pt x="17498" y="42938"/>
                  </a:lnTo>
                  <a:lnTo>
                    <a:pt x="17243" y="42621"/>
                  </a:lnTo>
                  <a:lnTo>
                    <a:pt x="16973" y="42313"/>
                  </a:lnTo>
                  <a:lnTo>
                    <a:pt x="16703" y="41996"/>
                  </a:lnTo>
                  <a:lnTo>
                    <a:pt x="16523" y="41811"/>
                  </a:lnTo>
                  <a:lnTo>
                    <a:pt x="16343" y="41618"/>
                  </a:lnTo>
                  <a:lnTo>
                    <a:pt x="16163" y="41424"/>
                  </a:lnTo>
                  <a:lnTo>
                    <a:pt x="15983" y="41230"/>
                  </a:lnTo>
                  <a:lnTo>
                    <a:pt x="15811" y="41028"/>
                  </a:lnTo>
                  <a:lnTo>
                    <a:pt x="15646" y="40825"/>
                  </a:lnTo>
                  <a:lnTo>
                    <a:pt x="15563" y="40720"/>
                  </a:lnTo>
                  <a:lnTo>
                    <a:pt x="15488" y="40614"/>
                  </a:lnTo>
                  <a:lnTo>
                    <a:pt x="15413" y="40500"/>
                  </a:lnTo>
                  <a:lnTo>
                    <a:pt x="15346" y="40394"/>
                  </a:lnTo>
                  <a:lnTo>
                    <a:pt x="15008" y="39813"/>
                  </a:lnTo>
                  <a:lnTo>
                    <a:pt x="14678" y="39232"/>
                  </a:lnTo>
                  <a:lnTo>
                    <a:pt x="14341" y="38660"/>
                  </a:lnTo>
                  <a:lnTo>
                    <a:pt x="14011" y="38078"/>
                  </a:lnTo>
                  <a:lnTo>
                    <a:pt x="13681" y="37497"/>
                  </a:lnTo>
                  <a:lnTo>
                    <a:pt x="13351" y="36916"/>
                  </a:lnTo>
                  <a:lnTo>
                    <a:pt x="13013" y="36335"/>
                  </a:lnTo>
                  <a:lnTo>
                    <a:pt x="12683" y="35754"/>
                  </a:lnTo>
                  <a:lnTo>
                    <a:pt x="12353" y="35173"/>
                  </a:lnTo>
                  <a:lnTo>
                    <a:pt x="12023" y="34592"/>
                  </a:lnTo>
                  <a:lnTo>
                    <a:pt x="11693" y="34011"/>
                  </a:lnTo>
                  <a:lnTo>
                    <a:pt x="11363" y="33421"/>
                  </a:lnTo>
                  <a:lnTo>
                    <a:pt x="11033" y="32840"/>
                  </a:lnTo>
                  <a:lnTo>
                    <a:pt x="10703" y="32259"/>
                  </a:lnTo>
                  <a:lnTo>
                    <a:pt x="10373" y="31669"/>
                  </a:lnTo>
                  <a:lnTo>
                    <a:pt x="10036" y="31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3"/>
            <p:cNvSpPr/>
            <p:nvPr/>
          </p:nvSpPr>
          <p:spPr>
            <a:xfrm>
              <a:off x="1021875" y="348625"/>
              <a:ext cx="965625" cy="649125"/>
            </a:xfrm>
            <a:custGeom>
              <a:avLst/>
              <a:gdLst/>
              <a:ahLst/>
              <a:cxnLst/>
              <a:rect l="l" t="t" r="r" b="b"/>
              <a:pathLst>
                <a:path w="38625" h="25965" extrusionOk="0">
                  <a:moveTo>
                    <a:pt x="38490" y="24890"/>
                  </a:moveTo>
                  <a:lnTo>
                    <a:pt x="37658" y="24943"/>
                  </a:lnTo>
                  <a:lnTo>
                    <a:pt x="36833" y="24987"/>
                  </a:lnTo>
                  <a:lnTo>
                    <a:pt x="36015" y="25031"/>
                  </a:lnTo>
                  <a:lnTo>
                    <a:pt x="35198" y="25084"/>
                  </a:lnTo>
                  <a:lnTo>
                    <a:pt x="34388" y="25119"/>
                  </a:lnTo>
                  <a:lnTo>
                    <a:pt x="33578" y="25163"/>
                  </a:lnTo>
                  <a:lnTo>
                    <a:pt x="32775" y="25207"/>
                  </a:lnTo>
                  <a:lnTo>
                    <a:pt x="31980" y="25260"/>
                  </a:lnTo>
                  <a:lnTo>
                    <a:pt x="31185" y="25304"/>
                  </a:lnTo>
                  <a:lnTo>
                    <a:pt x="30390" y="25357"/>
                  </a:lnTo>
                  <a:lnTo>
                    <a:pt x="29603" y="25418"/>
                  </a:lnTo>
                  <a:lnTo>
                    <a:pt x="28815" y="25471"/>
                  </a:lnTo>
                  <a:lnTo>
                    <a:pt x="28028" y="25541"/>
                  </a:lnTo>
                  <a:lnTo>
                    <a:pt x="27248" y="25612"/>
                  </a:lnTo>
                  <a:lnTo>
                    <a:pt x="26460" y="25700"/>
                  </a:lnTo>
                  <a:lnTo>
                    <a:pt x="25680" y="25788"/>
                  </a:lnTo>
                  <a:lnTo>
                    <a:pt x="25223" y="25832"/>
                  </a:lnTo>
                  <a:lnTo>
                    <a:pt x="24630" y="25867"/>
                  </a:lnTo>
                  <a:lnTo>
                    <a:pt x="23918" y="25902"/>
                  </a:lnTo>
                  <a:lnTo>
                    <a:pt x="23108" y="25920"/>
                  </a:lnTo>
                  <a:lnTo>
                    <a:pt x="22215" y="25946"/>
                  </a:lnTo>
                  <a:lnTo>
                    <a:pt x="21270" y="25955"/>
                  </a:lnTo>
                  <a:lnTo>
                    <a:pt x="20280" y="25964"/>
                  </a:lnTo>
                  <a:lnTo>
                    <a:pt x="19283" y="25964"/>
                  </a:lnTo>
                  <a:lnTo>
                    <a:pt x="18278" y="25964"/>
                  </a:lnTo>
                  <a:lnTo>
                    <a:pt x="17295" y="25955"/>
                  </a:lnTo>
                  <a:lnTo>
                    <a:pt x="16350" y="25946"/>
                  </a:lnTo>
                  <a:lnTo>
                    <a:pt x="15465" y="25929"/>
                  </a:lnTo>
                  <a:lnTo>
                    <a:pt x="14663" y="25902"/>
                  </a:lnTo>
                  <a:lnTo>
                    <a:pt x="13958" y="25876"/>
                  </a:lnTo>
                  <a:lnTo>
                    <a:pt x="13373" y="25841"/>
                  </a:lnTo>
                  <a:lnTo>
                    <a:pt x="12930" y="25806"/>
                  </a:lnTo>
                  <a:lnTo>
                    <a:pt x="12263" y="25735"/>
                  </a:lnTo>
                  <a:lnTo>
                    <a:pt x="11595" y="25682"/>
                  </a:lnTo>
                  <a:lnTo>
                    <a:pt x="10928" y="25629"/>
                  </a:lnTo>
                  <a:lnTo>
                    <a:pt x="10260" y="25585"/>
                  </a:lnTo>
                  <a:lnTo>
                    <a:pt x="9593" y="25559"/>
                  </a:lnTo>
                  <a:lnTo>
                    <a:pt x="8918" y="25524"/>
                  </a:lnTo>
                  <a:lnTo>
                    <a:pt x="8250" y="25506"/>
                  </a:lnTo>
                  <a:lnTo>
                    <a:pt x="7583" y="25489"/>
                  </a:lnTo>
                  <a:lnTo>
                    <a:pt x="6908" y="25471"/>
                  </a:lnTo>
                  <a:lnTo>
                    <a:pt x="6240" y="25462"/>
                  </a:lnTo>
                  <a:lnTo>
                    <a:pt x="5573" y="25453"/>
                  </a:lnTo>
                  <a:lnTo>
                    <a:pt x="4898" y="25445"/>
                  </a:lnTo>
                  <a:lnTo>
                    <a:pt x="4230" y="25445"/>
                  </a:lnTo>
                  <a:lnTo>
                    <a:pt x="3563" y="25436"/>
                  </a:lnTo>
                  <a:lnTo>
                    <a:pt x="2888" y="25427"/>
                  </a:lnTo>
                  <a:lnTo>
                    <a:pt x="2220" y="25418"/>
                  </a:lnTo>
                  <a:lnTo>
                    <a:pt x="2108" y="25418"/>
                  </a:lnTo>
                  <a:lnTo>
                    <a:pt x="1988" y="25427"/>
                  </a:lnTo>
                  <a:lnTo>
                    <a:pt x="1875" y="25436"/>
                  </a:lnTo>
                  <a:lnTo>
                    <a:pt x="1755" y="25453"/>
                  </a:lnTo>
                  <a:lnTo>
                    <a:pt x="1515" y="25506"/>
                  </a:lnTo>
                  <a:lnTo>
                    <a:pt x="1268" y="25568"/>
                  </a:lnTo>
                  <a:lnTo>
                    <a:pt x="1013" y="25638"/>
                  </a:lnTo>
                  <a:lnTo>
                    <a:pt x="735" y="25718"/>
                  </a:lnTo>
                  <a:lnTo>
                    <a:pt x="450" y="25797"/>
                  </a:lnTo>
                  <a:lnTo>
                    <a:pt x="143" y="25876"/>
                  </a:lnTo>
                  <a:lnTo>
                    <a:pt x="75" y="25040"/>
                  </a:lnTo>
                  <a:lnTo>
                    <a:pt x="30" y="24212"/>
                  </a:lnTo>
                  <a:lnTo>
                    <a:pt x="8" y="23402"/>
                  </a:lnTo>
                  <a:lnTo>
                    <a:pt x="0" y="22601"/>
                  </a:lnTo>
                  <a:lnTo>
                    <a:pt x="15" y="21808"/>
                  </a:lnTo>
                  <a:lnTo>
                    <a:pt x="53" y="21025"/>
                  </a:lnTo>
                  <a:lnTo>
                    <a:pt x="105" y="20259"/>
                  </a:lnTo>
                  <a:lnTo>
                    <a:pt x="173" y="19502"/>
                  </a:lnTo>
                  <a:lnTo>
                    <a:pt x="263" y="18753"/>
                  </a:lnTo>
                  <a:lnTo>
                    <a:pt x="375" y="18014"/>
                  </a:lnTo>
                  <a:lnTo>
                    <a:pt x="510" y="17283"/>
                  </a:lnTo>
                  <a:lnTo>
                    <a:pt x="660" y="16570"/>
                  </a:lnTo>
                  <a:lnTo>
                    <a:pt x="825" y="15866"/>
                  </a:lnTo>
                  <a:lnTo>
                    <a:pt x="1020" y="15170"/>
                  </a:lnTo>
                  <a:lnTo>
                    <a:pt x="1223" y="14483"/>
                  </a:lnTo>
                  <a:lnTo>
                    <a:pt x="1455" y="13814"/>
                  </a:lnTo>
                  <a:lnTo>
                    <a:pt x="1703" y="13154"/>
                  </a:lnTo>
                  <a:lnTo>
                    <a:pt x="1973" y="12503"/>
                  </a:lnTo>
                  <a:lnTo>
                    <a:pt x="2258" y="11860"/>
                  </a:lnTo>
                  <a:lnTo>
                    <a:pt x="2565" y="11226"/>
                  </a:lnTo>
                  <a:lnTo>
                    <a:pt x="2888" y="10610"/>
                  </a:lnTo>
                  <a:lnTo>
                    <a:pt x="3240" y="9993"/>
                  </a:lnTo>
                  <a:lnTo>
                    <a:pt x="3600" y="9395"/>
                  </a:lnTo>
                  <a:lnTo>
                    <a:pt x="3990" y="8805"/>
                  </a:lnTo>
                  <a:lnTo>
                    <a:pt x="4395" y="8233"/>
                  </a:lnTo>
                  <a:lnTo>
                    <a:pt x="4823" y="7660"/>
                  </a:lnTo>
                  <a:lnTo>
                    <a:pt x="5265" y="7106"/>
                  </a:lnTo>
                  <a:lnTo>
                    <a:pt x="5730" y="6551"/>
                  </a:lnTo>
                  <a:lnTo>
                    <a:pt x="6218" y="6014"/>
                  </a:lnTo>
                  <a:lnTo>
                    <a:pt x="6720" y="5486"/>
                  </a:lnTo>
                  <a:lnTo>
                    <a:pt x="7245" y="4975"/>
                  </a:lnTo>
                  <a:lnTo>
                    <a:pt x="7785" y="4464"/>
                  </a:lnTo>
                  <a:lnTo>
                    <a:pt x="8348" y="3971"/>
                  </a:lnTo>
                  <a:lnTo>
                    <a:pt x="8933" y="3514"/>
                  </a:lnTo>
                  <a:lnTo>
                    <a:pt x="9525" y="3082"/>
                  </a:lnTo>
                  <a:lnTo>
                    <a:pt x="10133" y="2677"/>
                  </a:lnTo>
                  <a:lnTo>
                    <a:pt x="10748" y="2299"/>
                  </a:lnTo>
                  <a:lnTo>
                    <a:pt x="11378" y="1955"/>
                  </a:lnTo>
                  <a:lnTo>
                    <a:pt x="12023" y="1629"/>
                  </a:lnTo>
                  <a:lnTo>
                    <a:pt x="12668" y="1339"/>
                  </a:lnTo>
                  <a:lnTo>
                    <a:pt x="13328" y="1084"/>
                  </a:lnTo>
                  <a:lnTo>
                    <a:pt x="13995" y="846"/>
                  </a:lnTo>
                  <a:lnTo>
                    <a:pt x="14670" y="643"/>
                  </a:lnTo>
                  <a:lnTo>
                    <a:pt x="15353" y="459"/>
                  </a:lnTo>
                  <a:lnTo>
                    <a:pt x="16035" y="318"/>
                  </a:lnTo>
                  <a:lnTo>
                    <a:pt x="16725" y="194"/>
                  </a:lnTo>
                  <a:lnTo>
                    <a:pt x="17415" y="106"/>
                  </a:lnTo>
                  <a:lnTo>
                    <a:pt x="18113" y="36"/>
                  </a:lnTo>
                  <a:lnTo>
                    <a:pt x="18810" y="10"/>
                  </a:lnTo>
                  <a:lnTo>
                    <a:pt x="19508" y="1"/>
                  </a:lnTo>
                  <a:lnTo>
                    <a:pt x="20205" y="18"/>
                  </a:lnTo>
                  <a:lnTo>
                    <a:pt x="20903" y="71"/>
                  </a:lnTo>
                  <a:lnTo>
                    <a:pt x="21600" y="150"/>
                  </a:lnTo>
                  <a:lnTo>
                    <a:pt x="22290" y="265"/>
                  </a:lnTo>
                  <a:lnTo>
                    <a:pt x="22980" y="406"/>
                  </a:lnTo>
                  <a:lnTo>
                    <a:pt x="23663" y="564"/>
                  </a:lnTo>
                  <a:lnTo>
                    <a:pt x="24338" y="767"/>
                  </a:lnTo>
                  <a:lnTo>
                    <a:pt x="25013" y="987"/>
                  </a:lnTo>
                  <a:lnTo>
                    <a:pt x="25673" y="1242"/>
                  </a:lnTo>
                  <a:lnTo>
                    <a:pt x="26333" y="1524"/>
                  </a:lnTo>
                  <a:lnTo>
                    <a:pt x="26978" y="1832"/>
                  </a:lnTo>
                  <a:lnTo>
                    <a:pt x="27615" y="2175"/>
                  </a:lnTo>
                  <a:lnTo>
                    <a:pt x="28238" y="2545"/>
                  </a:lnTo>
                  <a:lnTo>
                    <a:pt x="28853" y="2941"/>
                  </a:lnTo>
                  <a:lnTo>
                    <a:pt x="29498" y="3390"/>
                  </a:lnTo>
                  <a:lnTo>
                    <a:pt x="30113" y="3866"/>
                  </a:lnTo>
                  <a:lnTo>
                    <a:pt x="30713" y="4359"/>
                  </a:lnTo>
                  <a:lnTo>
                    <a:pt x="31298" y="4869"/>
                  </a:lnTo>
                  <a:lnTo>
                    <a:pt x="31853" y="5406"/>
                  </a:lnTo>
                  <a:lnTo>
                    <a:pt x="32393" y="5961"/>
                  </a:lnTo>
                  <a:lnTo>
                    <a:pt x="32910" y="6533"/>
                  </a:lnTo>
                  <a:lnTo>
                    <a:pt x="33413" y="7114"/>
                  </a:lnTo>
                  <a:lnTo>
                    <a:pt x="33885" y="7722"/>
                  </a:lnTo>
                  <a:lnTo>
                    <a:pt x="34343" y="8347"/>
                  </a:lnTo>
                  <a:lnTo>
                    <a:pt x="34770" y="8981"/>
                  </a:lnTo>
                  <a:lnTo>
                    <a:pt x="35183" y="9632"/>
                  </a:lnTo>
                  <a:lnTo>
                    <a:pt x="35573" y="10302"/>
                  </a:lnTo>
                  <a:lnTo>
                    <a:pt x="35940" y="10979"/>
                  </a:lnTo>
                  <a:lnTo>
                    <a:pt x="36285" y="11675"/>
                  </a:lnTo>
                  <a:lnTo>
                    <a:pt x="36608" y="12379"/>
                  </a:lnTo>
                  <a:lnTo>
                    <a:pt x="36908" y="13101"/>
                  </a:lnTo>
                  <a:lnTo>
                    <a:pt x="37178" y="13832"/>
                  </a:lnTo>
                  <a:lnTo>
                    <a:pt x="37433" y="14572"/>
                  </a:lnTo>
                  <a:lnTo>
                    <a:pt x="37658" y="15320"/>
                  </a:lnTo>
                  <a:lnTo>
                    <a:pt x="37868" y="16077"/>
                  </a:lnTo>
                  <a:lnTo>
                    <a:pt x="38048" y="16852"/>
                  </a:lnTo>
                  <a:lnTo>
                    <a:pt x="38205" y="17627"/>
                  </a:lnTo>
                  <a:lnTo>
                    <a:pt x="38333" y="18410"/>
                  </a:lnTo>
                  <a:lnTo>
                    <a:pt x="38445" y="19202"/>
                  </a:lnTo>
                  <a:lnTo>
                    <a:pt x="38528" y="20004"/>
                  </a:lnTo>
                  <a:lnTo>
                    <a:pt x="38588" y="20805"/>
                  </a:lnTo>
                  <a:lnTo>
                    <a:pt x="38618" y="21615"/>
                  </a:lnTo>
                  <a:lnTo>
                    <a:pt x="38625" y="22425"/>
                  </a:lnTo>
                  <a:lnTo>
                    <a:pt x="38610" y="23244"/>
                  </a:lnTo>
                  <a:lnTo>
                    <a:pt x="38565" y="24062"/>
                  </a:lnTo>
                  <a:lnTo>
                    <a:pt x="38490" y="24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3"/>
            <p:cNvSpPr/>
            <p:nvPr/>
          </p:nvSpPr>
          <p:spPr>
            <a:xfrm>
              <a:off x="714175" y="1125825"/>
              <a:ext cx="723025" cy="1064650"/>
            </a:xfrm>
            <a:custGeom>
              <a:avLst/>
              <a:gdLst/>
              <a:ahLst/>
              <a:cxnLst/>
              <a:rect l="l" t="t" r="r" b="b"/>
              <a:pathLst>
                <a:path w="28921" h="42586" extrusionOk="0">
                  <a:moveTo>
                    <a:pt x="28921" y="39249"/>
                  </a:moveTo>
                  <a:lnTo>
                    <a:pt x="28141" y="39847"/>
                  </a:lnTo>
                  <a:lnTo>
                    <a:pt x="27346" y="40384"/>
                  </a:lnTo>
                  <a:lnTo>
                    <a:pt x="26528" y="40851"/>
                  </a:lnTo>
                  <a:lnTo>
                    <a:pt x="25688" y="41274"/>
                  </a:lnTo>
                  <a:lnTo>
                    <a:pt x="24833" y="41626"/>
                  </a:lnTo>
                  <a:lnTo>
                    <a:pt x="23963" y="41925"/>
                  </a:lnTo>
                  <a:lnTo>
                    <a:pt x="23086" y="42172"/>
                  </a:lnTo>
                  <a:lnTo>
                    <a:pt x="22193" y="42357"/>
                  </a:lnTo>
                  <a:lnTo>
                    <a:pt x="21286" y="42489"/>
                  </a:lnTo>
                  <a:lnTo>
                    <a:pt x="20378" y="42568"/>
                  </a:lnTo>
                  <a:lnTo>
                    <a:pt x="19463" y="42585"/>
                  </a:lnTo>
                  <a:lnTo>
                    <a:pt x="18548" y="42550"/>
                  </a:lnTo>
                  <a:lnTo>
                    <a:pt x="17633" y="42462"/>
                  </a:lnTo>
                  <a:lnTo>
                    <a:pt x="16718" y="42321"/>
                  </a:lnTo>
                  <a:lnTo>
                    <a:pt x="15803" y="42136"/>
                  </a:lnTo>
                  <a:lnTo>
                    <a:pt x="14896" y="41890"/>
                  </a:lnTo>
                  <a:lnTo>
                    <a:pt x="13996" y="41591"/>
                  </a:lnTo>
                  <a:lnTo>
                    <a:pt x="13111" y="41247"/>
                  </a:lnTo>
                  <a:lnTo>
                    <a:pt x="12226" y="40851"/>
                  </a:lnTo>
                  <a:lnTo>
                    <a:pt x="11363" y="40411"/>
                  </a:lnTo>
                  <a:lnTo>
                    <a:pt x="10516" y="39918"/>
                  </a:lnTo>
                  <a:lnTo>
                    <a:pt x="9683" y="39372"/>
                  </a:lnTo>
                  <a:lnTo>
                    <a:pt x="8873" y="38791"/>
                  </a:lnTo>
                  <a:lnTo>
                    <a:pt x="8086" y="38157"/>
                  </a:lnTo>
                  <a:lnTo>
                    <a:pt x="7313" y="37470"/>
                  </a:lnTo>
                  <a:lnTo>
                    <a:pt x="6578" y="36748"/>
                  </a:lnTo>
                  <a:lnTo>
                    <a:pt x="5866" y="35974"/>
                  </a:lnTo>
                  <a:lnTo>
                    <a:pt x="5183" y="35155"/>
                  </a:lnTo>
                  <a:lnTo>
                    <a:pt x="4531" y="34301"/>
                  </a:lnTo>
                  <a:lnTo>
                    <a:pt x="3916" y="33394"/>
                  </a:lnTo>
                  <a:lnTo>
                    <a:pt x="3331" y="32452"/>
                  </a:lnTo>
                  <a:lnTo>
                    <a:pt x="2791" y="31457"/>
                  </a:lnTo>
                  <a:lnTo>
                    <a:pt x="2281" y="30418"/>
                  </a:lnTo>
                  <a:lnTo>
                    <a:pt x="1823" y="29353"/>
                  </a:lnTo>
                  <a:lnTo>
                    <a:pt x="1418" y="28270"/>
                  </a:lnTo>
                  <a:lnTo>
                    <a:pt x="1066" y="27178"/>
                  </a:lnTo>
                  <a:lnTo>
                    <a:pt x="766" y="26069"/>
                  </a:lnTo>
                  <a:lnTo>
                    <a:pt x="511" y="24951"/>
                  </a:lnTo>
                  <a:lnTo>
                    <a:pt x="316" y="23824"/>
                  </a:lnTo>
                  <a:lnTo>
                    <a:pt x="158" y="22697"/>
                  </a:lnTo>
                  <a:lnTo>
                    <a:pt x="61" y="21570"/>
                  </a:lnTo>
                  <a:lnTo>
                    <a:pt x="8" y="20434"/>
                  </a:lnTo>
                  <a:lnTo>
                    <a:pt x="1" y="19307"/>
                  </a:lnTo>
                  <a:lnTo>
                    <a:pt x="46" y="18181"/>
                  </a:lnTo>
                  <a:lnTo>
                    <a:pt x="136" y="17062"/>
                  </a:lnTo>
                  <a:lnTo>
                    <a:pt x="278" y="15944"/>
                  </a:lnTo>
                  <a:lnTo>
                    <a:pt x="458" y="14853"/>
                  </a:lnTo>
                  <a:lnTo>
                    <a:pt x="683" y="13761"/>
                  </a:lnTo>
                  <a:lnTo>
                    <a:pt x="961" y="12687"/>
                  </a:lnTo>
                  <a:lnTo>
                    <a:pt x="1276" y="11639"/>
                  </a:lnTo>
                  <a:lnTo>
                    <a:pt x="1636" y="10600"/>
                  </a:lnTo>
                  <a:lnTo>
                    <a:pt x="2041" y="9588"/>
                  </a:lnTo>
                  <a:lnTo>
                    <a:pt x="2483" y="8602"/>
                  </a:lnTo>
                  <a:lnTo>
                    <a:pt x="2971" y="7642"/>
                  </a:lnTo>
                  <a:lnTo>
                    <a:pt x="3503" y="6709"/>
                  </a:lnTo>
                  <a:lnTo>
                    <a:pt x="4073" y="5811"/>
                  </a:lnTo>
                  <a:lnTo>
                    <a:pt x="4681" y="4939"/>
                  </a:lnTo>
                  <a:lnTo>
                    <a:pt x="5333" y="4112"/>
                  </a:lnTo>
                  <a:lnTo>
                    <a:pt x="6023" y="3319"/>
                  </a:lnTo>
                  <a:lnTo>
                    <a:pt x="6751" y="2562"/>
                  </a:lnTo>
                  <a:lnTo>
                    <a:pt x="7516" y="1849"/>
                  </a:lnTo>
                  <a:lnTo>
                    <a:pt x="8318" y="1189"/>
                  </a:lnTo>
                  <a:lnTo>
                    <a:pt x="9166" y="563"/>
                  </a:lnTo>
                  <a:lnTo>
                    <a:pt x="10036" y="0"/>
                  </a:lnTo>
                  <a:lnTo>
                    <a:pt x="10373" y="581"/>
                  </a:lnTo>
                  <a:lnTo>
                    <a:pt x="10703" y="1171"/>
                  </a:lnTo>
                  <a:lnTo>
                    <a:pt x="11033" y="1752"/>
                  </a:lnTo>
                  <a:lnTo>
                    <a:pt x="11363" y="2333"/>
                  </a:lnTo>
                  <a:lnTo>
                    <a:pt x="11693" y="2923"/>
                  </a:lnTo>
                  <a:lnTo>
                    <a:pt x="12023" y="3504"/>
                  </a:lnTo>
                  <a:lnTo>
                    <a:pt x="12353" y="4085"/>
                  </a:lnTo>
                  <a:lnTo>
                    <a:pt x="12683" y="4666"/>
                  </a:lnTo>
                  <a:lnTo>
                    <a:pt x="13013" y="5247"/>
                  </a:lnTo>
                  <a:lnTo>
                    <a:pt x="13351" y="5828"/>
                  </a:lnTo>
                  <a:lnTo>
                    <a:pt x="13681" y="6409"/>
                  </a:lnTo>
                  <a:lnTo>
                    <a:pt x="14011" y="6990"/>
                  </a:lnTo>
                  <a:lnTo>
                    <a:pt x="14341" y="7572"/>
                  </a:lnTo>
                  <a:lnTo>
                    <a:pt x="14678" y="8144"/>
                  </a:lnTo>
                  <a:lnTo>
                    <a:pt x="15008" y="8725"/>
                  </a:lnTo>
                  <a:lnTo>
                    <a:pt x="15346" y="9306"/>
                  </a:lnTo>
                  <a:lnTo>
                    <a:pt x="15413" y="9412"/>
                  </a:lnTo>
                  <a:lnTo>
                    <a:pt x="15488" y="9526"/>
                  </a:lnTo>
                  <a:lnTo>
                    <a:pt x="15563" y="9632"/>
                  </a:lnTo>
                  <a:lnTo>
                    <a:pt x="15646" y="9737"/>
                  </a:lnTo>
                  <a:lnTo>
                    <a:pt x="15811" y="9940"/>
                  </a:lnTo>
                  <a:lnTo>
                    <a:pt x="15983" y="10142"/>
                  </a:lnTo>
                  <a:lnTo>
                    <a:pt x="16163" y="10336"/>
                  </a:lnTo>
                  <a:lnTo>
                    <a:pt x="16343" y="10530"/>
                  </a:lnTo>
                  <a:lnTo>
                    <a:pt x="16523" y="10723"/>
                  </a:lnTo>
                  <a:lnTo>
                    <a:pt x="16703" y="10908"/>
                  </a:lnTo>
                  <a:lnTo>
                    <a:pt x="16973" y="11225"/>
                  </a:lnTo>
                  <a:lnTo>
                    <a:pt x="17243" y="11533"/>
                  </a:lnTo>
                  <a:lnTo>
                    <a:pt x="17498" y="11850"/>
                  </a:lnTo>
                  <a:lnTo>
                    <a:pt x="17753" y="12167"/>
                  </a:lnTo>
                  <a:lnTo>
                    <a:pt x="17993" y="12484"/>
                  </a:lnTo>
                  <a:lnTo>
                    <a:pt x="18226" y="12801"/>
                  </a:lnTo>
                  <a:lnTo>
                    <a:pt x="18451" y="13127"/>
                  </a:lnTo>
                  <a:lnTo>
                    <a:pt x="18676" y="13453"/>
                  </a:lnTo>
                  <a:lnTo>
                    <a:pt x="18886" y="13778"/>
                  </a:lnTo>
                  <a:lnTo>
                    <a:pt x="19088" y="14113"/>
                  </a:lnTo>
                  <a:lnTo>
                    <a:pt x="19283" y="14448"/>
                  </a:lnTo>
                  <a:lnTo>
                    <a:pt x="19471" y="14791"/>
                  </a:lnTo>
                  <a:lnTo>
                    <a:pt x="19658" y="15125"/>
                  </a:lnTo>
                  <a:lnTo>
                    <a:pt x="19831" y="15478"/>
                  </a:lnTo>
                  <a:lnTo>
                    <a:pt x="19996" y="15821"/>
                  </a:lnTo>
                  <a:lnTo>
                    <a:pt x="20161" y="16173"/>
                  </a:lnTo>
                  <a:lnTo>
                    <a:pt x="20311" y="16534"/>
                  </a:lnTo>
                  <a:lnTo>
                    <a:pt x="20453" y="16895"/>
                  </a:lnTo>
                  <a:lnTo>
                    <a:pt x="20596" y="17265"/>
                  </a:lnTo>
                  <a:lnTo>
                    <a:pt x="20723" y="17626"/>
                  </a:lnTo>
                  <a:lnTo>
                    <a:pt x="20851" y="18004"/>
                  </a:lnTo>
                  <a:lnTo>
                    <a:pt x="20971" y="18383"/>
                  </a:lnTo>
                  <a:lnTo>
                    <a:pt x="21083" y="18770"/>
                  </a:lnTo>
                  <a:lnTo>
                    <a:pt x="21181" y="19158"/>
                  </a:lnTo>
                  <a:lnTo>
                    <a:pt x="21278" y="19554"/>
                  </a:lnTo>
                  <a:lnTo>
                    <a:pt x="21376" y="19950"/>
                  </a:lnTo>
                  <a:lnTo>
                    <a:pt x="21458" y="20355"/>
                  </a:lnTo>
                  <a:lnTo>
                    <a:pt x="21533" y="20760"/>
                  </a:lnTo>
                  <a:lnTo>
                    <a:pt x="21608" y="21174"/>
                  </a:lnTo>
                  <a:lnTo>
                    <a:pt x="21668" y="21596"/>
                  </a:lnTo>
                  <a:lnTo>
                    <a:pt x="21728" y="22028"/>
                  </a:lnTo>
                  <a:lnTo>
                    <a:pt x="21781" y="22459"/>
                  </a:lnTo>
                  <a:lnTo>
                    <a:pt x="21856" y="23076"/>
                  </a:lnTo>
                  <a:lnTo>
                    <a:pt x="21931" y="23665"/>
                  </a:lnTo>
                  <a:lnTo>
                    <a:pt x="22006" y="24238"/>
                  </a:lnTo>
                  <a:lnTo>
                    <a:pt x="22088" y="24792"/>
                  </a:lnTo>
                  <a:lnTo>
                    <a:pt x="22178" y="25321"/>
                  </a:lnTo>
                  <a:lnTo>
                    <a:pt x="22268" y="25840"/>
                  </a:lnTo>
                  <a:lnTo>
                    <a:pt x="22366" y="26342"/>
                  </a:lnTo>
                  <a:lnTo>
                    <a:pt x="22471" y="26835"/>
                  </a:lnTo>
                  <a:lnTo>
                    <a:pt x="22583" y="27310"/>
                  </a:lnTo>
                  <a:lnTo>
                    <a:pt x="22703" y="27786"/>
                  </a:lnTo>
                  <a:lnTo>
                    <a:pt x="22831" y="28244"/>
                  </a:lnTo>
                  <a:lnTo>
                    <a:pt x="22966" y="28701"/>
                  </a:lnTo>
                  <a:lnTo>
                    <a:pt x="23116" y="29150"/>
                  </a:lnTo>
                  <a:lnTo>
                    <a:pt x="23281" y="29599"/>
                  </a:lnTo>
                  <a:lnTo>
                    <a:pt x="23453" y="30048"/>
                  </a:lnTo>
                  <a:lnTo>
                    <a:pt x="23633" y="30506"/>
                  </a:lnTo>
                  <a:lnTo>
                    <a:pt x="23836" y="30955"/>
                  </a:lnTo>
                  <a:lnTo>
                    <a:pt x="24046" y="31413"/>
                  </a:lnTo>
                  <a:lnTo>
                    <a:pt x="24271" y="31880"/>
                  </a:lnTo>
                  <a:lnTo>
                    <a:pt x="24518" y="32346"/>
                  </a:lnTo>
                  <a:lnTo>
                    <a:pt x="24773" y="32831"/>
                  </a:lnTo>
                  <a:lnTo>
                    <a:pt x="25051" y="33324"/>
                  </a:lnTo>
                  <a:lnTo>
                    <a:pt x="25351" y="33825"/>
                  </a:lnTo>
                  <a:lnTo>
                    <a:pt x="25658" y="34345"/>
                  </a:lnTo>
                  <a:lnTo>
                    <a:pt x="25996" y="34882"/>
                  </a:lnTo>
                  <a:lnTo>
                    <a:pt x="26348" y="35437"/>
                  </a:lnTo>
                  <a:lnTo>
                    <a:pt x="26716" y="36018"/>
                  </a:lnTo>
                  <a:lnTo>
                    <a:pt x="27113" y="36608"/>
                  </a:lnTo>
                  <a:lnTo>
                    <a:pt x="27526" y="37233"/>
                  </a:lnTo>
                  <a:lnTo>
                    <a:pt x="27968" y="37875"/>
                  </a:lnTo>
                  <a:lnTo>
                    <a:pt x="28433" y="38553"/>
                  </a:lnTo>
                  <a:lnTo>
                    <a:pt x="28921" y="392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3"/>
            <p:cNvSpPr/>
            <p:nvPr/>
          </p:nvSpPr>
          <p:spPr>
            <a:xfrm>
              <a:off x="1569550" y="1125375"/>
              <a:ext cx="724900" cy="1062675"/>
            </a:xfrm>
            <a:custGeom>
              <a:avLst/>
              <a:gdLst/>
              <a:ahLst/>
              <a:cxnLst/>
              <a:rect l="l" t="t" r="r" b="b"/>
              <a:pathLst>
                <a:path w="28996" h="42507" extrusionOk="0">
                  <a:moveTo>
                    <a:pt x="1" y="39196"/>
                  </a:moveTo>
                  <a:lnTo>
                    <a:pt x="511" y="38598"/>
                  </a:lnTo>
                  <a:lnTo>
                    <a:pt x="1006" y="37990"/>
                  </a:lnTo>
                  <a:lnTo>
                    <a:pt x="1478" y="37374"/>
                  </a:lnTo>
                  <a:lnTo>
                    <a:pt x="1936" y="36749"/>
                  </a:lnTo>
                  <a:lnTo>
                    <a:pt x="2378" y="36124"/>
                  </a:lnTo>
                  <a:lnTo>
                    <a:pt x="2798" y="35490"/>
                  </a:lnTo>
                  <a:lnTo>
                    <a:pt x="3203" y="34847"/>
                  </a:lnTo>
                  <a:lnTo>
                    <a:pt x="3593" y="34196"/>
                  </a:lnTo>
                  <a:lnTo>
                    <a:pt x="3961" y="33544"/>
                  </a:lnTo>
                  <a:lnTo>
                    <a:pt x="4313" y="32884"/>
                  </a:lnTo>
                  <a:lnTo>
                    <a:pt x="4643" y="32215"/>
                  </a:lnTo>
                  <a:lnTo>
                    <a:pt x="4958" y="31537"/>
                  </a:lnTo>
                  <a:lnTo>
                    <a:pt x="5251" y="30850"/>
                  </a:lnTo>
                  <a:lnTo>
                    <a:pt x="5528" y="30163"/>
                  </a:lnTo>
                  <a:lnTo>
                    <a:pt x="5791" y="29459"/>
                  </a:lnTo>
                  <a:lnTo>
                    <a:pt x="6023" y="28755"/>
                  </a:lnTo>
                  <a:lnTo>
                    <a:pt x="6248" y="28041"/>
                  </a:lnTo>
                  <a:lnTo>
                    <a:pt x="6451" y="27320"/>
                  </a:lnTo>
                  <a:lnTo>
                    <a:pt x="6631" y="26589"/>
                  </a:lnTo>
                  <a:lnTo>
                    <a:pt x="6788" y="25849"/>
                  </a:lnTo>
                  <a:lnTo>
                    <a:pt x="6931" y="25101"/>
                  </a:lnTo>
                  <a:lnTo>
                    <a:pt x="7058" y="24353"/>
                  </a:lnTo>
                  <a:lnTo>
                    <a:pt x="7156" y="23587"/>
                  </a:lnTo>
                  <a:lnTo>
                    <a:pt x="7246" y="22821"/>
                  </a:lnTo>
                  <a:lnTo>
                    <a:pt x="7306" y="22037"/>
                  </a:lnTo>
                  <a:lnTo>
                    <a:pt x="7351" y="21254"/>
                  </a:lnTo>
                  <a:lnTo>
                    <a:pt x="7373" y="20461"/>
                  </a:lnTo>
                  <a:lnTo>
                    <a:pt x="7373" y="19651"/>
                  </a:lnTo>
                  <a:lnTo>
                    <a:pt x="7358" y="18841"/>
                  </a:lnTo>
                  <a:lnTo>
                    <a:pt x="7321" y="18022"/>
                  </a:lnTo>
                  <a:lnTo>
                    <a:pt x="7261" y="17186"/>
                  </a:lnTo>
                  <a:lnTo>
                    <a:pt x="7186" y="16350"/>
                  </a:lnTo>
                  <a:lnTo>
                    <a:pt x="7178" y="16244"/>
                  </a:lnTo>
                  <a:lnTo>
                    <a:pt x="7178" y="16138"/>
                  </a:lnTo>
                  <a:lnTo>
                    <a:pt x="7186" y="16033"/>
                  </a:lnTo>
                  <a:lnTo>
                    <a:pt x="7201" y="15918"/>
                  </a:lnTo>
                  <a:lnTo>
                    <a:pt x="7216" y="15804"/>
                  </a:lnTo>
                  <a:lnTo>
                    <a:pt x="7246" y="15689"/>
                  </a:lnTo>
                  <a:lnTo>
                    <a:pt x="7276" y="15575"/>
                  </a:lnTo>
                  <a:lnTo>
                    <a:pt x="7313" y="15460"/>
                  </a:lnTo>
                  <a:lnTo>
                    <a:pt x="7358" y="15346"/>
                  </a:lnTo>
                  <a:lnTo>
                    <a:pt x="7403" y="15240"/>
                  </a:lnTo>
                  <a:lnTo>
                    <a:pt x="7448" y="15135"/>
                  </a:lnTo>
                  <a:lnTo>
                    <a:pt x="7501" y="15029"/>
                  </a:lnTo>
                  <a:lnTo>
                    <a:pt x="7561" y="14941"/>
                  </a:lnTo>
                  <a:lnTo>
                    <a:pt x="7621" y="14853"/>
                  </a:lnTo>
                  <a:lnTo>
                    <a:pt x="7681" y="14774"/>
                  </a:lnTo>
                  <a:lnTo>
                    <a:pt x="7748" y="14703"/>
                  </a:lnTo>
                  <a:lnTo>
                    <a:pt x="8161" y="14307"/>
                  </a:lnTo>
                  <a:lnTo>
                    <a:pt x="8588" y="13911"/>
                  </a:lnTo>
                  <a:lnTo>
                    <a:pt x="9016" y="13515"/>
                  </a:lnTo>
                  <a:lnTo>
                    <a:pt x="9443" y="13136"/>
                  </a:lnTo>
                  <a:lnTo>
                    <a:pt x="9878" y="12749"/>
                  </a:lnTo>
                  <a:lnTo>
                    <a:pt x="10313" y="12370"/>
                  </a:lnTo>
                  <a:lnTo>
                    <a:pt x="10748" y="11983"/>
                  </a:lnTo>
                  <a:lnTo>
                    <a:pt x="11176" y="11604"/>
                  </a:lnTo>
                  <a:lnTo>
                    <a:pt x="11603" y="11217"/>
                  </a:lnTo>
                  <a:lnTo>
                    <a:pt x="12023" y="10821"/>
                  </a:lnTo>
                  <a:lnTo>
                    <a:pt x="12443" y="10416"/>
                  </a:lnTo>
                  <a:lnTo>
                    <a:pt x="12848" y="10011"/>
                  </a:lnTo>
                  <a:lnTo>
                    <a:pt x="13246" y="9597"/>
                  </a:lnTo>
                  <a:lnTo>
                    <a:pt x="13636" y="9165"/>
                  </a:lnTo>
                  <a:lnTo>
                    <a:pt x="13823" y="8945"/>
                  </a:lnTo>
                  <a:lnTo>
                    <a:pt x="14011" y="8725"/>
                  </a:lnTo>
                  <a:lnTo>
                    <a:pt x="14191" y="8496"/>
                  </a:lnTo>
                  <a:lnTo>
                    <a:pt x="14371" y="8267"/>
                  </a:lnTo>
                  <a:lnTo>
                    <a:pt x="14543" y="8039"/>
                  </a:lnTo>
                  <a:lnTo>
                    <a:pt x="14708" y="7810"/>
                  </a:lnTo>
                  <a:lnTo>
                    <a:pt x="14873" y="7572"/>
                  </a:lnTo>
                  <a:lnTo>
                    <a:pt x="15031" y="7334"/>
                  </a:lnTo>
                  <a:lnTo>
                    <a:pt x="15338" y="6850"/>
                  </a:lnTo>
                  <a:lnTo>
                    <a:pt x="15638" y="6357"/>
                  </a:lnTo>
                  <a:lnTo>
                    <a:pt x="15923" y="5846"/>
                  </a:lnTo>
                  <a:lnTo>
                    <a:pt x="16208" y="5336"/>
                  </a:lnTo>
                  <a:lnTo>
                    <a:pt x="16478" y="4807"/>
                  </a:lnTo>
                  <a:lnTo>
                    <a:pt x="16748" y="4279"/>
                  </a:lnTo>
                  <a:lnTo>
                    <a:pt x="17011" y="3742"/>
                  </a:lnTo>
                  <a:lnTo>
                    <a:pt x="17273" y="3205"/>
                  </a:lnTo>
                  <a:lnTo>
                    <a:pt x="17528" y="2668"/>
                  </a:lnTo>
                  <a:lnTo>
                    <a:pt x="17791" y="2131"/>
                  </a:lnTo>
                  <a:lnTo>
                    <a:pt x="18053" y="1594"/>
                  </a:lnTo>
                  <a:lnTo>
                    <a:pt x="18316" y="1057"/>
                  </a:lnTo>
                  <a:lnTo>
                    <a:pt x="18578" y="529"/>
                  </a:lnTo>
                  <a:lnTo>
                    <a:pt x="18856" y="0"/>
                  </a:lnTo>
                  <a:lnTo>
                    <a:pt x="19711" y="502"/>
                  </a:lnTo>
                  <a:lnTo>
                    <a:pt x="20528" y="1066"/>
                  </a:lnTo>
                  <a:lnTo>
                    <a:pt x="21316" y="1682"/>
                  </a:lnTo>
                  <a:lnTo>
                    <a:pt x="22066" y="2342"/>
                  </a:lnTo>
                  <a:lnTo>
                    <a:pt x="22786" y="3055"/>
                  </a:lnTo>
                  <a:lnTo>
                    <a:pt x="23468" y="3804"/>
                  </a:lnTo>
                  <a:lnTo>
                    <a:pt x="24113" y="4605"/>
                  </a:lnTo>
                  <a:lnTo>
                    <a:pt x="24721" y="5441"/>
                  </a:lnTo>
                  <a:lnTo>
                    <a:pt x="25291" y="6313"/>
                  </a:lnTo>
                  <a:lnTo>
                    <a:pt x="25823" y="7220"/>
                  </a:lnTo>
                  <a:lnTo>
                    <a:pt x="26318" y="8162"/>
                  </a:lnTo>
                  <a:lnTo>
                    <a:pt x="26768" y="9130"/>
                  </a:lnTo>
                  <a:lnTo>
                    <a:pt x="27188" y="10125"/>
                  </a:lnTo>
                  <a:lnTo>
                    <a:pt x="27556" y="11146"/>
                  </a:lnTo>
                  <a:lnTo>
                    <a:pt x="27886" y="12185"/>
                  </a:lnTo>
                  <a:lnTo>
                    <a:pt x="28178" y="13251"/>
                  </a:lnTo>
                  <a:lnTo>
                    <a:pt x="28426" y="14333"/>
                  </a:lnTo>
                  <a:lnTo>
                    <a:pt x="28628" y="15425"/>
                  </a:lnTo>
                  <a:lnTo>
                    <a:pt x="28786" y="16535"/>
                  </a:lnTo>
                  <a:lnTo>
                    <a:pt x="28898" y="17644"/>
                  </a:lnTo>
                  <a:lnTo>
                    <a:pt x="28973" y="18771"/>
                  </a:lnTo>
                  <a:lnTo>
                    <a:pt x="28996" y="19898"/>
                  </a:lnTo>
                  <a:lnTo>
                    <a:pt x="28973" y="21033"/>
                  </a:lnTo>
                  <a:lnTo>
                    <a:pt x="28898" y="22160"/>
                  </a:lnTo>
                  <a:lnTo>
                    <a:pt x="28778" y="23287"/>
                  </a:lnTo>
                  <a:lnTo>
                    <a:pt x="28613" y="24414"/>
                  </a:lnTo>
                  <a:lnTo>
                    <a:pt x="28396" y="25524"/>
                  </a:lnTo>
                  <a:lnTo>
                    <a:pt x="28126" y="26633"/>
                  </a:lnTo>
                  <a:lnTo>
                    <a:pt x="27811" y="27725"/>
                  </a:lnTo>
                  <a:lnTo>
                    <a:pt x="27443" y="28799"/>
                  </a:lnTo>
                  <a:lnTo>
                    <a:pt x="27023" y="29855"/>
                  </a:lnTo>
                  <a:lnTo>
                    <a:pt x="26551" y="30894"/>
                  </a:lnTo>
                  <a:lnTo>
                    <a:pt x="26026" y="31915"/>
                  </a:lnTo>
                  <a:lnTo>
                    <a:pt x="25463" y="32893"/>
                  </a:lnTo>
                  <a:lnTo>
                    <a:pt x="24863" y="33826"/>
                  </a:lnTo>
                  <a:lnTo>
                    <a:pt x="24226" y="34715"/>
                  </a:lnTo>
                  <a:lnTo>
                    <a:pt x="23558" y="35560"/>
                  </a:lnTo>
                  <a:lnTo>
                    <a:pt x="22853" y="36353"/>
                  </a:lnTo>
                  <a:lnTo>
                    <a:pt x="22126" y="37110"/>
                  </a:lnTo>
                  <a:lnTo>
                    <a:pt x="21368" y="37823"/>
                  </a:lnTo>
                  <a:lnTo>
                    <a:pt x="20581" y="38483"/>
                  </a:lnTo>
                  <a:lnTo>
                    <a:pt x="19771" y="39091"/>
                  </a:lnTo>
                  <a:lnTo>
                    <a:pt x="18946" y="39654"/>
                  </a:lnTo>
                  <a:lnTo>
                    <a:pt x="18091" y="40174"/>
                  </a:lnTo>
                  <a:lnTo>
                    <a:pt x="17228" y="40640"/>
                  </a:lnTo>
                  <a:lnTo>
                    <a:pt x="16343" y="41054"/>
                  </a:lnTo>
                  <a:lnTo>
                    <a:pt x="15451" y="41424"/>
                  </a:lnTo>
                  <a:lnTo>
                    <a:pt x="14536" y="41732"/>
                  </a:lnTo>
                  <a:lnTo>
                    <a:pt x="13621" y="41996"/>
                  </a:lnTo>
                  <a:lnTo>
                    <a:pt x="12691" y="42207"/>
                  </a:lnTo>
                  <a:lnTo>
                    <a:pt x="11761" y="42357"/>
                  </a:lnTo>
                  <a:lnTo>
                    <a:pt x="10823" y="42463"/>
                  </a:lnTo>
                  <a:lnTo>
                    <a:pt x="9886" y="42507"/>
                  </a:lnTo>
                  <a:lnTo>
                    <a:pt x="8948" y="42498"/>
                  </a:lnTo>
                  <a:lnTo>
                    <a:pt x="8011" y="42427"/>
                  </a:lnTo>
                  <a:lnTo>
                    <a:pt x="7081" y="42313"/>
                  </a:lnTo>
                  <a:lnTo>
                    <a:pt x="6151" y="42128"/>
                  </a:lnTo>
                  <a:lnTo>
                    <a:pt x="5236" y="41890"/>
                  </a:lnTo>
                  <a:lnTo>
                    <a:pt x="4328" y="41591"/>
                  </a:lnTo>
                  <a:lnTo>
                    <a:pt x="3428" y="41239"/>
                  </a:lnTo>
                  <a:lnTo>
                    <a:pt x="2551" y="40816"/>
                  </a:lnTo>
                  <a:lnTo>
                    <a:pt x="1681" y="40341"/>
                  </a:lnTo>
                  <a:lnTo>
                    <a:pt x="833" y="39804"/>
                  </a:lnTo>
                  <a:lnTo>
                    <a:pt x="1" y="39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73"/>
            <p:cNvSpPr/>
            <p:nvPr/>
          </p:nvSpPr>
          <p:spPr>
            <a:xfrm>
              <a:off x="1323550" y="1557000"/>
              <a:ext cx="363775" cy="495700"/>
            </a:xfrm>
            <a:custGeom>
              <a:avLst/>
              <a:gdLst/>
              <a:ahLst/>
              <a:cxnLst/>
              <a:rect l="l" t="t" r="r" b="b"/>
              <a:pathLst>
                <a:path w="14551" h="19828" extrusionOk="0">
                  <a:moveTo>
                    <a:pt x="421" y="0"/>
                  </a:moveTo>
                  <a:lnTo>
                    <a:pt x="1298" y="0"/>
                  </a:lnTo>
                  <a:lnTo>
                    <a:pt x="2161" y="0"/>
                  </a:lnTo>
                  <a:lnTo>
                    <a:pt x="3023" y="0"/>
                  </a:lnTo>
                  <a:lnTo>
                    <a:pt x="3878" y="0"/>
                  </a:lnTo>
                  <a:lnTo>
                    <a:pt x="4726" y="0"/>
                  </a:lnTo>
                  <a:lnTo>
                    <a:pt x="5573" y="0"/>
                  </a:lnTo>
                  <a:lnTo>
                    <a:pt x="6413" y="0"/>
                  </a:lnTo>
                  <a:lnTo>
                    <a:pt x="7261" y="0"/>
                  </a:lnTo>
                  <a:lnTo>
                    <a:pt x="8101" y="0"/>
                  </a:lnTo>
                  <a:lnTo>
                    <a:pt x="8933" y="0"/>
                  </a:lnTo>
                  <a:lnTo>
                    <a:pt x="9773" y="0"/>
                  </a:lnTo>
                  <a:lnTo>
                    <a:pt x="10613" y="0"/>
                  </a:lnTo>
                  <a:lnTo>
                    <a:pt x="11461" y="0"/>
                  </a:lnTo>
                  <a:lnTo>
                    <a:pt x="12301" y="0"/>
                  </a:lnTo>
                  <a:lnTo>
                    <a:pt x="13148" y="0"/>
                  </a:lnTo>
                  <a:lnTo>
                    <a:pt x="13996" y="0"/>
                  </a:lnTo>
                  <a:lnTo>
                    <a:pt x="14161" y="467"/>
                  </a:lnTo>
                  <a:lnTo>
                    <a:pt x="14296" y="951"/>
                  </a:lnTo>
                  <a:lnTo>
                    <a:pt x="14401" y="1471"/>
                  </a:lnTo>
                  <a:lnTo>
                    <a:pt x="14483" y="2016"/>
                  </a:lnTo>
                  <a:lnTo>
                    <a:pt x="14528" y="2589"/>
                  </a:lnTo>
                  <a:lnTo>
                    <a:pt x="14551" y="3179"/>
                  </a:lnTo>
                  <a:lnTo>
                    <a:pt x="14543" y="3786"/>
                  </a:lnTo>
                  <a:lnTo>
                    <a:pt x="14513" y="4420"/>
                  </a:lnTo>
                  <a:lnTo>
                    <a:pt x="14453" y="5063"/>
                  </a:lnTo>
                  <a:lnTo>
                    <a:pt x="14371" y="5723"/>
                  </a:lnTo>
                  <a:lnTo>
                    <a:pt x="14266" y="6401"/>
                  </a:lnTo>
                  <a:lnTo>
                    <a:pt x="14131" y="7079"/>
                  </a:lnTo>
                  <a:lnTo>
                    <a:pt x="13973" y="7774"/>
                  </a:lnTo>
                  <a:lnTo>
                    <a:pt x="13801" y="8470"/>
                  </a:lnTo>
                  <a:lnTo>
                    <a:pt x="13598" y="9174"/>
                  </a:lnTo>
                  <a:lnTo>
                    <a:pt x="13373" y="9878"/>
                  </a:lnTo>
                  <a:lnTo>
                    <a:pt x="13133" y="10583"/>
                  </a:lnTo>
                  <a:lnTo>
                    <a:pt x="12871" y="11287"/>
                  </a:lnTo>
                  <a:lnTo>
                    <a:pt x="12586" y="11983"/>
                  </a:lnTo>
                  <a:lnTo>
                    <a:pt x="12278" y="12678"/>
                  </a:lnTo>
                  <a:lnTo>
                    <a:pt x="11956" y="13365"/>
                  </a:lnTo>
                  <a:lnTo>
                    <a:pt x="11618" y="14034"/>
                  </a:lnTo>
                  <a:lnTo>
                    <a:pt x="11258" y="14703"/>
                  </a:lnTo>
                  <a:lnTo>
                    <a:pt x="10883" y="15355"/>
                  </a:lnTo>
                  <a:lnTo>
                    <a:pt x="10493" y="15989"/>
                  </a:lnTo>
                  <a:lnTo>
                    <a:pt x="10088" y="16605"/>
                  </a:lnTo>
                  <a:lnTo>
                    <a:pt x="9661" y="17203"/>
                  </a:lnTo>
                  <a:lnTo>
                    <a:pt x="9226" y="17776"/>
                  </a:lnTo>
                  <a:lnTo>
                    <a:pt x="8768" y="18330"/>
                  </a:lnTo>
                  <a:lnTo>
                    <a:pt x="8303" y="18859"/>
                  </a:lnTo>
                  <a:lnTo>
                    <a:pt x="7823" y="19361"/>
                  </a:lnTo>
                  <a:lnTo>
                    <a:pt x="7336" y="19827"/>
                  </a:lnTo>
                  <a:lnTo>
                    <a:pt x="6863" y="19440"/>
                  </a:lnTo>
                  <a:lnTo>
                    <a:pt x="6398" y="19026"/>
                  </a:lnTo>
                  <a:lnTo>
                    <a:pt x="5941" y="18568"/>
                  </a:lnTo>
                  <a:lnTo>
                    <a:pt x="5498" y="18084"/>
                  </a:lnTo>
                  <a:lnTo>
                    <a:pt x="5071" y="17573"/>
                  </a:lnTo>
                  <a:lnTo>
                    <a:pt x="4651" y="17036"/>
                  </a:lnTo>
                  <a:lnTo>
                    <a:pt x="4253" y="16473"/>
                  </a:lnTo>
                  <a:lnTo>
                    <a:pt x="3863" y="15883"/>
                  </a:lnTo>
                  <a:lnTo>
                    <a:pt x="3488" y="15267"/>
                  </a:lnTo>
                  <a:lnTo>
                    <a:pt x="3128" y="14642"/>
                  </a:lnTo>
                  <a:lnTo>
                    <a:pt x="2783" y="13999"/>
                  </a:lnTo>
                  <a:lnTo>
                    <a:pt x="2461" y="13338"/>
                  </a:lnTo>
                  <a:lnTo>
                    <a:pt x="2153" y="12661"/>
                  </a:lnTo>
                  <a:lnTo>
                    <a:pt x="1861" y="11974"/>
                  </a:lnTo>
                  <a:lnTo>
                    <a:pt x="1591" y="11278"/>
                  </a:lnTo>
                  <a:lnTo>
                    <a:pt x="1336" y="10583"/>
                  </a:lnTo>
                  <a:lnTo>
                    <a:pt x="1103" y="9870"/>
                  </a:lnTo>
                  <a:lnTo>
                    <a:pt x="893" y="9165"/>
                  </a:lnTo>
                  <a:lnTo>
                    <a:pt x="698" y="8452"/>
                  </a:lnTo>
                  <a:lnTo>
                    <a:pt x="526" y="7739"/>
                  </a:lnTo>
                  <a:lnTo>
                    <a:pt x="383" y="7035"/>
                  </a:lnTo>
                  <a:lnTo>
                    <a:pt x="256" y="6330"/>
                  </a:lnTo>
                  <a:lnTo>
                    <a:pt x="158" y="5635"/>
                  </a:lnTo>
                  <a:lnTo>
                    <a:pt x="83" y="4948"/>
                  </a:lnTo>
                  <a:lnTo>
                    <a:pt x="31" y="4270"/>
                  </a:lnTo>
                  <a:lnTo>
                    <a:pt x="1" y="3610"/>
                  </a:lnTo>
                  <a:lnTo>
                    <a:pt x="8" y="2958"/>
                  </a:lnTo>
                  <a:lnTo>
                    <a:pt x="31" y="2325"/>
                  </a:lnTo>
                  <a:lnTo>
                    <a:pt x="91" y="1708"/>
                  </a:lnTo>
                  <a:lnTo>
                    <a:pt x="173" y="1118"/>
                  </a:lnTo>
                  <a:lnTo>
                    <a:pt x="286" y="546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73"/>
            <p:cNvSpPr/>
            <p:nvPr/>
          </p:nvSpPr>
          <p:spPr>
            <a:xfrm>
              <a:off x="1044550" y="1049875"/>
              <a:ext cx="387025" cy="359675"/>
            </a:xfrm>
            <a:custGeom>
              <a:avLst/>
              <a:gdLst/>
              <a:ahLst/>
              <a:cxnLst/>
              <a:rect l="l" t="t" r="r" b="b"/>
              <a:pathLst>
                <a:path w="15481" h="14387" extrusionOk="0">
                  <a:moveTo>
                    <a:pt x="1" y="1339"/>
                  </a:moveTo>
                  <a:lnTo>
                    <a:pt x="518" y="1128"/>
                  </a:lnTo>
                  <a:lnTo>
                    <a:pt x="1028" y="934"/>
                  </a:lnTo>
                  <a:lnTo>
                    <a:pt x="1538" y="758"/>
                  </a:lnTo>
                  <a:lnTo>
                    <a:pt x="2041" y="608"/>
                  </a:lnTo>
                  <a:lnTo>
                    <a:pt x="2543" y="467"/>
                  </a:lnTo>
                  <a:lnTo>
                    <a:pt x="3046" y="344"/>
                  </a:lnTo>
                  <a:lnTo>
                    <a:pt x="3548" y="247"/>
                  </a:lnTo>
                  <a:lnTo>
                    <a:pt x="4043" y="159"/>
                  </a:lnTo>
                  <a:lnTo>
                    <a:pt x="4538" y="97"/>
                  </a:lnTo>
                  <a:lnTo>
                    <a:pt x="5033" y="45"/>
                  </a:lnTo>
                  <a:lnTo>
                    <a:pt x="5528" y="18"/>
                  </a:lnTo>
                  <a:lnTo>
                    <a:pt x="6016" y="1"/>
                  </a:lnTo>
                  <a:lnTo>
                    <a:pt x="6511" y="1"/>
                  </a:lnTo>
                  <a:lnTo>
                    <a:pt x="6998" y="18"/>
                  </a:lnTo>
                  <a:lnTo>
                    <a:pt x="7478" y="53"/>
                  </a:lnTo>
                  <a:lnTo>
                    <a:pt x="7966" y="106"/>
                  </a:lnTo>
                  <a:lnTo>
                    <a:pt x="8446" y="177"/>
                  </a:lnTo>
                  <a:lnTo>
                    <a:pt x="8926" y="256"/>
                  </a:lnTo>
                  <a:lnTo>
                    <a:pt x="9406" y="353"/>
                  </a:lnTo>
                  <a:lnTo>
                    <a:pt x="9878" y="467"/>
                  </a:lnTo>
                  <a:lnTo>
                    <a:pt x="10358" y="590"/>
                  </a:lnTo>
                  <a:lnTo>
                    <a:pt x="10831" y="740"/>
                  </a:lnTo>
                  <a:lnTo>
                    <a:pt x="11303" y="890"/>
                  </a:lnTo>
                  <a:lnTo>
                    <a:pt x="11768" y="1066"/>
                  </a:lnTo>
                  <a:lnTo>
                    <a:pt x="12241" y="1251"/>
                  </a:lnTo>
                  <a:lnTo>
                    <a:pt x="12706" y="1453"/>
                  </a:lnTo>
                  <a:lnTo>
                    <a:pt x="13171" y="1665"/>
                  </a:lnTo>
                  <a:lnTo>
                    <a:pt x="13636" y="1893"/>
                  </a:lnTo>
                  <a:lnTo>
                    <a:pt x="14101" y="2131"/>
                  </a:lnTo>
                  <a:lnTo>
                    <a:pt x="14566" y="2387"/>
                  </a:lnTo>
                  <a:lnTo>
                    <a:pt x="15023" y="2651"/>
                  </a:lnTo>
                  <a:lnTo>
                    <a:pt x="15481" y="2932"/>
                  </a:lnTo>
                  <a:lnTo>
                    <a:pt x="15083" y="3646"/>
                  </a:lnTo>
                  <a:lnTo>
                    <a:pt x="14678" y="4367"/>
                  </a:lnTo>
                  <a:lnTo>
                    <a:pt x="14281" y="5081"/>
                  </a:lnTo>
                  <a:lnTo>
                    <a:pt x="13883" y="5803"/>
                  </a:lnTo>
                  <a:lnTo>
                    <a:pt x="13478" y="6516"/>
                  </a:lnTo>
                  <a:lnTo>
                    <a:pt x="13081" y="7238"/>
                  </a:lnTo>
                  <a:lnTo>
                    <a:pt x="12683" y="7951"/>
                  </a:lnTo>
                  <a:lnTo>
                    <a:pt x="12286" y="8664"/>
                  </a:lnTo>
                  <a:lnTo>
                    <a:pt x="11881" y="9377"/>
                  </a:lnTo>
                  <a:lnTo>
                    <a:pt x="11483" y="10090"/>
                  </a:lnTo>
                  <a:lnTo>
                    <a:pt x="11086" y="10812"/>
                  </a:lnTo>
                  <a:lnTo>
                    <a:pt x="10688" y="11525"/>
                  </a:lnTo>
                  <a:lnTo>
                    <a:pt x="10291" y="12238"/>
                  </a:lnTo>
                  <a:lnTo>
                    <a:pt x="9893" y="12951"/>
                  </a:lnTo>
                  <a:lnTo>
                    <a:pt x="9488" y="13673"/>
                  </a:lnTo>
                  <a:lnTo>
                    <a:pt x="9091" y="14387"/>
                  </a:lnTo>
                  <a:lnTo>
                    <a:pt x="8693" y="14158"/>
                  </a:lnTo>
                  <a:lnTo>
                    <a:pt x="8311" y="13920"/>
                  </a:lnTo>
                  <a:lnTo>
                    <a:pt x="7928" y="13665"/>
                  </a:lnTo>
                  <a:lnTo>
                    <a:pt x="7553" y="13400"/>
                  </a:lnTo>
                  <a:lnTo>
                    <a:pt x="7178" y="13119"/>
                  </a:lnTo>
                  <a:lnTo>
                    <a:pt x="6818" y="12828"/>
                  </a:lnTo>
                  <a:lnTo>
                    <a:pt x="6466" y="12529"/>
                  </a:lnTo>
                  <a:lnTo>
                    <a:pt x="6113" y="12212"/>
                  </a:lnTo>
                  <a:lnTo>
                    <a:pt x="5768" y="11886"/>
                  </a:lnTo>
                  <a:lnTo>
                    <a:pt x="5438" y="11552"/>
                  </a:lnTo>
                  <a:lnTo>
                    <a:pt x="5108" y="11208"/>
                  </a:lnTo>
                  <a:lnTo>
                    <a:pt x="4786" y="10847"/>
                  </a:lnTo>
                  <a:lnTo>
                    <a:pt x="4471" y="10469"/>
                  </a:lnTo>
                  <a:lnTo>
                    <a:pt x="4163" y="10090"/>
                  </a:lnTo>
                  <a:lnTo>
                    <a:pt x="3863" y="9694"/>
                  </a:lnTo>
                  <a:lnTo>
                    <a:pt x="3571" y="9289"/>
                  </a:lnTo>
                  <a:lnTo>
                    <a:pt x="3286" y="8875"/>
                  </a:lnTo>
                  <a:lnTo>
                    <a:pt x="3008" y="8444"/>
                  </a:lnTo>
                  <a:lnTo>
                    <a:pt x="2746" y="8012"/>
                  </a:lnTo>
                  <a:lnTo>
                    <a:pt x="2483" y="7563"/>
                  </a:lnTo>
                  <a:lnTo>
                    <a:pt x="2228" y="7097"/>
                  </a:lnTo>
                  <a:lnTo>
                    <a:pt x="1981" y="6630"/>
                  </a:lnTo>
                  <a:lnTo>
                    <a:pt x="1748" y="6146"/>
                  </a:lnTo>
                  <a:lnTo>
                    <a:pt x="1516" y="5653"/>
                  </a:lnTo>
                  <a:lnTo>
                    <a:pt x="1298" y="5151"/>
                  </a:lnTo>
                  <a:lnTo>
                    <a:pt x="1088" y="4640"/>
                  </a:lnTo>
                  <a:lnTo>
                    <a:pt x="886" y="4112"/>
                  </a:lnTo>
                  <a:lnTo>
                    <a:pt x="691" y="3584"/>
                  </a:lnTo>
                  <a:lnTo>
                    <a:pt x="503" y="3038"/>
                  </a:lnTo>
                  <a:lnTo>
                    <a:pt x="331" y="2483"/>
                  </a:lnTo>
                  <a:lnTo>
                    <a:pt x="158" y="1920"/>
                  </a:lnTo>
                  <a:lnTo>
                    <a:pt x="1" y="1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3"/>
            <p:cNvSpPr/>
            <p:nvPr/>
          </p:nvSpPr>
          <p:spPr>
            <a:xfrm>
              <a:off x="1582675" y="1050550"/>
              <a:ext cx="382900" cy="361425"/>
            </a:xfrm>
            <a:custGeom>
              <a:avLst/>
              <a:gdLst/>
              <a:ahLst/>
              <a:cxnLst/>
              <a:rect l="l" t="t" r="r" b="b"/>
              <a:pathLst>
                <a:path w="15316" h="14457" extrusionOk="0">
                  <a:moveTo>
                    <a:pt x="6308" y="14456"/>
                  </a:moveTo>
                  <a:lnTo>
                    <a:pt x="5896" y="13717"/>
                  </a:lnTo>
                  <a:lnTo>
                    <a:pt x="5483" y="12986"/>
                  </a:lnTo>
                  <a:lnTo>
                    <a:pt x="5078" y="12255"/>
                  </a:lnTo>
                  <a:lnTo>
                    <a:pt x="4681" y="11533"/>
                  </a:lnTo>
                  <a:lnTo>
                    <a:pt x="4276" y="10820"/>
                  </a:lnTo>
                  <a:lnTo>
                    <a:pt x="3886" y="10107"/>
                  </a:lnTo>
                  <a:lnTo>
                    <a:pt x="3488" y="9403"/>
                  </a:lnTo>
                  <a:lnTo>
                    <a:pt x="3098" y="8698"/>
                  </a:lnTo>
                  <a:lnTo>
                    <a:pt x="2708" y="8003"/>
                  </a:lnTo>
                  <a:lnTo>
                    <a:pt x="2318" y="7307"/>
                  </a:lnTo>
                  <a:lnTo>
                    <a:pt x="1928" y="6612"/>
                  </a:lnTo>
                  <a:lnTo>
                    <a:pt x="1546" y="5916"/>
                  </a:lnTo>
                  <a:lnTo>
                    <a:pt x="1156" y="5221"/>
                  </a:lnTo>
                  <a:lnTo>
                    <a:pt x="773" y="4534"/>
                  </a:lnTo>
                  <a:lnTo>
                    <a:pt x="383" y="3839"/>
                  </a:lnTo>
                  <a:lnTo>
                    <a:pt x="1" y="3152"/>
                  </a:lnTo>
                  <a:lnTo>
                    <a:pt x="316" y="2844"/>
                  </a:lnTo>
                  <a:lnTo>
                    <a:pt x="661" y="2544"/>
                  </a:lnTo>
                  <a:lnTo>
                    <a:pt x="1021" y="2263"/>
                  </a:lnTo>
                  <a:lnTo>
                    <a:pt x="1403" y="1999"/>
                  </a:lnTo>
                  <a:lnTo>
                    <a:pt x="1801" y="1752"/>
                  </a:lnTo>
                  <a:lnTo>
                    <a:pt x="2221" y="1523"/>
                  </a:lnTo>
                  <a:lnTo>
                    <a:pt x="2656" y="1303"/>
                  </a:lnTo>
                  <a:lnTo>
                    <a:pt x="3106" y="1101"/>
                  </a:lnTo>
                  <a:lnTo>
                    <a:pt x="3571" y="916"/>
                  </a:lnTo>
                  <a:lnTo>
                    <a:pt x="4051" y="748"/>
                  </a:lnTo>
                  <a:lnTo>
                    <a:pt x="4538" y="599"/>
                  </a:lnTo>
                  <a:lnTo>
                    <a:pt x="5041" y="458"/>
                  </a:lnTo>
                  <a:lnTo>
                    <a:pt x="5551" y="343"/>
                  </a:lnTo>
                  <a:lnTo>
                    <a:pt x="6061" y="238"/>
                  </a:lnTo>
                  <a:lnTo>
                    <a:pt x="6586" y="158"/>
                  </a:lnTo>
                  <a:lnTo>
                    <a:pt x="7118" y="88"/>
                  </a:lnTo>
                  <a:lnTo>
                    <a:pt x="7651" y="44"/>
                  </a:lnTo>
                  <a:lnTo>
                    <a:pt x="8183" y="9"/>
                  </a:lnTo>
                  <a:lnTo>
                    <a:pt x="8723" y="0"/>
                  </a:lnTo>
                  <a:lnTo>
                    <a:pt x="9263" y="0"/>
                  </a:lnTo>
                  <a:lnTo>
                    <a:pt x="9796" y="26"/>
                  </a:lnTo>
                  <a:lnTo>
                    <a:pt x="10336" y="70"/>
                  </a:lnTo>
                  <a:lnTo>
                    <a:pt x="10868" y="132"/>
                  </a:lnTo>
                  <a:lnTo>
                    <a:pt x="11393" y="220"/>
                  </a:lnTo>
                  <a:lnTo>
                    <a:pt x="11918" y="317"/>
                  </a:lnTo>
                  <a:lnTo>
                    <a:pt x="12436" y="440"/>
                  </a:lnTo>
                  <a:lnTo>
                    <a:pt x="12938" y="581"/>
                  </a:lnTo>
                  <a:lnTo>
                    <a:pt x="13441" y="740"/>
                  </a:lnTo>
                  <a:lnTo>
                    <a:pt x="13928" y="924"/>
                  </a:lnTo>
                  <a:lnTo>
                    <a:pt x="14401" y="1127"/>
                  </a:lnTo>
                  <a:lnTo>
                    <a:pt x="14866" y="1347"/>
                  </a:lnTo>
                  <a:lnTo>
                    <a:pt x="15316" y="1585"/>
                  </a:lnTo>
                  <a:lnTo>
                    <a:pt x="15158" y="2122"/>
                  </a:lnTo>
                  <a:lnTo>
                    <a:pt x="14993" y="2650"/>
                  </a:lnTo>
                  <a:lnTo>
                    <a:pt x="14813" y="3161"/>
                  </a:lnTo>
                  <a:lnTo>
                    <a:pt x="14633" y="3671"/>
                  </a:lnTo>
                  <a:lnTo>
                    <a:pt x="14446" y="4173"/>
                  </a:lnTo>
                  <a:lnTo>
                    <a:pt x="14243" y="4666"/>
                  </a:lnTo>
                  <a:lnTo>
                    <a:pt x="14041" y="5150"/>
                  </a:lnTo>
                  <a:lnTo>
                    <a:pt x="13823" y="5626"/>
                  </a:lnTo>
                  <a:lnTo>
                    <a:pt x="13598" y="6092"/>
                  </a:lnTo>
                  <a:lnTo>
                    <a:pt x="13373" y="6550"/>
                  </a:lnTo>
                  <a:lnTo>
                    <a:pt x="13133" y="6999"/>
                  </a:lnTo>
                  <a:lnTo>
                    <a:pt x="12886" y="7439"/>
                  </a:lnTo>
                  <a:lnTo>
                    <a:pt x="12631" y="7880"/>
                  </a:lnTo>
                  <a:lnTo>
                    <a:pt x="12368" y="8302"/>
                  </a:lnTo>
                  <a:lnTo>
                    <a:pt x="12098" y="8716"/>
                  </a:lnTo>
                  <a:lnTo>
                    <a:pt x="11821" y="9121"/>
                  </a:lnTo>
                  <a:lnTo>
                    <a:pt x="11536" y="9526"/>
                  </a:lnTo>
                  <a:lnTo>
                    <a:pt x="11243" y="9913"/>
                  </a:lnTo>
                  <a:lnTo>
                    <a:pt x="10943" y="10301"/>
                  </a:lnTo>
                  <a:lnTo>
                    <a:pt x="10636" y="10671"/>
                  </a:lnTo>
                  <a:lnTo>
                    <a:pt x="10313" y="11032"/>
                  </a:lnTo>
                  <a:lnTo>
                    <a:pt x="9991" y="11393"/>
                  </a:lnTo>
                  <a:lnTo>
                    <a:pt x="9653" y="11736"/>
                  </a:lnTo>
                  <a:lnTo>
                    <a:pt x="9316" y="12079"/>
                  </a:lnTo>
                  <a:lnTo>
                    <a:pt x="8971" y="12405"/>
                  </a:lnTo>
                  <a:lnTo>
                    <a:pt x="8611" y="12722"/>
                  </a:lnTo>
                  <a:lnTo>
                    <a:pt x="8243" y="13039"/>
                  </a:lnTo>
                  <a:lnTo>
                    <a:pt x="7876" y="13338"/>
                  </a:lnTo>
                  <a:lnTo>
                    <a:pt x="7493" y="13629"/>
                  </a:lnTo>
                  <a:lnTo>
                    <a:pt x="7103" y="13919"/>
                  </a:lnTo>
                  <a:lnTo>
                    <a:pt x="6706" y="14192"/>
                  </a:lnTo>
                  <a:lnTo>
                    <a:pt x="6308" y="14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3"/>
            <p:cNvSpPr/>
            <p:nvPr/>
          </p:nvSpPr>
          <p:spPr>
            <a:xfrm>
              <a:off x="1335175" y="1176650"/>
              <a:ext cx="339775" cy="309500"/>
            </a:xfrm>
            <a:custGeom>
              <a:avLst/>
              <a:gdLst/>
              <a:ahLst/>
              <a:cxnLst/>
              <a:rect l="l" t="t" r="r" b="b"/>
              <a:pathLst>
                <a:path w="13591" h="12380" extrusionOk="0">
                  <a:moveTo>
                    <a:pt x="7328" y="1"/>
                  </a:moveTo>
                  <a:lnTo>
                    <a:pt x="7711" y="661"/>
                  </a:lnTo>
                  <a:lnTo>
                    <a:pt x="8086" y="1313"/>
                  </a:lnTo>
                  <a:lnTo>
                    <a:pt x="8468" y="1964"/>
                  </a:lnTo>
                  <a:lnTo>
                    <a:pt x="8851" y="2624"/>
                  </a:lnTo>
                  <a:lnTo>
                    <a:pt x="9233" y="3276"/>
                  </a:lnTo>
                  <a:lnTo>
                    <a:pt x="9616" y="3936"/>
                  </a:lnTo>
                  <a:lnTo>
                    <a:pt x="10006" y="4605"/>
                  </a:lnTo>
                  <a:lnTo>
                    <a:pt x="10388" y="5266"/>
                  </a:lnTo>
                  <a:lnTo>
                    <a:pt x="10778" y="5935"/>
                  </a:lnTo>
                  <a:lnTo>
                    <a:pt x="11176" y="6613"/>
                  </a:lnTo>
                  <a:lnTo>
                    <a:pt x="11566" y="7291"/>
                  </a:lnTo>
                  <a:lnTo>
                    <a:pt x="11963" y="7968"/>
                  </a:lnTo>
                  <a:lnTo>
                    <a:pt x="12368" y="8655"/>
                  </a:lnTo>
                  <a:lnTo>
                    <a:pt x="12773" y="9351"/>
                  </a:lnTo>
                  <a:lnTo>
                    <a:pt x="13178" y="10055"/>
                  </a:lnTo>
                  <a:lnTo>
                    <a:pt x="13591" y="10759"/>
                  </a:lnTo>
                  <a:lnTo>
                    <a:pt x="13156" y="10962"/>
                  </a:lnTo>
                  <a:lnTo>
                    <a:pt x="12721" y="11147"/>
                  </a:lnTo>
                  <a:lnTo>
                    <a:pt x="12286" y="11323"/>
                  </a:lnTo>
                  <a:lnTo>
                    <a:pt x="11858" y="11481"/>
                  </a:lnTo>
                  <a:lnTo>
                    <a:pt x="11431" y="11622"/>
                  </a:lnTo>
                  <a:lnTo>
                    <a:pt x="11011" y="11763"/>
                  </a:lnTo>
                  <a:lnTo>
                    <a:pt x="10591" y="11878"/>
                  </a:lnTo>
                  <a:lnTo>
                    <a:pt x="10171" y="11983"/>
                  </a:lnTo>
                  <a:lnTo>
                    <a:pt x="9751" y="12080"/>
                  </a:lnTo>
                  <a:lnTo>
                    <a:pt x="9338" y="12159"/>
                  </a:lnTo>
                  <a:lnTo>
                    <a:pt x="8918" y="12230"/>
                  </a:lnTo>
                  <a:lnTo>
                    <a:pt x="8506" y="12282"/>
                  </a:lnTo>
                  <a:lnTo>
                    <a:pt x="8093" y="12327"/>
                  </a:lnTo>
                  <a:lnTo>
                    <a:pt x="7673" y="12353"/>
                  </a:lnTo>
                  <a:lnTo>
                    <a:pt x="7261" y="12379"/>
                  </a:lnTo>
                  <a:lnTo>
                    <a:pt x="6848" y="12379"/>
                  </a:lnTo>
                  <a:lnTo>
                    <a:pt x="6436" y="12371"/>
                  </a:lnTo>
                  <a:lnTo>
                    <a:pt x="6016" y="12353"/>
                  </a:lnTo>
                  <a:lnTo>
                    <a:pt x="5603" y="12327"/>
                  </a:lnTo>
                  <a:lnTo>
                    <a:pt x="5183" y="12282"/>
                  </a:lnTo>
                  <a:lnTo>
                    <a:pt x="4763" y="12230"/>
                  </a:lnTo>
                  <a:lnTo>
                    <a:pt x="4343" y="12159"/>
                  </a:lnTo>
                  <a:lnTo>
                    <a:pt x="3923" y="12080"/>
                  </a:lnTo>
                  <a:lnTo>
                    <a:pt x="3496" y="11992"/>
                  </a:lnTo>
                  <a:lnTo>
                    <a:pt x="3076" y="11895"/>
                  </a:lnTo>
                  <a:lnTo>
                    <a:pt x="2641" y="11781"/>
                  </a:lnTo>
                  <a:lnTo>
                    <a:pt x="2213" y="11657"/>
                  </a:lnTo>
                  <a:lnTo>
                    <a:pt x="1778" y="11525"/>
                  </a:lnTo>
                  <a:lnTo>
                    <a:pt x="1336" y="11376"/>
                  </a:lnTo>
                  <a:lnTo>
                    <a:pt x="893" y="11226"/>
                  </a:lnTo>
                  <a:lnTo>
                    <a:pt x="451" y="11059"/>
                  </a:lnTo>
                  <a:lnTo>
                    <a:pt x="1" y="10874"/>
                  </a:lnTo>
                  <a:lnTo>
                    <a:pt x="398" y="10170"/>
                  </a:lnTo>
                  <a:lnTo>
                    <a:pt x="796" y="9465"/>
                  </a:lnTo>
                  <a:lnTo>
                    <a:pt x="1193" y="8770"/>
                  </a:lnTo>
                  <a:lnTo>
                    <a:pt x="1591" y="8083"/>
                  </a:lnTo>
                  <a:lnTo>
                    <a:pt x="1981" y="7387"/>
                  </a:lnTo>
                  <a:lnTo>
                    <a:pt x="2371" y="6709"/>
                  </a:lnTo>
                  <a:lnTo>
                    <a:pt x="2761" y="6023"/>
                  </a:lnTo>
                  <a:lnTo>
                    <a:pt x="3143" y="5345"/>
                  </a:lnTo>
                  <a:lnTo>
                    <a:pt x="3533" y="4676"/>
                  </a:lnTo>
                  <a:lnTo>
                    <a:pt x="3916" y="4007"/>
                  </a:lnTo>
                  <a:lnTo>
                    <a:pt x="4291" y="3329"/>
                  </a:lnTo>
                  <a:lnTo>
                    <a:pt x="4673" y="2668"/>
                  </a:lnTo>
                  <a:lnTo>
                    <a:pt x="5056" y="1999"/>
                  </a:lnTo>
                  <a:lnTo>
                    <a:pt x="5431" y="1330"/>
                  </a:lnTo>
                  <a:lnTo>
                    <a:pt x="5813" y="670"/>
                  </a:lnTo>
                  <a:lnTo>
                    <a:pt x="6188" y="1"/>
                  </a:lnTo>
                  <a:lnTo>
                    <a:pt x="6331" y="1"/>
                  </a:lnTo>
                  <a:lnTo>
                    <a:pt x="6473" y="1"/>
                  </a:lnTo>
                  <a:lnTo>
                    <a:pt x="6616" y="1"/>
                  </a:lnTo>
                  <a:lnTo>
                    <a:pt x="6758" y="1"/>
                  </a:lnTo>
                  <a:lnTo>
                    <a:pt x="6901" y="1"/>
                  </a:lnTo>
                  <a:lnTo>
                    <a:pt x="7043" y="1"/>
                  </a:lnTo>
                  <a:lnTo>
                    <a:pt x="7186" y="1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3"/>
          <p:cNvGrpSpPr/>
          <p:nvPr/>
        </p:nvGrpSpPr>
        <p:grpSpPr>
          <a:xfrm>
            <a:off x="3150156" y="3152783"/>
            <a:ext cx="680388" cy="583191"/>
            <a:chOff x="104250" y="82525"/>
            <a:chExt cx="2799950" cy="2817350"/>
          </a:xfrm>
        </p:grpSpPr>
        <p:sp>
          <p:nvSpPr>
            <p:cNvPr id="563" name="Google Shape;563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3"/>
            <p:cNvSpPr/>
            <p:nvPr/>
          </p:nvSpPr>
          <p:spPr>
            <a:xfrm>
              <a:off x="728250" y="584800"/>
              <a:ext cx="1554575" cy="1369500"/>
            </a:xfrm>
            <a:custGeom>
              <a:avLst/>
              <a:gdLst/>
              <a:ahLst/>
              <a:cxnLst/>
              <a:rect l="l" t="t" r="r" b="b"/>
              <a:pathLst>
                <a:path w="62183" h="54780" extrusionOk="0">
                  <a:moveTo>
                    <a:pt x="12053" y="1"/>
                  </a:moveTo>
                  <a:lnTo>
                    <a:pt x="11948" y="9"/>
                  </a:lnTo>
                  <a:lnTo>
                    <a:pt x="11843" y="18"/>
                  </a:lnTo>
                  <a:lnTo>
                    <a:pt x="11738" y="45"/>
                  </a:lnTo>
                  <a:lnTo>
                    <a:pt x="11633" y="71"/>
                  </a:lnTo>
                  <a:lnTo>
                    <a:pt x="11535" y="115"/>
                  </a:lnTo>
                  <a:lnTo>
                    <a:pt x="11430" y="159"/>
                  </a:lnTo>
                  <a:lnTo>
                    <a:pt x="11325" y="203"/>
                  </a:lnTo>
                  <a:lnTo>
                    <a:pt x="11228" y="265"/>
                  </a:lnTo>
                  <a:lnTo>
                    <a:pt x="11123" y="326"/>
                  </a:lnTo>
                  <a:lnTo>
                    <a:pt x="11025" y="397"/>
                  </a:lnTo>
                  <a:lnTo>
                    <a:pt x="10920" y="467"/>
                  </a:lnTo>
                  <a:lnTo>
                    <a:pt x="10823" y="546"/>
                  </a:lnTo>
                  <a:lnTo>
                    <a:pt x="10725" y="634"/>
                  </a:lnTo>
                  <a:lnTo>
                    <a:pt x="10620" y="722"/>
                  </a:lnTo>
                  <a:lnTo>
                    <a:pt x="10425" y="925"/>
                  </a:lnTo>
                  <a:lnTo>
                    <a:pt x="10238" y="1136"/>
                  </a:lnTo>
                  <a:lnTo>
                    <a:pt x="9653" y="1823"/>
                  </a:lnTo>
                  <a:lnTo>
                    <a:pt x="9068" y="2510"/>
                  </a:lnTo>
                  <a:lnTo>
                    <a:pt x="8490" y="3196"/>
                  </a:lnTo>
                  <a:lnTo>
                    <a:pt x="7905" y="3883"/>
                  </a:lnTo>
                  <a:lnTo>
                    <a:pt x="7320" y="4570"/>
                  </a:lnTo>
                  <a:lnTo>
                    <a:pt x="6735" y="5248"/>
                  </a:lnTo>
                  <a:lnTo>
                    <a:pt x="6158" y="5934"/>
                  </a:lnTo>
                  <a:lnTo>
                    <a:pt x="5573" y="6621"/>
                  </a:lnTo>
                  <a:lnTo>
                    <a:pt x="4988" y="7308"/>
                  </a:lnTo>
                  <a:lnTo>
                    <a:pt x="4410" y="7995"/>
                  </a:lnTo>
                  <a:lnTo>
                    <a:pt x="3825" y="8673"/>
                  </a:lnTo>
                  <a:lnTo>
                    <a:pt x="3240" y="9359"/>
                  </a:lnTo>
                  <a:lnTo>
                    <a:pt x="2655" y="10046"/>
                  </a:lnTo>
                  <a:lnTo>
                    <a:pt x="2070" y="10724"/>
                  </a:lnTo>
                  <a:lnTo>
                    <a:pt x="1485" y="11411"/>
                  </a:lnTo>
                  <a:lnTo>
                    <a:pt x="900" y="12089"/>
                  </a:lnTo>
                  <a:lnTo>
                    <a:pt x="795" y="12221"/>
                  </a:lnTo>
                  <a:lnTo>
                    <a:pt x="698" y="12344"/>
                  </a:lnTo>
                  <a:lnTo>
                    <a:pt x="600" y="12476"/>
                  </a:lnTo>
                  <a:lnTo>
                    <a:pt x="518" y="12599"/>
                  </a:lnTo>
                  <a:lnTo>
                    <a:pt x="435" y="12722"/>
                  </a:lnTo>
                  <a:lnTo>
                    <a:pt x="360" y="12855"/>
                  </a:lnTo>
                  <a:lnTo>
                    <a:pt x="293" y="12978"/>
                  </a:lnTo>
                  <a:lnTo>
                    <a:pt x="233" y="13101"/>
                  </a:lnTo>
                  <a:lnTo>
                    <a:pt x="180" y="13233"/>
                  </a:lnTo>
                  <a:lnTo>
                    <a:pt x="135" y="13356"/>
                  </a:lnTo>
                  <a:lnTo>
                    <a:pt x="98" y="13480"/>
                  </a:lnTo>
                  <a:lnTo>
                    <a:pt x="60" y="13603"/>
                  </a:lnTo>
                  <a:lnTo>
                    <a:pt x="38" y="13735"/>
                  </a:lnTo>
                  <a:lnTo>
                    <a:pt x="15" y="13858"/>
                  </a:lnTo>
                  <a:lnTo>
                    <a:pt x="8" y="13981"/>
                  </a:lnTo>
                  <a:lnTo>
                    <a:pt x="0" y="14105"/>
                  </a:lnTo>
                  <a:lnTo>
                    <a:pt x="0" y="14237"/>
                  </a:lnTo>
                  <a:lnTo>
                    <a:pt x="8" y="14360"/>
                  </a:lnTo>
                  <a:lnTo>
                    <a:pt x="23" y="14483"/>
                  </a:lnTo>
                  <a:lnTo>
                    <a:pt x="45" y="14615"/>
                  </a:lnTo>
                  <a:lnTo>
                    <a:pt x="75" y="14739"/>
                  </a:lnTo>
                  <a:lnTo>
                    <a:pt x="105" y="14862"/>
                  </a:lnTo>
                  <a:lnTo>
                    <a:pt x="150" y="14994"/>
                  </a:lnTo>
                  <a:lnTo>
                    <a:pt x="203" y="15117"/>
                  </a:lnTo>
                  <a:lnTo>
                    <a:pt x="255" y="15240"/>
                  </a:lnTo>
                  <a:lnTo>
                    <a:pt x="323" y="15372"/>
                  </a:lnTo>
                  <a:lnTo>
                    <a:pt x="390" y="15496"/>
                  </a:lnTo>
                  <a:lnTo>
                    <a:pt x="473" y="15628"/>
                  </a:lnTo>
                  <a:lnTo>
                    <a:pt x="555" y="15751"/>
                  </a:lnTo>
                  <a:lnTo>
                    <a:pt x="645" y="15883"/>
                  </a:lnTo>
                  <a:lnTo>
                    <a:pt x="750" y="16015"/>
                  </a:lnTo>
                  <a:lnTo>
                    <a:pt x="855" y="16138"/>
                  </a:lnTo>
                  <a:lnTo>
                    <a:pt x="1440" y="16825"/>
                  </a:lnTo>
                  <a:lnTo>
                    <a:pt x="2025" y="17512"/>
                  </a:lnTo>
                  <a:lnTo>
                    <a:pt x="2610" y="18190"/>
                  </a:lnTo>
                  <a:lnTo>
                    <a:pt x="3188" y="18877"/>
                  </a:lnTo>
                  <a:lnTo>
                    <a:pt x="3773" y="19563"/>
                  </a:lnTo>
                  <a:lnTo>
                    <a:pt x="4358" y="20250"/>
                  </a:lnTo>
                  <a:lnTo>
                    <a:pt x="4943" y="20928"/>
                  </a:lnTo>
                  <a:lnTo>
                    <a:pt x="5520" y="21615"/>
                  </a:lnTo>
                  <a:lnTo>
                    <a:pt x="6105" y="22301"/>
                  </a:lnTo>
                  <a:lnTo>
                    <a:pt x="6690" y="22988"/>
                  </a:lnTo>
                  <a:lnTo>
                    <a:pt x="7275" y="23666"/>
                  </a:lnTo>
                  <a:lnTo>
                    <a:pt x="7853" y="24353"/>
                  </a:lnTo>
                  <a:lnTo>
                    <a:pt x="8438" y="25039"/>
                  </a:lnTo>
                  <a:lnTo>
                    <a:pt x="9023" y="25726"/>
                  </a:lnTo>
                  <a:lnTo>
                    <a:pt x="9608" y="26413"/>
                  </a:lnTo>
                  <a:lnTo>
                    <a:pt x="10193" y="27091"/>
                  </a:lnTo>
                  <a:lnTo>
                    <a:pt x="10380" y="27311"/>
                  </a:lnTo>
                  <a:lnTo>
                    <a:pt x="10575" y="27505"/>
                  </a:lnTo>
                  <a:lnTo>
                    <a:pt x="10673" y="27593"/>
                  </a:lnTo>
                  <a:lnTo>
                    <a:pt x="10770" y="27681"/>
                  </a:lnTo>
                  <a:lnTo>
                    <a:pt x="10875" y="27760"/>
                  </a:lnTo>
                  <a:lnTo>
                    <a:pt x="10973" y="27830"/>
                  </a:lnTo>
                  <a:lnTo>
                    <a:pt x="11070" y="27901"/>
                  </a:lnTo>
                  <a:lnTo>
                    <a:pt x="11175" y="27962"/>
                  </a:lnTo>
                  <a:lnTo>
                    <a:pt x="11273" y="28015"/>
                  </a:lnTo>
                  <a:lnTo>
                    <a:pt x="11378" y="28059"/>
                  </a:lnTo>
                  <a:lnTo>
                    <a:pt x="11475" y="28103"/>
                  </a:lnTo>
                  <a:lnTo>
                    <a:pt x="11580" y="28138"/>
                  </a:lnTo>
                  <a:lnTo>
                    <a:pt x="11685" y="28165"/>
                  </a:lnTo>
                  <a:lnTo>
                    <a:pt x="11790" y="28191"/>
                  </a:lnTo>
                  <a:lnTo>
                    <a:pt x="11888" y="28200"/>
                  </a:lnTo>
                  <a:lnTo>
                    <a:pt x="11993" y="28209"/>
                  </a:lnTo>
                  <a:lnTo>
                    <a:pt x="12098" y="28209"/>
                  </a:lnTo>
                  <a:lnTo>
                    <a:pt x="12203" y="28200"/>
                  </a:lnTo>
                  <a:lnTo>
                    <a:pt x="12308" y="28182"/>
                  </a:lnTo>
                  <a:lnTo>
                    <a:pt x="12413" y="28156"/>
                  </a:lnTo>
                  <a:lnTo>
                    <a:pt x="12518" y="28121"/>
                  </a:lnTo>
                  <a:lnTo>
                    <a:pt x="12623" y="28077"/>
                  </a:lnTo>
                  <a:lnTo>
                    <a:pt x="12728" y="28024"/>
                  </a:lnTo>
                  <a:lnTo>
                    <a:pt x="12840" y="27971"/>
                  </a:lnTo>
                  <a:lnTo>
                    <a:pt x="12945" y="27901"/>
                  </a:lnTo>
                  <a:lnTo>
                    <a:pt x="13050" y="27822"/>
                  </a:lnTo>
                  <a:lnTo>
                    <a:pt x="13155" y="27733"/>
                  </a:lnTo>
                  <a:lnTo>
                    <a:pt x="13268" y="27637"/>
                  </a:lnTo>
                  <a:lnTo>
                    <a:pt x="13373" y="27522"/>
                  </a:lnTo>
                  <a:lnTo>
                    <a:pt x="13478" y="27408"/>
                  </a:lnTo>
                  <a:lnTo>
                    <a:pt x="13590" y="27276"/>
                  </a:lnTo>
                  <a:lnTo>
                    <a:pt x="13688" y="27152"/>
                  </a:lnTo>
                  <a:lnTo>
                    <a:pt x="13778" y="27020"/>
                  </a:lnTo>
                  <a:lnTo>
                    <a:pt x="13853" y="26897"/>
                  </a:lnTo>
                  <a:lnTo>
                    <a:pt x="13928" y="26765"/>
                  </a:lnTo>
                  <a:lnTo>
                    <a:pt x="13988" y="26642"/>
                  </a:lnTo>
                  <a:lnTo>
                    <a:pt x="14040" y="26518"/>
                  </a:lnTo>
                  <a:lnTo>
                    <a:pt x="14078" y="26395"/>
                  </a:lnTo>
                  <a:lnTo>
                    <a:pt x="14115" y="26272"/>
                  </a:lnTo>
                  <a:lnTo>
                    <a:pt x="14138" y="26149"/>
                  </a:lnTo>
                  <a:lnTo>
                    <a:pt x="14160" y="26025"/>
                  </a:lnTo>
                  <a:lnTo>
                    <a:pt x="14168" y="25902"/>
                  </a:lnTo>
                  <a:lnTo>
                    <a:pt x="14168" y="25779"/>
                  </a:lnTo>
                  <a:lnTo>
                    <a:pt x="14168" y="25656"/>
                  </a:lnTo>
                  <a:lnTo>
                    <a:pt x="14153" y="25541"/>
                  </a:lnTo>
                  <a:lnTo>
                    <a:pt x="14138" y="25418"/>
                  </a:lnTo>
                  <a:lnTo>
                    <a:pt x="14108" y="25304"/>
                  </a:lnTo>
                  <a:lnTo>
                    <a:pt x="14078" y="25180"/>
                  </a:lnTo>
                  <a:lnTo>
                    <a:pt x="14040" y="25066"/>
                  </a:lnTo>
                  <a:lnTo>
                    <a:pt x="13995" y="24951"/>
                  </a:lnTo>
                  <a:lnTo>
                    <a:pt x="13950" y="24837"/>
                  </a:lnTo>
                  <a:lnTo>
                    <a:pt x="13898" y="24722"/>
                  </a:lnTo>
                  <a:lnTo>
                    <a:pt x="13838" y="24608"/>
                  </a:lnTo>
                  <a:lnTo>
                    <a:pt x="13770" y="24494"/>
                  </a:lnTo>
                  <a:lnTo>
                    <a:pt x="13635" y="24273"/>
                  </a:lnTo>
                  <a:lnTo>
                    <a:pt x="13478" y="24045"/>
                  </a:lnTo>
                  <a:lnTo>
                    <a:pt x="13305" y="23833"/>
                  </a:lnTo>
                  <a:lnTo>
                    <a:pt x="13118" y="23613"/>
                  </a:lnTo>
                  <a:lnTo>
                    <a:pt x="12780" y="23235"/>
                  </a:lnTo>
                  <a:lnTo>
                    <a:pt x="12443" y="22847"/>
                  </a:lnTo>
                  <a:lnTo>
                    <a:pt x="12105" y="22469"/>
                  </a:lnTo>
                  <a:lnTo>
                    <a:pt x="11760" y="22081"/>
                  </a:lnTo>
                  <a:lnTo>
                    <a:pt x="11423" y="21703"/>
                  </a:lnTo>
                  <a:lnTo>
                    <a:pt x="11078" y="21324"/>
                  </a:lnTo>
                  <a:lnTo>
                    <a:pt x="10740" y="20937"/>
                  </a:lnTo>
                  <a:lnTo>
                    <a:pt x="10403" y="20558"/>
                  </a:lnTo>
                  <a:lnTo>
                    <a:pt x="10058" y="20180"/>
                  </a:lnTo>
                  <a:lnTo>
                    <a:pt x="9720" y="19801"/>
                  </a:lnTo>
                  <a:lnTo>
                    <a:pt x="9375" y="19414"/>
                  </a:lnTo>
                  <a:lnTo>
                    <a:pt x="9038" y="19035"/>
                  </a:lnTo>
                  <a:lnTo>
                    <a:pt x="8693" y="18656"/>
                  </a:lnTo>
                  <a:lnTo>
                    <a:pt x="8355" y="18278"/>
                  </a:lnTo>
                  <a:lnTo>
                    <a:pt x="8010" y="17890"/>
                  </a:lnTo>
                  <a:lnTo>
                    <a:pt x="7673" y="17512"/>
                  </a:lnTo>
                  <a:lnTo>
                    <a:pt x="7740" y="17292"/>
                  </a:lnTo>
                  <a:lnTo>
                    <a:pt x="7800" y="17072"/>
                  </a:lnTo>
                  <a:lnTo>
                    <a:pt x="7868" y="16852"/>
                  </a:lnTo>
                  <a:lnTo>
                    <a:pt x="7928" y="16631"/>
                  </a:lnTo>
                  <a:lnTo>
                    <a:pt x="49133" y="16631"/>
                  </a:lnTo>
                  <a:lnTo>
                    <a:pt x="52088" y="16623"/>
                  </a:lnTo>
                  <a:lnTo>
                    <a:pt x="55050" y="16623"/>
                  </a:lnTo>
                  <a:lnTo>
                    <a:pt x="58013" y="16614"/>
                  </a:lnTo>
                  <a:lnTo>
                    <a:pt x="58688" y="16631"/>
                  </a:lnTo>
                  <a:lnTo>
                    <a:pt x="59385" y="16658"/>
                  </a:lnTo>
                  <a:lnTo>
                    <a:pt x="59738" y="16658"/>
                  </a:lnTo>
                  <a:lnTo>
                    <a:pt x="59910" y="16649"/>
                  </a:lnTo>
                  <a:lnTo>
                    <a:pt x="60083" y="16640"/>
                  </a:lnTo>
                  <a:lnTo>
                    <a:pt x="60248" y="16623"/>
                  </a:lnTo>
                  <a:lnTo>
                    <a:pt x="60413" y="16596"/>
                  </a:lnTo>
                  <a:lnTo>
                    <a:pt x="60578" y="16561"/>
                  </a:lnTo>
                  <a:lnTo>
                    <a:pt x="60735" y="16526"/>
                  </a:lnTo>
                  <a:lnTo>
                    <a:pt x="60885" y="16473"/>
                  </a:lnTo>
                  <a:lnTo>
                    <a:pt x="61028" y="16411"/>
                  </a:lnTo>
                  <a:lnTo>
                    <a:pt x="61163" y="16341"/>
                  </a:lnTo>
                  <a:lnTo>
                    <a:pt x="61298" y="16262"/>
                  </a:lnTo>
                  <a:lnTo>
                    <a:pt x="61425" y="16165"/>
                  </a:lnTo>
                  <a:lnTo>
                    <a:pt x="61538" y="16059"/>
                  </a:lnTo>
                  <a:lnTo>
                    <a:pt x="61643" y="15936"/>
                  </a:lnTo>
                  <a:lnTo>
                    <a:pt x="61740" y="15795"/>
                  </a:lnTo>
                  <a:lnTo>
                    <a:pt x="61830" y="15645"/>
                  </a:lnTo>
                  <a:lnTo>
                    <a:pt x="61905" y="15478"/>
                  </a:lnTo>
                  <a:lnTo>
                    <a:pt x="61973" y="15293"/>
                  </a:lnTo>
                  <a:lnTo>
                    <a:pt x="62025" y="15091"/>
                  </a:lnTo>
                  <a:lnTo>
                    <a:pt x="62070" y="14871"/>
                  </a:lnTo>
                  <a:lnTo>
                    <a:pt x="62100" y="14624"/>
                  </a:lnTo>
                  <a:lnTo>
                    <a:pt x="62115" y="14369"/>
                  </a:lnTo>
                  <a:lnTo>
                    <a:pt x="62115" y="14087"/>
                  </a:lnTo>
                  <a:lnTo>
                    <a:pt x="62100" y="13805"/>
                  </a:lnTo>
                  <a:lnTo>
                    <a:pt x="62078" y="13550"/>
                  </a:lnTo>
                  <a:lnTo>
                    <a:pt x="62040" y="13312"/>
                  </a:lnTo>
                  <a:lnTo>
                    <a:pt x="61988" y="13092"/>
                  </a:lnTo>
                  <a:lnTo>
                    <a:pt x="61920" y="12899"/>
                  </a:lnTo>
                  <a:lnTo>
                    <a:pt x="61853" y="12714"/>
                  </a:lnTo>
                  <a:lnTo>
                    <a:pt x="61763" y="12555"/>
                  </a:lnTo>
                  <a:lnTo>
                    <a:pt x="61673" y="12406"/>
                  </a:lnTo>
                  <a:lnTo>
                    <a:pt x="61568" y="12273"/>
                  </a:lnTo>
                  <a:lnTo>
                    <a:pt x="61455" y="12159"/>
                  </a:lnTo>
                  <a:lnTo>
                    <a:pt x="61335" y="12062"/>
                  </a:lnTo>
                  <a:lnTo>
                    <a:pt x="61200" y="11965"/>
                  </a:lnTo>
                  <a:lnTo>
                    <a:pt x="61065" y="11895"/>
                  </a:lnTo>
                  <a:lnTo>
                    <a:pt x="60923" y="11824"/>
                  </a:lnTo>
                  <a:lnTo>
                    <a:pt x="60780" y="11772"/>
                  </a:lnTo>
                  <a:lnTo>
                    <a:pt x="60623" y="11728"/>
                  </a:lnTo>
                  <a:lnTo>
                    <a:pt x="60465" y="11692"/>
                  </a:lnTo>
                  <a:lnTo>
                    <a:pt x="60300" y="11666"/>
                  </a:lnTo>
                  <a:lnTo>
                    <a:pt x="60135" y="11640"/>
                  </a:lnTo>
                  <a:lnTo>
                    <a:pt x="59963" y="11631"/>
                  </a:lnTo>
                  <a:lnTo>
                    <a:pt x="59618" y="11613"/>
                  </a:lnTo>
                  <a:lnTo>
                    <a:pt x="59265" y="11622"/>
                  </a:lnTo>
                  <a:lnTo>
                    <a:pt x="58568" y="11657"/>
                  </a:lnTo>
                  <a:lnTo>
                    <a:pt x="57900" y="11675"/>
                  </a:lnTo>
                  <a:lnTo>
                    <a:pt x="54923" y="11675"/>
                  </a:lnTo>
                  <a:lnTo>
                    <a:pt x="51953" y="11666"/>
                  </a:lnTo>
                  <a:lnTo>
                    <a:pt x="48975" y="11666"/>
                  </a:lnTo>
                  <a:lnTo>
                    <a:pt x="45998" y="11657"/>
                  </a:lnTo>
                  <a:lnTo>
                    <a:pt x="7853" y="11657"/>
                  </a:lnTo>
                  <a:lnTo>
                    <a:pt x="7778" y="11455"/>
                  </a:lnTo>
                  <a:lnTo>
                    <a:pt x="7703" y="11252"/>
                  </a:lnTo>
                  <a:lnTo>
                    <a:pt x="7628" y="11050"/>
                  </a:lnTo>
                  <a:lnTo>
                    <a:pt x="7553" y="10847"/>
                  </a:lnTo>
                  <a:lnTo>
                    <a:pt x="7905" y="10460"/>
                  </a:lnTo>
                  <a:lnTo>
                    <a:pt x="8265" y="10072"/>
                  </a:lnTo>
                  <a:lnTo>
                    <a:pt x="8618" y="9685"/>
                  </a:lnTo>
                  <a:lnTo>
                    <a:pt x="8970" y="9289"/>
                  </a:lnTo>
                  <a:lnTo>
                    <a:pt x="9323" y="8901"/>
                  </a:lnTo>
                  <a:lnTo>
                    <a:pt x="9675" y="8514"/>
                  </a:lnTo>
                  <a:lnTo>
                    <a:pt x="10028" y="8127"/>
                  </a:lnTo>
                  <a:lnTo>
                    <a:pt x="10380" y="7739"/>
                  </a:lnTo>
                  <a:lnTo>
                    <a:pt x="10733" y="7352"/>
                  </a:lnTo>
                  <a:lnTo>
                    <a:pt x="11085" y="6956"/>
                  </a:lnTo>
                  <a:lnTo>
                    <a:pt x="11438" y="6568"/>
                  </a:lnTo>
                  <a:lnTo>
                    <a:pt x="11790" y="6181"/>
                  </a:lnTo>
                  <a:lnTo>
                    <a:pt x="12143" y="5794"/>
                  </a:lnTo>
                  <a:lnTo>
                    <a:pt x="12488" y="5397"/>
                  </a:lnTo>
                  <a:lnTo>
                    <a:pt x="12840" y="5010"/>
                  </a:lnTo>
                  <a:lnTo>
                    <a:pt x="13193" y="4614"/>
                  </a:lnTo>
                  <a:lnTo>
                    <a:pt x="13380" y="4394"/>
                  </a:lnTo>
                  <a:lnTo>
                    <a:pt x="13545" y="4174"/>
                  </a:lnTo>
                  <a:lnTo>
                    <a:pt x="13628" y="4059"/>
                  </a:lnTo>
                  <a:lnTo>
                    <a:pt x="13703" y="3945"/>
                  </a:lnTo>
                  <a:lnTo>
                    <a:pt x="13778" y="3830"/>
                  </a:lnTo>
                  <a:lnTo>
                    <a:pt x="13838" y="3716"/>
                  </a:lnTo>
                  <a:lnTo>
                    <a:pt x="13898" y="3601"/>
                  </a:lnTo>
                  <a:lnTo>
                    <a:pt x="13958" y="3478"/>
                  </a:lnTo>
                  <a:lnTo>
                    <a:pt x="14010" y="3364"/>
                  </a:lnTo>
                  <a:lnTo>
                    <a:pt x="14055" y="3249"/>
                  </a:lnTo>
                  <a:lnTo>
                    <a:pt x="14093" y="3126"/>
                  </a:lnTo>
                  <a:lnTo>
                    <a:pt x="14130" y="3003"/>
                  </a:lnTo>
                  <a:lnTo>
                    <a:pt x="14153" y="2888"/>
                  </a:lnTo>
                  <a:lnTo>
                    <a:pt x="14175" y="2765"/>
                  </a:lnTo>
                  <a:lnTo>
                    <a:pt x="14190" y="2642"/>
                  </a:lnTo>
                  <a:lnTo>
                    <a:pt x="14198" y="2518"/>
                  </a:lnTo>
                  <a:lnTo>
                    <a:pt x="14205" y="2395"/>
                  </a:lnTo>
                  <a:lnTo>
                    <a:pt x="14198" y="2272"/>
                  </a:lnTo>
                  <a:lnTo>
                    <a:pt x="14190" y="2149"/>
                  </a:lnTo>
                  <a:lnTo>
                    <a:pt x="14168" y="2025"/>
                  </a:lnTo>
                  <a:lnTo>
                    <a:pt x="14138" y="1902"/>
                  </a:lnTo>
                  <a:lnTo>
                    <a:pt x="14108" y="1779"/>
                  </a:lnTo>
                  <a:lnTo>
                    <a:pt x="14063" y="1656"/>
                  </a:lnTo>
                  <a:lnTo>
                    <a:pt x="14010" y="1524"/>
                  </a:lnTo>
                  <a:lnTo>
                    <a:pt x="13950" y="1400"/>
                  </a:lnTo>
                  <a:lnTo>
                    <a:pt x="13883" y="1277"/>
                  </a:lnTo>
                  <a:lnTo>
                    <a:pt x="13808" y="1154"/>
                  </a:lnTo>
                  <a:lnTo>
                    <a:pt x="13725" y="1031"/>
                  </a:lnTo>
                  <a:lnTo>
                    <a:pt x="13628" y="907"/>
                  </a:lnTo>
                  <a:lnTo>
                    <a:pt x="13530" y="775"/>
                  </a:lnTo>
                  <a:lnTo>
                    <a:pt x="13425" y="661"/>
                  </a:lnTo>
                  <a:lnTo>
                    <a:pt x="13320" y="555"/>
                  </a:lnTo>
                  <a:lnTo>
                    <a:pt x="13215" y="458"/>
                  </a:lnTo>
                  <a:lnTo>
                    <a:pt x="13110" y="370"/>
                  </a:lnTo>
                  <a:lnTo>
                    <a:pt x="12998" y="300"/>
                  </a:lnTo>
                  <a:lnTo>
                    <a:pt x="12893" y="229"/>
                  </a:lnTo>
                  <a:lnTo>
                    <a:pt x="12788" y="168"/>
                  </a:lnTo>
                  <a:lnTo>
                    <a:pt x="12683" y="124"/>
                  </a:lnTo>
                  <a:lnTo>
                    <a:pt x="12578" y="80"/>
                  </a:lnTo>
                  <a:lnTo>
                    <a:pt x="12473" y="45"/>
                  </a:lnTo>
                  <a:lnTo>
                    <a:pt x="12368" y="27"/>
                  </a:lnTo>
                  <a:lnTo>
                    <a:pt x="12263" y="9"/>
                  </a:lnTo>
                  <a:lnTo>
                    <a:pt x="12158" y="1"/>
                  </a:lnTo>
                  <a:close/>
                  <a:moveTo>
                    <a:pt x="50198" y="26712"/>
                  </a:moveTo>
                  <a:lnTo>
                    <a:pt x="50093" y="26721"/>
                  </a:lnTo>
                  <a:lnTo>
                    <a:pt x="49980" y="26730"/>
                  </a:lnTo>
                  <a:lnTo>
                    <a:pt x="49868" y="26756"/>
                  </a:lnTo>
                  <a:lnTo>
                    <a:pt x="49755" y="26791"/>
                  </a:lnTo>
                  <a:lnTo>
                    <a:pt x="49643" y="26835"/>
                  </a:lnTo>
                  <a:lnTo>
                    <a:pt x="49523" y="26888"/>
                  </a:lnTo>
                  <a:lnTo>
                    <a:pt x="49410" y="26959"/>
                  </a:lnTo>
                  <a:lnTo>
                    <a:pt x="49290" y="27029"/>
                  </a:lnTo>
                  <a:lnTo>
                    <a:pt x="49178" y="27117"/>
                  </a:lnTo>
                  <a:lnTo>
                    <a:pt x="49058" y="27214"/>
                  </a:lnTo>
                  <a:lnTo>
                    <a:pt x="48945" y="27328"/>
                  </a:lnTo>
                  <a:lnTo>
                    <a:pt x="48825" y="27443"/>
                  </a:lnTo>
                  <a:lnTo>
                    <a:pt x="48698" y="27584"/>
                  </a:lnTo>
                  <a:lnTo>
                    <a:pt x="48593" y="27716"/>
                  </a:lnTo>
                  <a:lnTo>
                    <a:pt x="48495" y="27857"/>
                  </a:lnTo>
                  <a:lnTo>
                    <a:pt x="48405" y="27989"/>
                  </a:lnTo>
                  <a:lnTo>
                    <a:pt x="48330" y="28121"/>
                  </a:lnTo>
                  <a:lnTo>
                    <a:pt x="48263" y="28262"/>
                  </a:lnTo>
                  <a:lnTo>
                    <a:pt x="48210" y="28394"/>
                  </a:lnTo>
                  <a:lnTo>
                    <a:pt x="48165" y="28526"/>
                  </a:lnTo>
                  <a:lnTo>
                    <a:pt x="48128" y="28658"/>
                  </a:lnTo>
                  <a:lnTo>
                    <a:pt x="48105" y="28781"/>
                  </a:lnTo>
                  <a:lnTo>
                    <a:pt x="48083" y="28913"/>
                  </a:lnTo>
                  <a:lnTo>
                    <a:pt x="48075" y="29045"/>
                  </a:lnTo>
                  <a:lnTo>
                    <a:pt x="48075" y="29169"/>
                  </a:lnTo>
                  <a:lnTo>
                    <a:pt x="48083" y="29301"/>
                  </a:lnTo>
                  <a:lnTo>
                    <a:pt x="48105" y="29424"/>
                  </a:lnTo>
                  <a:lnTo>
                    <a:pt x="48128" y="29556"/>
                  </a:lnTo>
                  <a:lnTo>
                    <a:pt x="48158" y="29679"/>
                  </a:lnTo>
                  <a:lnTo>
                    <a:pt x="48195" y="29802"/>
                  </a:lnTo>
                  <a:lnTo>
                    <a:pt x="48240" y="29926"/>
                  </a:lnTo>
                  <a:lnTo>
                    <a:pt x="48285" y="30049"/>
                  </a:lnTo>
                  <a:lnTo>
                    <a:pt x="48345" y="30172"/>
                  </a:lnTo>
                  <a:lnTo>
                    <a:pt x="48405" y="30287"/>
                  </a:lnTo>
                  <a:lnTo>
                    <a:pt x="48473" y="30410"/>
                  </a:lnTo>
                  <a:lnTo>
                    <a:pt x="48540" y="30524"/>
                  </a:lnTo>
                  <a:lnTo>
                    <a:pt x="48698" y="30762"/>
                  </a:lnTo>
                  <a:lnTo>
                    <a:pt x="48870" y="30991"/>
                  </a:lnTo>
                  <a:lnTo>
                    <a:pt x="49058" y="31220"/>
                  </a:lnTo>
                  <a:lnTo>
                    <a:pt x="49253" y="31440"/>
                  </a:lnTo>
                  <a:lnTo>
                    <a:pt x="49598" y="31810"/>
                  </a:lnTo>
                  <a:lnTo>
                    <a:pt x="49943" y="32180"/>
                  </a:lnTo>
                  <a:lnTo>
                    <a:pt x="50288" y="32558"/>
                  </a:lnTo>
                  <a:lnTo>
                    <a:pt x="50633" y="32928"/>
                  </a:lnTo>
                  <a:lnTo>
                    <a:pt x="50978" y="33298"/>
                  </a:lnTo>
                  <a:lnTo>
                    <a:pt x="51323" y="33667"/>
                  </a:lnTo>
                  <a:lnTo>
                    <a:pt x="51668" y="34037"/>
                  </a:lnTo>
                  <a:lnTo>
                    <a:pt x="52013" y="34398"/>
                  </a:lnTo>
                  <a:lnTo>
                    <a:pt x="52365" y="34768"/>
                  </a:lnTo>
                  <a:lnTo>
                    <a:pt x="52710" y="35138"/>
                  </a:lnTo>
                  <a:lnTo>
                    <a:pt x="53055" y="35507"/>
                  </a:lnTo>
                  <a:lnTo>
                    <a:pt x="53408" y="35868"/>
                  </a:lnTo>
                  <a:lnTo>
                    <a:pt x="53753" y="36238"/>
                  </a:lnTo>
                  <a:lnTo>
                    <a:pt x="54098" y="36608"/>
                  </a:lnTo>
                  <a:lnTo>
                    <a:pt x="54443" y="36978"/>
                  </a:lnTo>
                  <a:lnTo>
                    <a:pt x="54795" y="37348"/>
                  </a:lnTo>
                  <a:lnTo>
                    <a:pt x="54690" y="37568"/>
                  </a:lnTo>
                  <a:lnTo>
                    <a:pt x="54585" y="37788"/>
                  </a:lnTo>
                  <a:lnTo>
                    <a:pt x="54480" y="38008"/>
                  </a:lnTo>
                  <a:lnTo>
                    <a:pt x="54383" y="38228"/>
                  </a:lnTo>
                  <a:lnTo>
                    <a:pt x="3038" y="38228"/>
                  </a:lnTo>
                  <a:lnTo>
                    <a:pt x="2745" y="38237"/>
                  </a:lnTo>
                  <a:lnTo>
                    <a:pt x="2453" y="38254"/>
                  </a:lnTo>
                  <a:lnTo>
                    <a:pt x="2168" y="38281"/>
                  </a:lnTo>
                  <a:lnTo>
                    <a:pt x="2025" y="38298"/>
                  </a:lnTo>
                  <a:lnTo>
                    <a:pt x="1883" y="38325"/>
                  </a:lnTo>
                  <a:lnTo>
                    <a:pt x="1748" y="38351"/>
                  </a:lnTo>
                  <a:lnTo>
                    <a:pt x="1613" y="38386"/>
                  </a:lnTo>
                  <a:lnTo>
                    <a:pt x="1485" y="38422"/>
                  </a:lnTo>
                  <a:lnTo>
                    <a:pt x="1358" y="38466"/>
                  </a:lnTo>
                  <a:lnTo>
                    <a:pt x="1230" y="38518"/>
                  </a:lnTo>
                  <a:lnTo>
                    <a:pt x="1118" y="38571"/>
                  </a:lnTo>
                  <a:lnTo>
                    <a:pt x="998" y="38642"/>
                  </a:lnTo>
                  <a:lnTo>
                    <a:pt x="893" y="38712"/>
                  </a:lnTo>
                  <a:lnTo>
                    <a:pt x="788" y="38791"/>
                  </a:lnTo>
                  <a:lnTo>
                    <a:pt x="690" y="38879"/>
                  </a:lnTo>
                  <a:lnTo>
                    <a:pt x="593" y="38968"/>
                  </a:lnTo>
                  <a:lnTo>
                    <a:pt x="510" y="39073"/>
                  </a:lnTo>
                  <a:lnTo>
                    <a:pt x="428" y="39188"/>
                  </a:lnTo>
                  <a:lnTo>
                    <a:pt x="360" y="39311"/>
                  </a:lnTo>
                  <a:lnTo>
                    <a:pt x="293" y="39452"/>
                  </a:lnTo>
                  <a:lnTo>
                    <a:pt x="233" y="39593"/>
                  </a:lnTo>
                  <a:lnTo>
                    <a:pt x="180" y="39751"/>
                  </a:lnTo>
                  <a:lnTo>
                    <a:pt x="143" y="39918"/>
                  </a:lnTo>
                  <a:lnTo>
                    <a:pt x="105" y="40094"/>
                  </a:lnTo>
                  <a:lnTo>
                    <a:pt x="83" y="40288"/>
                  </a:lnTo>
                  <a:lnTo>
                    <a:pt x="68" y="40491"/>
                  </a:lnTo>
                  <a:lnTo>
                    <a:pt x="60" y="40702"/>
                  </a:lnTo>
                  <a:lnTo>
                    <a:pt x="68" y="40922"/>
                  </a:lnTo>
                  <a:lnTo>
                    <a:pt x="75" y="41125"/>
                  </a:lnTo>
                  <a:lnTo>
                    <a:pt x="105" y="41318"/>
                  </a:lnTo>
                  <a:lnTo>
                    <a:pt x="135" y="41494"/>
                  </a:lnTo>
                  <a:lnTo>
                    <a:pt x="173" y="41670"/>
                  </a:lnTo>
                  <a:lnTo>
                    <a:pt x="225" y="41820"/>
                  </a:lnTo>
                  <a:lnTo>
                    <a:pt x="278" y="41970"/>
                  </a:lnTo>
                  <a:lnTo>
                    <a:pt x="345" y="42102"/>
                  </a:lnTo>
                  <a:lnTo>
                    <a:pt x="420" y="42234"/>
                  </a:lnTo>
                  <a:lnTo>
                    <a:pt x="495" y="42348"/>
                  </a:lnTo>
                  <a:lnTo>
                    <a:pt x="578" y="42454"/>
                  </a:lnTo>
                  <a:lnTo>
                    <a:pt x="675" y="42551"/>
                  </a:lnTo>
                  <a:lnTo>
                    <a:pt x="773" y="42639"/>
                  </a:lnTo>
                  <a:lnTo>
                    <a:pt x="878" y="42718"/>
                  </a:lnTo>
                  <a:lnTo>
                    <a:pt x="983" y="42788"/>
                  </a:lnTo>
                  <a:lnTo>
                    <a:pt x="1095" y="42859"/>
                  </a:lnTo>
                  <a:lnTo>
                    <a:pt x="1215" y="42912"/>
                  </a:lnTo>
                  <a:lnTo>
                    <a:pt x="1335" y="42965"/>
                  </a:lnTo>
                  <a:lnTo>
                    <a:pt x="1463" y="43009"/>
                  </a:lnTo>
                  <a:lnTo>
                    <a:pt x="1590" y="43053"/>
                  </a:lnTo>
                  <a:lnTo>
                    <a:pt x="1725" y="43088"/>
                  </a:lnTo>
                  <a:lnTo>
                    <a:pt x="1860" y="43114"/>
                  </a:lnTo>
                  <a:lnTo>
                    <a:pt x="2003" y="43141"/>
                  </a:lnTo>
                  <a:lnTo>
                    <a:pt x="2145" y="43158"/>
                  </a:lnTo>
                  <a:lnTo>
                    <a:pt x="2430" y="43185"/>
                  </a:lnTo>
                  <a:lnTo>
                    <a:pt x="2723" y="43202"/>
                  </a:lnTo>
                  <a:lnTo>
                    <a:pt x="54300" y="43202"/>
                  </a:lnTo>
                  <a:lnTo>
                    <a:pt x="54368" y="43396"/>
                  </a:lnTo>
                  <a:lnTo>
                    <a:pt x="54435" y="43581"/>
                  </a:lnTo>
                  <a:lnTo>
                    <a:pt x="54503" y="43766"/>
                  </a:lnTo>
                  <a:lnTo>
                    <a:pt x="54570" y="43959"/>
                  </a:lnTo>
                  <a:lnTo>
                    <a:pt x="54240" y="44338"/>
                  </a:lnTo>
                  <a:lnTo>
                    <a:pt x="53903" y="44717"/>
                  </a:lnTo>
                  <a:lnTo>
                    <a:pt x="53573" y="45095"/>
                  </a:lnTo>
                  <a:lnTo>
                    <a:pt x="53235" y="45474"/>
                  </a:lnTo>
                  <a:lnTo>
                    <a:pt x="52898" y="45852"/>
                  </a:lnTo>
                  <a:lnTo>
                    <a:pt x="52560" y="46231"/>
                  </a:lnTo>
                  <a:lnTo>
                    <a:pt x="52230" y="46609"/>
                  </a:lnTo>
                  <a:lnTo>
                    <a:pt x="51893" y="46988"/>
                  </a:lnTo>
                  <a:lnTo>
                    <a:pt x="51555" y="47367"/>
                  </a:lnTo>
                  <a:lnTo>
                    <a:pt x="51225" y="47745"/>
                  </a:lnTo>
                  <a:lnTo>
                    <a:pt x="50888" y="48124"/>
                  </a:lnTo>
                  <a:lnTo>
                    <a:pt x="50558" y="48502"/>
                  </a:lnTo>
                  <a:lnTo>
                    <a:pt x="50220" y="48890"/>
                  </a:lnTo>
                  <a:lnTo>
                    <a:pt x="49883" y="49268"/>
                  </a:lnTo>
                  <a:lnTo>
                    <a:pt x="49553" y="49647"/>
                  </a:lnTo>
                  <a:lnTo>
                    <a:pt x="49215" y="50025"/>
                  </a:lnTo>
                  <a:lnTo>
                    <a:pt x="49028" y="50254"/>
                  </a:lnTo>
                  <a:lnTo>
                    <a:pt x="48848" y="50483"/>
                  </a:lnTo>
                  <a:lnTo>
                    <a:pt x="48675" y="50712"/>
                  </a:lnTo>
                  <a:lnTo>
                    <a:pt x="48518" y="50941"/>
                  </a:lnTo>
                  <a:lnTo>
                    <a:pt x="48450" y="51064"/>
                  </a:lnTo>
                  <a:lnTo>
                    <a:pt x="48383" y="51179"/>
                  </a:lnTo>
                  <a:lnTo>
                    <a:pt x="48323" y="51302"/>
                  </a:lnTo>
                  <a:lnTo>
                    <a:pt x="48263" y="51425"/>
                  </a:lnTo>
                  <a:lnTo>
                    <a:pt x="48218" y="51540"/>
                  </a:lnTo>
                  <a:lnTo>
                    <a:pt x="48173" y="51663"/>
                  </a:lnTo>
                  <a:lnTo>
                    <a:pt x="48135" y="51786"/>
                  </a:lnTo>
                  <a:lnTo>
                    <a:pt x="48105" y="51910"/>
                  </a:lnTo>
                  <a:lnTo>
                    <a:pt x="48083" y="52042"/>
                  </a:lnTo>
                  <a:lnTo>
                    <a:pt x="48060" y="52165"/>
                  </a:lnTo>
                  <a:lnTo>
                    <a:pt x="48053" y="52288"/>
                  </a:lnTo>
                  <a:lnTo>
                    <a:pt x="48053" y="52420"/>
                  </a:lnTo>
                  <a:lnTo>
                    <a:pt x="48060" y="52543"/>
                  </a:lnTo>
                  <a:lnTo>
                    <a:pt x="48075" y="52676"/>
                  </a:lnTo>
                  <a:lnTo>
                    <a:pt x="48105" y="52808"/>
                  </a:lnTo>
                  <a:lnTo>
                    <a:pt x="48135" y="52940"/>
                  </a:lnTo>
                  <a:lnTo>
                    <a:pt x="48180" y="53072"/>
                  </a:lnTo>
                  <a:lnTo>
                    <a:pt x="48240" y="53204"/>
                  </a:lnTo>
                  <a:lnTo>
                    <a:pt x="48300" y="53336"/>
                  </a:lnTo>
                  <a:lnTo>
                    <a:pt x="48375" y="53468"/>
                  </a:lnTo>
                  <a:lnTo>
                    <a:pt x="48465" y="53609"/>
                  </a:lnTo>
                  <a:lnTo>
                    <a:pt x="48563" y="53741"/>
                  </a:lnTo>
                  <a:lnTo>
                    <a:pt x="48675" y="53882"/>
                  </a:lnTo>
                  <a:lnTo>
                    <a:pt x="48795" y="54023"/>
                  </a:lnTo>
                  <a:lnTo>
                    <a:pt x="48915" y="54146"/>
                  </a:lnTo>
                  <a:lnTo>
                    <a:pt x="49035" y="54260"/>
                  </a:lnTo>
                  <a:lnTo>
                    <a:pt x="49155" y="54357"/>
                  </a:lnTo>
                  <a:lnTo>
                    <a:pt x="49275" y="54454"/>
                  </a:lnTo>
                  <a:lnTo>
                    <a:pt x="49388" y="54533"/>
                  </a:lnTo>
                  <a:lnTo>
                    <a:pt x="49508" y="54595"/>
                  </a:lnTo>
                  <a:lnTo>
                    <a:pt x="49620" y="54648"/>
                  </a:lnTo>
                  <a:lnTo>
                    <a:pt x="49740" y="54700"/>
                  </a:lnTo>
                  <a:lnTo>
                    <a:pt x="49853" y="54736"/>
                  </a:lnTo>
                  <a:lnTo>
                    <a:pt x="49965" y="54753"/>
                  </a:lnTo>
                  <a:lnTo>
                    <a:pt x="50078" y="54771"/>
                  </a:lnTo>
                  <a:lnTo>
                    <a:pt x="50190" y="54780"/>
                  </a:lnTo>
                  <a:lnTo>
                    <a:pt x="50295" y="54771"/>
                  </a:lnTo>
                  <a:lnTo>
                    <a:pt x="50408" y="54762"/>
                  </a:lnTo>
                  <a:lnTo>
                    <a:pt x="50513" y="54744"/>
                  </a:lnTo>
                  <a:lnTo>
                    <a:pt x="50625" y="54718"/>
                  </a:lnTo>
                  <a:lnTo>
                    <a:pt x="50730" y="54683"/>
                  </a:lnTo>
                  <a:lnTo>
                    <a:pt x="50835" y="54639"/>
                  </a:lnTo>
                  <a:lnTo>
                    <a:pt x="50948" y="54586"/>
                  </a:lnTo>
                  <a:lnTo>
                    <a:pt x="51053" y="54524"/>
                  </a:lnTo>
                  <a:lnTo>
                    <a:pt x="51150" y="54463"/>
                  </a:lnTo>
                  <a:lnTo>
                    <a:pt x="51255" y="54392"/>
                  </a:lnTo>
                  <a:lnTo>
                    <a:pt x="51360" y="54322"/>
                  </a:lnTo>
                  <a:lnTo>
                    <a:pt x="51465" y="54234"/>
                  </a:lnTo>
                  <a:lnTo>
                    <a:pt x="51668" y="54058"/>
                  </a:lnTo>
                  <a:lnTo>
                    <a:pt x="51863" y="53864"/>
                  </a:lnTo>
                  <a:lnTo>
                    <a:pt x="52065" y="53653"/>
                  </a:lnTo>
                  <a:lnTo>
                    <a:pt x="52260" y="53433"/>
                  </a:lnTo>
                  <a:lnTo>
                    <a:pt x="52808" y="52781"/>
                  </a:lnTo>
                  <a:lnTo>
                    <a:pt x="53363" y="52130"/>
                  </a:lnTo>
                  <a:lnTo>
                    <a:pt x="53910" y="51487"/>
                  </a:lnTo>
                  <a:lnTo>
                    <a:pt x="54458" y="50835"/>
                  </a:lnTo>
                  <a:lnTo>
                    <a:pt x="55013" y="50184"/>
                  </a:lnTo>
                  <a:lnTo>
                    <a:pt x="55560" y="49532"/>
                  </a:lnTo>
                  <a:lnTo>
                    <a:pt x="56108" y="48890"/>
                  </a:lnTo>
                  <a:lnTo>
                    <a:pt x="56663" y="48238"/>
                  </a:lnTo>
                  <a:lnTo>
                    <a:pt x="57218" y="47587"/>
                  </a:lnTo>
                  <a:lnTo>
                    <a:pt x="57765" y="46944"/>
                  </a:lnTo>
                  <a:lnTo>
                    <a:pt x="58320" y="46293"/>
                  </a:lnTo>
                  <a:lnTo>
                    <a:pt x="58875" y="45650"/>
                  </a:lnTo>
                  <a:lnTo>
                    <a:pt x="59430" y="45007"/>
                  </a:lnTo>
                  <a:lnTo>
                    <a:pt x="59985" y="44364"/>
                  </a:lnTo>
                  <a:lnTo>
                    <a:pt x="60540" y="43722"/>
                  </a:lnTo>
                  <a:lnTo>
                    <a:pt x="61103" y="43079"/>
                  </a:lnTo>
                  <a:lnTo>
                    <a:pt x="61230" y="42929"/>
                  </a:lnTo>
                  <a:lnTo>
                    <a:pt x="61350" y="42780"/>
                  </a:lnTo>
                  <a:lnTo>
                    <a:pt x="61463" y="42630"/>
                  </a:lnTo>
                  <a:lnTo>
                    <a:pt x="61568" y="42480"/>
                  </a:lnTo>
                  <a:lnTo>
                    <a:pt x="61665" y="42331"/>
                  </a:lnTo>
                  <a:lnTo>
                    <a:pt x="61748" y="42190"/>
                  </a:lnTo>
                  <a:lnTo>
                    <a:pt x="61830" y="42040"/>
                  </a:lnTo>
                  <a:lnTo>
                    <a:pt x="61905" y="41899"/>
                  </a:lnTo>
                  <a:lnTo>
                    <a:pt x="61965" y="41750"/>
                  </a:lnTo>
                  <a:lnTo>
                    <a:pt x="62025" y="41609"/>
                  </a:lnTo>
                  <a:lnTo>
                    <a:pt x="62070" y="41468"/>
                  </a:lnTo>
                  <a:lnTo>
                    <a:pt x="62108" y="41327"/>
                  </a:lnTo>
                  <a:lnTo>
                    <a:pt x="62138" y="41177"/>
                  </a:lnTo>
                  <a:lnTo>
                    <a:pt x="62160" y="41036"/>
                  </a:lnTo>
                  <a:lnTo>
                    <a:pt x="62175" y="40896"/>
                  </a:lnTo>
                  <a:lnTo>
                    <a:pt x="62183" y="40755"/>
                  </a:lnTo>
                  <a:lnTo>
                    <a:pt x="62183" y="40614"/>
                  </a:lnTo>
                  <a:lnTo>
                    <a:pt x="62168" y="40473"/>
                  </a:lnTo>
                  <a:lnTo>
                    <a:pt x="62153" y="40323"/>
                  </a:lnTo>
                  <a:lnTo>
                    <a:pt x="62123" y="40182"/>
                  </a:lnTo>
                  <a:lnTo>
                    <a:pt x="62085" y="40042"/>
                  </a:lnTo>
                  <a:lnTo>
                    <a:pt x="62048" y="39892"/>
                  </a:lnTo>
                  <a:lnTo>
                    <a:pt x="61988" y="39751"/>
                  </a:lnTo>
                  <a:lnTo>
                    <a:pt x="61928" y="39601"/>
                  </a:lnTo>
                  <a:lnTo>
                    <a:pt x="61860" y="39461"/>
                  </a:lnTo>
                  <a:lnTo>
                    <a:pt x="61778" y="39311"/>
                  </a:lnTo>
                  <a:lnTo>
                    <a:pt x="61695" y="39161"/>
                  </a:lnTo>
                  <a:lnTo>
                    <a:pt x="61598" y="39012"/>
                  </a:lnTo>
                  <a:lnTo>
                    <a:pt x="61493" y="38862"/>
                  </a:lnTo>
                  <a:lnTo>
                    <a:pt x="61380" y="38712"/>
                  </a:lnTo>
                  <a:lnTo>
                    <a:pt x="61253" y="38563"/>
                  </a:lnTo>
                  <a:lnTo>
                    <a:pt x="61125" y="38404"/>
                  </a:lnTo>
                  <a:lnTo>
                    <a:pt x="60563" y="37770"/>
                  </a:lnTo>
                  <a:lnTo>
                    <a:pt x="60008" y="37127"/>
                  </a:lnTo>
                  <a:lnTo>
                    <a:pt x="59453" y="36485"/>
                  </a:lnTo>
                  <a:lnTo>
                    <a:pt x="58898" y="35842"/>
                  </a:lnTo>
                  <a:lnTo>
                    <a:pt x="58343" y="35199"/>
                  </a:lnTo>
                  <a:lnTo>
                    <a:pt x="57788" y="34548"/>
                  </a:lnTo>
                  <a:lnTo>
                    <a:pt x="57233" y="33905"/>
                  </a:lnTo>
                  <a:lnTo>
                    <a:pt x="56685" y="33254"/>
                  </a:lnTo>
                  <a:lnTo>
                    <a:pt x="56130" y="32602"/>
                  </a:lnTo>
                  <a:lnTo>
                    <a:pt x="55583" y="31959"/>
                  </a:lnTo>
                  <a:lnTo>
                    <a:pt x="55028" y="31308"/>
                  </a:lnTo>
                  <a:lnTo>
                    <a:pt x="54480" y="30656"/>
                  </a:lnTo>
                  <a:lnTo>
                    <a:pt x="53933" y="30005"/>
                  </a:lnTo>
                  <a:lnTo>
                    <a:pt x="53385" y="29353"/>
                  </a:lnTo>
                  <a:lnTo>
                    <a:pt x="52830" y="28702"/>
                  </a:lnTo>
                  <a:lnTo>
                    <a:pt x="52283" y="28050"/>
                  </a:lnTo>
                  <a:lnTo>
                    <a:pt x="52088" y="27822"/>
                  </a:lnTo>
                  <a:lnTo>
                    <a:pt x="51885" y="27610"/>
                  </a:lnTo>
                  <a:lnTo>
                    <a:pt x="51683" y="27417"/>
                  </a:lnTo>
                  <a:lnTo>
                    <a:pt x="51480" y="27240"/>
                  </a:lnTo>
                  <a:lnTo>
                    <a:pt x="51375" y="27161"/>
                  </a:lnTo>
                  <a:lnTo>
                    <a:pt x="51270" y="27082"/>
                  </a:lnTo>
                  <a:lnTo>
                    <a:pt x="51165" y="27020"/>
                  </a:lnTo>
                  <a:lnTo>
                    <a:pt x="51060" y="26950"/>
                  </a:lnTo>
                  <a:lnTo>
                    <a:pt x="50955" y="26897"/>
                  </a:lnTo>
                  <a:lnTo>
                    <a:pt x="50850" y="26853"/>
                  </a:lnTo>
                  <a:lnTo>
                    <a:pt x="50745" y="26809"/>
                  </a:lnTo>
                  <a:lnTo>
                    <a:pt x="50640" y="26774"/>
                  </a:lnTo>
                  <a:lnTo>
                    <a:pt x="50528" y="26747"/>
                  </a:lnTo>
                  <a:lnTo>
                    <a:pt x="50423" y="26721"/>
                  </a:lnTo>
                  <a:lnTo>
                    <a:pt x="50310" y="267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3"/>
            <p:cNvSpPr/>
            <p:nvPr/>
          </p:nvSpPr>
          <p:spPr>
            <a:xfrm>
              <a:off x="728250" y="584800"/>
              <a:ext cx="1552875" cy="705225"/>
            </a:xfrm>
            <a:custGeom>
              <a:avLst/>
              <a:gdLst/>
              <a:ahLst/>
              <a:cxnLst/>
              <a:rect l="l" t="t" r="r" b="b"/>
              <a:pathLst>
                <a:path w="62115" h="28209" extrusionOk="0">
                  <a:moveTo>
                    <a:pt x="7673" y="17512"/>
                  </a:moveTo>
                  <a:lnTo>
                    <a:pt x="8010" y="17890"/>
                  </a:lnTo>
                  <a:lnTo>
                    <a:pt x="8355" y="18278"/>
                  </a:lnTo>
                  <a:lnTo>
                    <a:pt x="8693" y="18656"/>
                  </a:lnTo>
                  <a:lnTo>
                    <a:pt x="9038" y="19035"/>
                  </a:lnTo>
                  <a:lnTo>
                    <a:pt x="9375" y="19414"/>
                  </a:lnTo>
                  <a:lnTo>
                    <a:pt x="9720" y="19801"/>
                  </a:lnTo>
                  <a:lnTo>
                    <a:pt x="10058" y="20180"/>
                  </a:lnTo>
                  <a:lnTo>
                    <a:pt x="10403" y="20558"/>
                  </a:lnTo>
                  <a:lnTo>
                    <a:pt x="10740" y="20937"/>
                  </a:lnTo>
                  <a:lnTo>
                    <a:pt x="11078" y="21324"/>
                  </a:lnTo>
                  <a:lnTo>
                    <a:pt x="11423" y="21703"/>
                  </a:lnTo>
                  <a:lnTo>
                    <a:pt x="11760" y="22081"/>
                  </a:lnTo>
                  <a:lnTo>
                    <a:pt x="12105" y="22469"/>
                  </a:lnTo>
                  <a:lnTo>
                    <a:pt x="12443" y="22847"/>
                  </a:lnTo>
                  <a:lnTo>
                    <a:pt x="12780" y="23235"/>
                  </a:lnTo>
                  <a:lnTo>
                    <a:pt x="13118" y="23613"/>
                  </a:lnTo>
                  <a:lnTo>
                    <a:pt x="13305" y="23833"/>
                  </a:lnTo>
                  <a:lnTo>
                    <a:pt x="13478" y="24045"/>
                  </a:lnTo>
                  <a:lnTo>
                    <a:pt x="13635" y="24273"/>
                  </a:lnTo>
                  <a:lnTo>
                    <a:pt x="13770" y="24494"/>
                  </a:lnTo>
                  <a:lnTo>
                    <a:pt x="13838" y="24608"/>
                  </a:lnTo>
                  <a:lnTo>
                    <a:pt x="13898" y="24722"/>
                  </a:lnTo>
                  <a:lnTo>
                    <a:pt x="13950" y="24837"/>
                  </a:lnTo>
                  <a:lnTo>
                    <a:pt x="13995" y="24951"/>
                  </a:lnTo>
                  <a:lnTo>
                    <a:pt x="14040" y="25066"/>
                  </a:lnTo>
                  <a:lnTo>
                    <a:pt x="14078" y="25180"/>
                  </a:lnTo>
                  <a:lnTo>
                    <a:pt x="14108" y="25304"/>
                  </a:lnTo>
                  <a:lnTo>
                    <a:pt x="14138" y="25418"/>
                  </a:lnTo>
                  <a:lnTo>
                    <a:pt x="14153" y="25541"/>
                  </a:lnTo>
                  <a:lnTo>
                    <a:pt x="14168" y="25656"/>
                  </a:lnTo>
                  <a:lnTo>
                    <a:pt x="14168" y="25779"/>
                  </a:lnTo>
                  <a:lnTo>
                    <a:pt x="14168" y="25902"/>
                  </a:lnTo>
                  <a:lnTo>
                    <a:pt x="14160" y="26025"/>
                  </a:lnTo>
                  <a:lnTo>
                    <a:pt x="14138" y="26149"/>
                  </a:lnTo>
                  <a:lnTo>
                    <a:pt x="14115" y="26272"/>
                  </a:lnTo>
                  <a:lnTo>
                    <a:pt x="14078" y="26395"/>
                  </a:lnTo>
                  <a:lnTo>
                    <a:pt x="14040" y="26518"/>
                  </a:lnTo>
                  <a:lnTo>
                    <a:pt x="13988" y="26642"/>
                  </a:lnTo>
                  <a:lnTo>
                    <a:pt x="13928" y="26765"/>
                  </a:lnTo>
                  <a:lnTo>
                    <a:pt x="13853" y="26897"/>
                  </a:lnTo>
                  <a:lnTo>
                    <a:pt x="13778" y="27020"/>
                  </a:lnTo>
                  <a:lnTo>
                    <a:pt x="13688" y="27152"/>
                  </a:lnTo>
                  <a:lnTo>
                    <a:pt x="13590" y="27276"/>
                  </a:lnTo>
                  <a:lnTo>
                    <a:pt x="13478" y="27408"/>
                  </a:lnTo>
                  <a:lnTo>
                    <a:pt x="13373" y="27522"/>
                  </a:lnTo>
                  <a:lnTo>
                    <a:pt x="13268" y="27637"/>
                  </a:lnTo>
                  <a:lnTo>
                    <a:pt x="13155" y="27733"/>
                  </a:lnTo>
                  <a:lnTo>
                    <a:pt x="13050" y="27822"/>
                  </a:lnTo>
                  <a:lnTo>
                    <a:pt x="12945" y="27901"/>
                  </a:lnTo>
                  <a:lnTo>
                    <a:pt x="12840" y="27971"/>
                  </a:lnTo>
                  <a:lnTo>
                    <a:pt x="12728" y="28024"/>
                  </a:lnTo>
                  <a:lnTo>
                    <a:pt x="12623" y="28077"/>
                  </a:lnTo>
                  <a:lnTo>
                    <a:pt x="12518" y="28121"/>
                  </a:lnTo>
                  <a:lnTo>
                    <a:pt x="12413" y="28156"/>
                  </a:lnTo>
                  <a:lnTo>
                    <a:pt x="12308" y="28182"/>
                  </a:lnTo>
                  <a:lnTo>
                    <a:pt x="12203" y="28200"/>
                  </a:lnTo>
                  <a:lnTo>
                    <a:pt x="12098" y="28209"/>
                  </a:lnTo>
                  <a:lnTo>
                    <a:pt x="11993" y="28209"/>
                  </a:lnTo>
                  <a:lnTo>
                    <a:pt x="11888" y="28200"/>
                  </a:lnTo>
                  <a:lnTo>
                    <a:pt x="11790" y="28191"/>
                  </a:lnTo>
                  <a:lnTo>
                    <a:pt x="11685" y="28165"/>
                  </a:lnTo>
                  <a:lnTo>
                    <a:pt x="11580" y="28138"/>
                  </a:lnTo>
                  <a:lnTo>
                    <a:pt x="11475" y="28103"/>
                  </a:lnTo>
                  <a:lnTo>
                    <a:pt x="11378" y="28059"/>
                  </a:lnTo>
                  <a:lnTo>
                    <a:pt x="11273" y="28015"/>
                  </a:lnTo>
                  <a:lnTo>
                    <a:pt x="11175" y="27962"/>
                  </a:lnTo>
                  <a:lnTo>
                    <a:pt x="11070" y="27901"/>
                  </a:lnTo>
                  <a:lnTo>
                    <a:pt x="10973" y="27830"/>
                  </a:lnTo>
                  <a:lnTo>
                    <a:pt x="10875" y="27760"/>
                  </a:lnTo>
                  <a:lnTo>
                    <a:pt x="10770" y="27681"/>
                  </a:lnTo>
                  <a:lnTo>
                    <a:pt x="10673" y="27593"/>
                  </a:lnTo>
                  <a:lnTo>
                    <a:pt x="10575" y="27505"/>
                  </a:lnTo>
                  <a:lnTo>
                    <a:pt x="10380" y="27311"/>
                  </a:lnTo>
                  <a:lnTo>
                    <a:pt x="10193" y="27091"/>
                  </a:lnTo>
                  <a:lnTo>
                    <a:pt x="9608" y="26413"/>
                  </a:lnTo>
                  <a:lnTo>
                    <a:pt x="9023" y="25726"/>
                  </a:lnTo>
                  <a:lnTo>
                    <a:pt x="8438" y="25039"/>
                  </a:lnTo>
                  <a:lnTo>
                    <a:pt x="7853" y="24353"/>
                  </a:lnTo>
                  <a:lnTo>
                    <a:pt x="7275" y="23666"/>
                  </a:lnTo>
                  <a:lnTo>
                    <a:pt x="6690" y="22988"/>
                  </a:lnTo>
                  <a:lnTo>
                    <a:pt x="6105" y="22301"/>
                  </a:lnTo>
                  <a:lnTo>
                    <a:pt x="5520" y="21615"/>
                  </a:lnTo>
                  <a:lnTo>
                    <a:pt x="4943" y="20928"/>
                  </a:lnTo>
                  <a:lnTo>
                    <a:pt x="4358" y="20250"/>
                  </a:lnTo>
                  <a:lnTo>
                    <a:pt x="3773" y="19563"/>
                  </a:lnTo>
                  <a:lnTo>
                    <a:pt x="3188" y="18877"/>
                  </a:lnTo>
                  <a:lnTo>
                    <a:pt x="2610" y="18190"/>
                  </a:lnTo>
                  <a:lnTo>
                    <a:pt x="2025" y="17512"/>
                  </a:lnTo>
                  <a:lnTo>
                    <a:pt x="1440" y="16825"/>
                  </a:lnTo>
                  <a:lnTo>
                    <a:pt x="855" y="16138"/>
                  </a:lnTo>
                  <a:lnTo>
                    <a:pt x="750" y="16015"/>
                  </a:lnTo>
                  <a:lnTo>
                    <a:pt x="645" y="15883"/>
                  </a:lnTo>
                  <a:lnTo>
                    <a:pt x="555" y="15751"/>
                  </a:lnTo>
                  <a:lnTo>
                    <a:pt x="473" y="15628"/>
                  </a:lnTo>
                  <a:lnTo>
                    <a:pt x="390" y="15496"/>
                  </a:lnTo>
                  <a:lnTo>
                    <a:pt x="323" y="15372"/>
                  </a:lnTo>
                  <a:lnTo>
                    <a:pt x="255" y="15240"/>
                  </a:lnTo>
                  <a:lnTo>
                    <a:pt x="203" y="15117"/>
                  </a:lnTo>
                  <a:lnTo>
                    <a:pt x="150" y="14994"/>
                  </a:lnTo>
                  <a:lnTo>
                    <a:pt x="105" y="14862"/>
                  </a:lnTo>
                  <a:lnTo>
                    <a:pt x="75" y="14739"/>
                  </a:lnTo>
                  <a:lnTo>
                    <a:pt x="45" y="14615"/>
                  </a:lnTo>
                  <a:lnTo>
                    <a:pt x="23" y="14483"/>
                  </a:lnTo>
                  <a:lnTo>
                    <a:pt x="8" y="14360"/>
                  </a:lnTo>
                  <a:lnTo>
                    <a:pt x="0" y="14237"/>
                  </a:lnTo>
                  <a:lnTo>
                    <a:pt x="0" y="14105"/>
                  </a:lnTo>
                  <a:lnTo>
                    <a:pt x="8" y="13981"/>
                  </a:lnTo>
                  <a:lnTo>
                    <a:pt x="15" y="13858"/>
                  </a:lnTo>
                  <a:lnTo>
                    <a:pt x="38" y="13735"/>
                  </a:lnTo>
                  <a:lnTo>
                    <a:pt x="60" y="13603"/>
                  </a:lnTo>
                  <a:lnTo>
                    <a:pt x="98" y="13480"/>
                  </a:lnTo>
                  <a:lnTo>
                    <a:pt x="135" y="13356"/>
                  </a:lnTo>
                  <a:lnTo>
                    <a:pt x="180" y="13233"/>
                  </a:lnTo>
                  <a:lnTo>
                    <a:pt x="233" y="13101"/>
                  </a:lnTo>
                  <a:lnTo>
                    <a:pt x="293" y="12978"/>
                  </a:lnTo>
                  <a:lnTo>
                    <a:pt x="360" y="12855"/>
                  </a:lnTo>
                  <a:lnTo>
                    <a:pt x="435" y="12722"/>
                  </a:lnTo>
                  <a:lnTo>
                    <a:pt x="518" y="12599"/>
                  </a:lnTo>
                  <a:lnTo>
                    <a:pt x="600" y="12476"/>
                  </a:lnTo>
                  <a:lnTo>
                    <a:pt x="698" y="12344"/>
                  </a:lnTo>
                  <a:lnTo>
                    <a:pt x="795" y="12221"/>
                  </a:lnTo>
                  <a:lnTo>
                    <a:pt x="900" y="12089"/>
                  </a:lnTo>
                  <a:lnTo>
                    <a:pt x="1485" y="11411"/>
                  </a:lnTo>
                  <a:lnTo>
                    <a:pt x="2070" y="10724"/>
                  </a:lnTo>
                  <a:lnTo>
                    <a:pt x="2655" y="10046"/>
                  </a:lnTo>
                  <a:lnTo>
                    <a:pt x="3240" y="9359"/>
                  </a:lnTo>
                  <a:lnTo>
                    <a:pt x="3825" y="8673"/>
                  </a:lnTo>
                  <a:lnTo>
                    <a:pt x="4410" y="7995"/>
                  </a:lnTo>
                  <a:lnTo>
                    <a:pt x="4988" y="7308"/>
                  </a:lnTo>
                  <a:lnTo>
                    <a:pt x="5573" y="6621"/>
                  </a:lnTo>
                  <a:lnTo>
                    <a:pt x="6158" y="5934"/>
                  </a:lnTo>
                  <a:lnTo>
                    <a:pt x="6735" y="5248"/>
                  </a:lnTo>
                  <a:lnTo>
                    <a:pt x="7320" y="4570"/>
                  </a:lnTo>
                  <a:lnTo>
                    <a:pt x="7905" y="3883"/>
                  </a:lnTo>
                  <a:lnTo>
                    <a:pt x="8490" y="3196"/>
                  </a:lnTo>
                  <a:lnTo>
                    <a:pt x="9068" y="2510"/>
                  </a:lnTo>
                  <a:lnTo>
                    <a:pt x="9653" y="1823"/>
                  </a:lnTo>
                  <a:lnTo>
                    <a:pt x="10238" y="1136"/>
                  </a:lnTo>
                  <a:lnTo>
                    <a:pt x="10425" y="925"/>
                  </a:lnTo>
                  <a:lnTo>
                    <a:pt x="10620" y="722"/>
                  </a:lnTo>
                  <a:lnTo>
                    <a:pt x="10725" y="634"/>
                  </a:lnTo>
                  <a:lnTo>
                    <a:pt x="10823" y="546"/>
                  </a:lnTo>
                  <a:lnTo>
                    <a:pt x="10920" y="467"/>
                  </a:lnTo>
                  <a:lnTo>
                    <a:pt x="11025" y="397"/>
                  </a:lnTo>
                  <a:lnTo>
                    <a:pt x="11123" y="326"/>
                  </a:lnTo>
                  <a:lnTo>
                    <a:pt x="11228" y="265"/>
                  </a:lnTo>
                  <a:lnTo>
                    <a:pt x="11325" y="203"/>
                  </a:lnTo>
                  <a:lnTo>
                    <a:pt x="11430" y="159"/>
                  </a:lnTo>
                  <a:lnTo>
                    <a:pt x="11535" y="115"/>
                  </a:lnTo>
                  <a:lnTo>
                    <a:pt x="11633" y="71"/>
                  </a:lnTo>
                  <a:lnTo>
                    <a:pt x="11738" y="45"/>
                  </a:lnTo>
                  <a:lnTo>
                    <a:pt x="11843" y="18"/>
                  </a:lnTo>
                  <a:lnTo>
                    <a:pt x="11948" y="9"/>
                  </a:lnTo>
                  <a:lnTo>
                    <a:pt x="12053" y="1"/>
                  </a:lnTo>
                  <a:lnTo>
                    <a:pt x="12158" y="1"/>
                  </a:lnTo>
                  <a:lnTo>
                    <a:pt x="12263" y="9"/>
                  </a:lnTo>
                  <a:lnTo>
                    <a:pt x="12368" y="27"/>
                  </a:lnTo>
                  <a:lnTo>
                    <a:pt x="12473" y="45"/>
                  </a:lnTo>
                  <a:lnTo>
                    <a:pt x="12578" y="80"/>
                  </a:lnTo>
                  <a:lnTo>
                    <a:pt x="12683" y="124"/>
                  </a:lnTo>
                  <a:lnTo>
                    <a:pt x="12788" y="168"/>
                  </a:lnTo>
                  <a:lnTo>
                    <a:pt x="12893" y="229"/>
                  </a:lnTo>
                  <a:lnTo>
                    <a:pt x="12998" y="300"/>
                  </a:lnTo>
                  <a:lnTo>
                    <a:pt x="13110" y="370"/>
                  </a:lnTo>
                  <a:lnTo>
                    <a:pt x="13215" y="458"/>
                  </a:lnTo>
                  <a:lnTo>
                    <a:pt x="13320" y="555"/>
                  </a:lnTo>
                  <a:lnTo>
                    <a:pt x="13425" y="661"/>
                  </a:lnTo>
                  <a:lnTo>
                    <a:pt x="13530" y="775"/>
                  </a:lnTo>
                  <a:lnTo>
                    <a:pt x="13628" y="907"/>
                  </a:lnTo>
                  <a:lnTo>
                    <a:pt x="13725" y="1031"/>
                  </a:lnTo>
                  <a:lnTo>
                    <a:pt x="13808" y="1154"/>
                  </a:lnTo>
                  <a:lnTo>
                    <a:pt x="13883" y="1277"/>
                  </a:lnTo>
                  <a:lnTo>
                    <a:pt x="13950" y="1400"/>
                  </a:lnTo>
                  <a:lnTo>
                    <a:pt x="14010" y="1524"/>
                  </a:lnTo>
                  <a:lnTo>
                    <a:pt x="14063" y="1656"/>
                  </a:lnTo>
                  <a:lnTo>
                    <a:pt x="14108" y="1779"/>
                  </a:lnTo>
                  <a:lnTo>
                    <a:pt x="14138" y="1902"/>
                  </a:lnTo>
                  <a:lnTo>
                    <a:pt x="14168" y="2025"/>
                  </a:lnTo>
                  <a:lnTo>
                    <a:pt x="14190" y="2149"/>
                  </a:lnTo>
                  <a:lnTo>
                    <a:pt x="14198" y="2272"/>
                  </a:lnTo>
                  <a:lnTo>
                    <a:pt x="14205" y="2395"/>
                  </a:lnTo>
                  <a:lnTo>
                    <a:pt x="14198" y="2518"/>
                  </a:lnTo>
                  <a:lnTo>
                    <a:pt x="14190" y="2642"/>
                  </a:lnTo>
                  <a:lnTo>
                    <a:pt x="14175" y="2765"/>
                  </a:lnTo>
                  <a:lnTo>
                    <a:pt x="14153" y="2888"/>
                  </a:lnTo>
                  <a:lnTo>
                    <a:pt x="14130" y="3003"/>
                  </a:lnTo>
                  <a:lnTo>
                    <a:pt x="14093" y="3126"/>
                  </a:lnTo>
                  <a:lnTo>
                    <a:pt x="14055" y="3249"/>
                  </a:lnTo>
                  <a:lnTo>
                    <a:pt x="14010" y="3364"/>
                  </a:lnTo>
                  <a:lnTo>
                    <a:pt x="13958" y="3478"/>
                  </a:lnTo>
                  <a:lnTo>
                    <a:pt x="13898" y="3601"/>
                  </a:lnTo>
                  <a:lnTo>
                    <a:pt x="13838" y="3716"/>
                  </a:lnTo>
                  <a:lnTo>
                    <a:pt x="13778" y="3830"/>
                  </a:lnTo>
                  <a:lnTo>
                    <a:pt x="13703" y="3945"/>
                  </a:lnTo>
                  <a:lnTo>
                    <a:pt x="13628" y="4059"/>
                  </a:lnTo>
                  <a:lnTo>
                    <a:pt x="13545" y="4174"/>
                  </a:lnTo>
                  <a:lnTo>
                    <a:pt x="13380" y="4394"/>
                  </a:lnTo>
                  <a:lnTo>
                    <a:pt x="13193" y="4614"/>
                  </a:lnTo>
                  <a:lnTo>
                    <a:pt x="12840" y="5010"/>
                  </a:lnTo>
                  <a:lnTo>
                    <a:pt x="12488" y="5397"/>
                  </a:lnTo>
                  <a:lnTo>
                    <a:pt x="12143" y="5794"/>
                  </a:lnTo>
                  <a:lnTo>
                    <a:pt x="11790" y="6181"/>
                  </a:lnTo>
                  <a:lnTo>
                    <a:pt x="11438" y="6568"/>
                  </a:lnTo>
                  <a:lnTo>
                    <a:pt x="11085" y="6956"/>
                  </a:lnTo>
                  <a:lnTo>
                    <a:pt x="10733" y="7352"/>
                  </a:lnTo>
                  <a:lnTo>
                    <a:pt x="10380" y="7739"/>
                  </a:lnTo>
                  <a:lnTo>
                    <a:pt x="10028" y="8127"/>
                  </a:lnTo>
                  <a:lnTo>
                    <a:pt x="9675" y="8514"/>
                  </a:lnTo>
                  <a:lnTo>
                    <a:pt x="9323" y="8901"/>
                  </a:lnTo>
                  <a:lnTo>
                    <a:pt x="8970" y="9289"/>
                  </a:lnTo>
                  <a:lnTo>
                    <a:pt x="8618" y="9685"/>
                  </a:lnTo>
                  <a:lnTo>
                    <a:pt x="8265" y="10072"/>
                  </a:lnTo>
                  <a:lnTo>
                    <a:pt x="7905" y="10460"/>
                  </a:lnTo>
                  <a:lnTo>
                    <a:pt x="7553" y="10847"/>
                  </a:lnTo>
                  <a:lnTo>
                    <a:pt x="7628" y="11050"/>
                  </a:lnTo>
                  <a:lnTo>
                    <a:pt x="7703" y="11252"/>
                  </a:lnTo>
                  <a:lnTo>
                    <a:pt x="7778" y="11455"/>
                  </a:lnTo>
                  <a:lnTo>
                    <a:pt x="7853" y="11657"/>
                  </a:lnTo>
                  <a:lnTo>
                    <a:pt x="8160" y="11657"/>
                  </a:lnTo>
                  <a:lnTo>
                    <a:pt x="8468" y="11657"/>
                  </a:lnTo>
                  <a:lnTo>
                    <a:pt x="8768" y="11657"/>
                  </a:lnTo>
                  <a:lnTo>
                    <a:pt x="9075" y="11657"/>
                  </a:lnTo>
                  <a:lnTo>
                    <a:pt x="9375" y="11657"/>
                  </a:lnTo>
                  <a:lnTo>
                    <a:pt x="9683" y="11657"/>
                  </a:lnTo>
                  <a:lnTo>
                    <a:pt x="9990" y="11657"/>
                  </a:lnTo>
                  <a:lnTo>
                    <a:pt x="10290" y="11657"/>
                  </a:lnTo>
                  <a:lnTo>
                    <a:pt x="13268" y="11657"/>
                  </a:lnTo>
                  <a:lnTo>
                    <a:pt x="16245" y="11657"/>
                  </a:lnTo>
                  <a:lnTo>
                    <a:pt x="19215" y="11657"/>
                  </a:lnTo>
                  <a:lnTo>
                    <a:pt x="22193" y="11657"/>
                  </a:lnTo>
                  <a:lnTo>
                    <a:pt x="25170" y="11657"/>
                  </a:lnTo>
                  <a:lnTo>
                    <a:pt x="28148" y="11657"/>
                  </a:lnTo>
                  <a:lnTo>
                    <a:pt x="31118" y="11657"/>
                  </a:lnTo>
                  <a:lnTo>
                    <a:pt x="34095" y="11657"/>
                  </a:lnTo>
                  <a:lnTo>
                    <a:pt x="37073" y="11657"/>
                  </a:lnTo>
                  <a:lnTo>
                    <a:pt x="40050" y="11657"/>
                  </a:lnTo>
                  <a:lnTo>
                    <a:pt x="43020" y="11657"/>
                  </a:lnTo>
                  <a:lnTo>
                    <a:pt x="45998" y="11657"/>
                  </a:lnTo>
                  <a:lnTo>
                    <a:pt x="48975" y="11666"/>
                  </a:lnTo>
                  <a:lnTo>
                    <a:pt x="51953" y="11666"/>
                  </a:lnTo>
                  <a:lnTo>
                    <a:pt x="54923" y="11675"/>
                  </a:lnTo>
                  <a:lnTo>
                    <a:pt x="57900" y="11675"/>
                  </a:lnTo>
                  <a:lnTo>
                    <a:pt x="58568" y="11657"/>
                  </a:lnTo>
                  <a:lnTo>
                    <a:pt x="59265" y="11622"/>
                  </a:lnTo>
                  <a:lnTo>
                    <a:pt x="59618" y="11613"/>
                  </a:lnTo>
                  <a:lnTo>
                    <a:pt x="59963" y="11631"/>
                  </a:lnTo>
                  <a:lnTo>
                    <a:pt x="60135" y="11640"/>
                  </a:lnTo>
                  <a:lnTo>
                    <a:pt x="60300" y="11666"/>
                  </a:lnTo>
                  <a:lnTo>
                    <a:pt x="60465" y="11692"/>
                  </a:lnTo>
                  <a:lnTo>
                    <a:pt x="60623" y="11728"/>
                  </a:lnTo>
                  <a:lnTo>
                    <a:pt x="60780" y="11772"/>
                  </a:lnTo>
                  <a:lnTo>
                    <a:pt x="60923" y="11824"/>
                  </a:lnTo>
                  <a:lnTo>
                    <a:pt x="61065" y="11895"/>
                  </a:lnTo>
                  <a:lnTo>
                    <a:pt x="61200" y="11965"/>
                  </a:lnTo>
                  <a:lnTo>
                    <a:pt x="61335" y="12062"/>
                  </a:lnTo>
                  <a:lnTo>
                    <a:pt x="61455" y="12159"/>
                  </a:lnTo>
                  <a:lnTo>
                    <a:pt x="61568" y="12273"/>
                  </a:lnTo>
                  <a:lnTo>
                    <a:pt x="61673" y="12406"/>
                  </a:lnTo>
                  <a:lnTo>
                    <a:pt x="61763" y="12555"/>
                  </a:lnTo>
                  <a:lnTo>
                    <a:pt x="61853" y="12714"/>
                  </a:lnTo>
                  <a:lnTo>
                    <a:pt x="61920" y="12899"/>
                  </a:lnTo>
                  <a:lnTo>
                    <a:pt x="61988" y="13092"/>
                  </a:lnTo>
                  <a:lnTo>
                    <a:pt x="62040" y="13312"/>
                  </a:lnTo>
                  <a:lnTo>
                    <a:pt x="62078" y="13550"/>
                  </a:lnTo>
                  <a:lnTo>
                    <a:pt x="62100" y="13805"/>
                  </a:lnTo>
                  <a:lnTo>
                    <a:pt x="62115" y="14087"/>
                  </a:lnTo>
                  <a:lnTo>
                    <a:pt x="62115" y="14369"/>
                  </a:lnTo>
                  <a:lnTo>
                    <a:pt x="62100" y="14624"/>
                  </a:lnTo>
                  <a:lnTo>
                    <a:pt x="62070" y="14871"/>
                  </a:lnTo>
                  <a:lnTo>
                    <a:pt x="62025" y="15091"/>
                  </a:lnTo>
                  <a:lnTo>
                    <a:pt x="61973" y="15293"/>
                  </a:lnTo>
                  <a:lnTo>
                    <a:pt x="61905" y="15478"/>
                  </a:lnTo>
                  <a:lnTo>
                    <a:pt x="61830" y="15645"/>
                  </a:lnTo>
                  <a:lnTo>
                    <a:pt x="61740" y="15795"/>
                  </a:lnTo>
                  <a:lnTo>
                    <a:pt x="61643" y="15936"/>
                  </a:lnTo>
                  <a:lnTo>
                    <a:pt x="61538" y="16059"/>
                  </a:lnTo>
                  <a:lnTo>
                    <a:pt x="61425" y="16165"/>
                  </a:lnTo>
                  <a:lnTo>
                    <a:pt x="61298" y="16262"/>
                  </a:lnTo>
                  <a:lnTo>
                    <a:pt x="61163" y="16341"/>
                  </a:lnTo>
                  <a:lnTo>
                    <a:pt x="61028" y="16411"/>
                  </a:lnTo>
                  <a:lnTo>
                    <a:pt x="60885" y="16473"/>
                  </a:lnTo>
                  <a:lnTo>
                    <a:pt x="60735" y="16526"/>
                  </a:lnTo>
                  <a:lnTo>
                    <a:pt x="60578" y="16561"/>
                  </a:lnTo>
                  <a:lnTo>
                    <a:pt x="60413" y="16596"/>
                  </a:lnTo>
                  <a:lnTo>
                    <a:pt x="60248" y="16623"/>
                  </a:lnTo>
                  <a:lnTo>
                    <a:pt x="60083" y="16640"/>
                  </a:lnTo>
                  <a:lnTo>
                    <a:pt x="59910" y="16649"/>
                  </a:lnTo>
                  <a:lnTo>
                    <a:pt x="59738" y="16658"/>
                  </a:lnTo>
                  <a:lnTo>
                    <a:pt x="59565" y="16658"/>
                  </a:lnTo>
                  <a:lnTo>
                    <a:pt x="59385" y="16658"/>
                  </a:lnTo>
                  <a:lnTo>
                    <a:pt x="58688" y="16631"/>
                  </a:lnTo>
                  <a:lnTo>
                    <a:pt x="58013" y="16614"/>
                  </a:lnTo>
                  <a:lnTo>
                    <a:pt x="55050" y="16623"/>
                  </a:lnTo>
                  <a:lnTo>
                    <a:pt x="52088" y="16623"/>
                  </a:lnTo>
                  <a:lnTo>
                    <a:pt x="49133" y="16631"/>
                  </a:lnTo>
                  <a:lnTo>
                    <a:pt x="46170" y="16631"/>
                  </a:lnTo>
                  <a:lnTo>
                    <a:pt x="43208" y="16631"/>
                  </a:lnTo>
                  <a:lnTo>
                    <a:pt x="40245" y="16631"/>
                  </a:lnTo>
                  <a:lnTo>
                    <a:pt x="37290" y="16631"/>
                  </a:lnTo>
                  <a:lnTo>
                    <a:pt x="34328" y="16631"/>
                  </a:lnTo>
                  <a:lnTo>
                    <a:pt x="31365" y="16631"/>
                  </a:lnTo>
                  <a:lnTo>
                    <a:pt x="28403" y="16631"/>
                  </a:lnTo>
                  <a:lnTo>
                    <a:pt x="25448" y="16631"/>
                  </a:lnTo>
                  <a:lnTo>
                    <a:pt x="22485" y="16631"/>
                  </a:lnTo>
                  <a:lnTo>
                    <a:pt x="19523" y="16631"/>
                  </a:lnTo>
                  <a:lnTo>
                    <a:pt x="16560" y="16631"/>
                  </a:lnTo>
                  <a:lnTo>
                    <a:pt x="13605" y="16631"/>
                  </a:lnTo>
                  <a:lnTo>
                    <a:pt x="10643" y="16631"/>
                  </a:lnTo>
                  <a:lnTo>
                    <a:pt x="10305" y="16631"/>
                  </a:lnTo>
                  <a:lnTo>
                    <a:pt x="9968" y="16631"/>
                  </a:lnTo>
                  <a:lnTo>
                    <a:pt x="9623" y="16631"/>
                  </a:lnTo>
                  <a:lnTo>
                    <a:pt x="9285" y="16631"/>
                  </a:lnTo>
                  <a:lnTo>
                    <a:pt x="8948" y="16631"/>
                  </a:lnTo>
                  <a:lnTo>
                    <a:pt x="8610" y="16631"/>
                  </a:lnTo>
                  <a:lnTo>
                    <a:pt x="8273" y="16631"/>
                  </a:lnTo>
                  <a:lnTo>
                    <a:pt x="7928" y="16631"/>
                  </a:lnTo>
                  <a:lnTo>
                    <a:pt x="7868" y="16852"/>
                  </a:lnTo>
                  <a:lnTo>
                    <a:pt x="7800" y="17072"/>
                  </a:lnTo>
                  <a:lnTo>
                    <a:pt x="7740" y="17292"/>
                  </a:lnTo>
                  <a:lnTo>
                    <a:pt x="7673" y="175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73"/>
            <p:cNvSpPr/>
            <p:nvPr/>
          </p:nvSpPr>
          <p:spPr>
            <a:xfrm>
              <a:off x="729750" y="1252600"/>
              <a:ext cx="1553075" cy="701700"/>
            </a:xfrm>
            <a:custGeom>
              <a:avLst/>
              <a:gdLst/>
              <a:ahLst/>
              <a:cxnLst/>
              <a:rect l="l" t="t" r="r" b="b"/>
              <a:pathLst>
                <a:path w="62123" h="28068" extrusionOk="0">
                  <a:moveTo>
                    <a:pt x="54240" y="16490"/>
                  </a:moveTo>
                  <a:lnTo>
                    <a:pt x="53903" y="16490"/>
                  </a:lnTo>
                  <a:lnTo>
                    <a:pt x="53573" y="16490"/>
                  </a:lnTo>
                  <a:lnTo>
                    <a:pt x="53235" y="16490"/>
                  </a:lnTo>
                  <a:lnTo>
                    <a:pt x="52905" y="16490"/>
                  </a:lnTo>
                  <a:lnTo>
                    <a:pt x="52568" y="16490"/>
                  </a:lnTo>
                  <a:lnTo>
                    <a:pt x="52230" y="16490"/>
                  </a:lnTo>
                  <a:lnTo>
                    <a:pt x="51900" y="16490"/>
                  </a:lnTo>
                  <a:lnTo>
                    <a:pt x="51563" y="16490"/>
                  </a:lnTo>
                  <a:lnTo>
                    <a:pt x="48630" y="16490"/>
                  </a:lnTo>
                  <a:lnTo>
                    <a:pt x="45705" y="16490"/>
                  </a:lnTo>
                  <a:lnTo>
                    <a:pt x="42773" y="16490"/>
                  </a:lnTo>
                  <a:lnTo>
                    <a:pt x="39840" y="16490"/>
                  </a:lnTo>
                  <a:lnTo>
                    <a:pt x="36908" y="16490"/>
                  </a:lnTo>
                  <a:lnTo>
                    <a:pt x="33983" y="16490"/>
                  </a:lnTo>
                  <a:lnTo>
                    <a:pt x="31050" y="16490"/>
                  </a:lnTo>
                  <a:lnTo>
                    <a:pt x="28118" y="16490"/>
                  </a:lnTo>
                  <a:lnTo>
                    <a:pt x="25185" y="16490"/>
                  </a:lnTo>
                  <a:lnTo>
                    <a:pt x="22253" y="16490"/>
                  </a:lnTo>
                  <a:lnTo>
                    <a:pt x="19328" y="16490"/>
                  </a:lnTo>
                  <a:lnTo>
                    <a:pt x="16395" y="16490"/>
                  </a:lnTo>
                  <a:lnTo>
                    <a:pt x="13463" y="16490"/>
                  </a:lnTo>
                  <a:lnTo>
                    <a:pt x="10530" y="16490"/>
                  </a:lnTo>
                  <a:lnTo>
                    <a:pt x="7598" y="16490"/>
                  </a:lnTo>
                  <a:lnTo>
                    <a:pt x="4673" y="16490"/>
                  </a:lnTo>
                  <a:lnTo>
                    <a:pt x="4493" y="16490"/>
                  </a:lnTo>
                  <a:lnTo>
                    <a:pt x="4313" y="16490"/>
                  </a:lnTo>
                  <a:lnTo>
                    <a:pt x="4140" y="16490"/>
                  </a:lnTo>
                  <a:lnTo>
                    <a:pt x="3960" y="16490"/>
                  </a:lnTo>
                  <a:lnTo>
                    <a:pt x="3788" y="16490"/>
                  </a:lnTo>
                  <a:lnTo>
                    <a:pt x="3608" y="16490"/>
                  </a:lnTo>
                  <a:lnTo>
                    <a:pt x="3435" y="16490"/>
                  </a:lnTo>
                  <a:lnTo>
                    <a:pt x="3255" y="16490"/>
                  </a:lnTo>
                  <a:lnTo>
                    <a:pt x="2963" y="16490"/>
                  </a:lnTo>
                  <a:lnTo>
                    <a:pt x="2663" y="16490"/>
                  </a:lnTo>
                  <a:lnTo>
                    <a:pt x="2370" y="16473"/>
                  </a:lnTo>
                  <a:lnTo>
                    <a:pt x="2085" y="16446"/>
                  </a:lnTo>
                  <a:lnTo>
                    <a:pt x="1943" y="16429"/>
                  </a:lnTo>
                  <a:lnTo>
                    <a:pt x="1800" y="16402"/>
                  </a:lnTo>
                  <a:lnTo>
                    <a:pt x="1665" y="16376"/>
                  </a:lnTo>
                  <a:lnTo>
                    <a:pt x="1530" y="16341"/>
                  </a:lnTo>
                  <a:lnTo>
                    <a:pt x="1403" y="16297"/>
                  </a:lnTo>
                  <a:lnTo>
                    <a:pt x="1275" y="16253"/>
                  </a:lnTo>
                  <a:lnTo>
                    <a:pt x="1155" y="16200"/>
                  </a:lnTo>
                  <a:lnTo>
                    <a:pt x="1035" y="16147"/>
                  </a:lnTo>
                  <a:lnTo>
                    <a:pt x="923" y="16076"/>
                  </a:lnTo>
                  <a:lnTo>
                    <a:pt x="818" y="16006"/>
                  </a:lnTo>
                  <a:lnTo>
                    <a:pt x="713" y="15927"/>
                  </a:lnTo>
                  <a:lnTo>
                    <a:pt x="615" y="15839"/>
                  </a:lnTo>
                  <a:lnTo>
                    <a:pt x="518" y="15742"/>
                  </a:lnTo>
                  <a:lnTo>
                    <a:pt x="435" y="15636"/>
                  </a:lnTo>
                  <a:lnTo>
                    <a:pt x="360" y="15522"/>
                  </a:lnTo>
                  <a:lnTo>
                    <a:pt x="285" y="15390"/>
                  </a:lnTo>
                  <a:lnTo>
                    <a:pt x="218" y="15258"/>
                  </a:lnTo>
                  <a:lnTo>
                    <a:pt x="165" y="15108"/>
                  </a:lnTo>
                  <a:lnTo>
                    <a:pt x="113" y="14958"/>
                  </a:lnTo>
                  <a:lnTo>
                    <a:pt x="75" y="14782"/>
                  </a:lnTo>
                  <a:lnTo>
                    <a:pt x="45" y="14606"/>
                  </a:lnTo>
                  <a:lnTo>
                    <a:pt x="15" y="14413"/>
                  </a:lnTo>
                  <a:lnTo>
                    <a:pt x="8" y="14210"/>
                  </a:lnTo>
                  <a:lnTo>
                    <a:pt x="0" y="13990"/>
                  </a:lnTo>
                  <a:lnTo>
                    <a:pt x="8" y="13779"/>
                  </a:lnTo>
                  <a:lnTo>
                    <a:pt x="23" y="13576"/>
                  </a:lnTo>
                  <a:lnTo>
                    <a:pt x="45" y="13382"/>
                  </a:lnTo>
                  <a:lnTo>
                    <a:pt x="83" y="13206"/>
                  </a:lnTo>
                  <a:lnTo>
                    <a:pt x="120" y="13039"/>
                  </a:lnTo>
                  <a:lnTo>
                    <a:pt x="173" y="12881"/>
                  </a:lnTo>
                  <a:lnTo>
                    <a:pt x="233" y="12740"/>
                  </a:lnTo>
                  <a:lnTo>
                    <a:pt x="300" y="12599"/>
                  </a:lnTo>
                  <a:lnTo>
                    <a:pt x="368" y="12476"/>
                  </a:lnTo>
                  <a:lnTo>
                    <a:pt x="450" y="12361"/>
                  </a:lnTo>
                  <a:lnTo>
                    <a:pt x="533" y="12256"/>
                  </a:lnTo>
                  <a:lnTo>
                    <a:pt x="630" y="12167"/>
                  </a:lnTo>
                  <a:lnTo>
                    <a:pt x="728" y="12079"/>
                  </a:lnTo>
                  <a:lnTo>
                    <a:pt x="833" y="12000"/>
                  </a:lnTo>
                  <a:lnTo>
                    <a:pt x="938" y="11930"/>
                  </a:lnTo>
                  <a:lnTo>
                    <a:pt x="1058" y="11859"/>
                  </a:lnTo>
                  <a:lnTo>
                    <a:pt x="1170" y="11806"/>
                  </a:lnTo>
                  <a:lnTo>
                    <a:pt x="1298" y="11754"/>
                  </a:lnTo>
                  <a:lnTo>
                    <a:pt x="1425" y="11710"/>
                  </a:lnTo>
                  <a:lnTo>
                    <a:pt x="1553" y="11674"/>
                  </a:lnTo>
                  <a:lnTo>
                    <a:pt x="1688" y="11639"/>
                  </a:lnTo>
                  <a:lnTo>
                    <a:pt x="1823" y="11613"/>
                  </a:lnTo>
                  <a:lnTo>
                    <a:pt x="1965" y="11586"/>
                  </a:lnTo>
                  <a:lnTo>
                    <a:pt x="2108" y="11569"/>
                  </a:lnTo>
                  <a:lnTo>
                    <a:pt x="2393" y="11542"/>
                  </a:lnTo>
                  <a:lnTo>
                    <a:pt x="2685" y="11525"/>
                  </a:lnTo>
                  <a:lnTo>
                    <a:pt x="2978" y="11516"/>
                  </a:lnTo>
                  <a:lnTo>
                    <a:pt x="3270" y="11516"/>
                  </a:lnTo>
                  <a:lnTo>
                    <a:pt x="6293" y="11516"/>
                  </a:lnTo>
                  <a:lnTo>
                    <a:pt x="9308" y="11516"/>
                  </a:lnTo>
                  <a:lnTo>
                    <a:pt x="12330" y="11516"/>
                  </a:lnTo>
                  <a:lnTo>
                    <a:pt x="15353" y="11516"/>
                  </a:lnTo>
                  <a:lnTo>
                    <a:pt x="18368" y="11516"/>
                  </a:lnTo>
                  <a:lnTo>
                    <a:pt x="21390" y="11516"/>
                  </a:lnTo>
                  <a:lnTo>
                    <a:pt x="24405" y="11516"/>
                  </a:lnTo>
                  <a:lnTo>
                    <a:pt x="27428" y="11516"/>
                  </a:lnTo>
                  <a:lnTo>
                    <a:pt x="30443" y="11516"/>
                  </a:lnTo>
                  <a:lnTo>
                    <a:pt x="33465" y="11516"/>
                  </a:lnTo>
                  <a:lnTo>
                    <a:pt x="36488" y="11516"/>
                  </a:lnTo>
                  <a:lnTo>
                    <a:pt x="39503" y="11516"/>
                  </a:lnTo>
                  <a:lnTo>
                    <a:pt x="42525" y="11516"/>
                  </a:lnTo>
                  <a:lnTo>
                    <a:pt x="45540" y="11516"/>
                  </a:lnTo>
                  <a:lnTo>
                    <a:pt x="48563" y="11516"/>
                  </a:lnTo>
                  <a:lnTo>
                    <a:pt x="51585" y="11516"/>
                  </a:lnTo>
                  <a:lnTo>
                    <a:pt x="51923" y="11516"/>
                  </a:lnTo>
                  <a:lnTo>
                    <a:pt x="52268" y="11516"/>
                  </a:lnTo>
                  <a:lnTo>
                    <a:pt x="52605" y="11516"/>
                  </a:lnTo>
                  <a:lnTo>
                    <a:pt x="52950" y="11516"/>
                  </a:lnTo>
                  <a:lnTo>
                    <a:pt x="53295" y="11516"/>
                  </a:lnTo>
                  <a:lnTo>
                    <a:pt x="53633" y="11516"/>
                  </a:lnTo>
                  <a:lnTo>
                    <a:pt x="53978" y="11516"/>
                  </a:lnTo>
                  <a:lnTo>
                    <a:pt x="54323" y="11516"/>
                  </a:lnTo>
                  <a:lnTo>
                    <a:pt x="54420" y="11296"/>
                  </a:lnTo>
                  <a:lnTo>
                    <a:pt x="54525" y="11076"/>
                  </a:lnTo>
                  <a:lnTo>
                    <a:pt x="54630" y="10856"/>
                  </a:lnTo>
                  <a:lnTo>
                    <a:pt x="54735" y="10636"/>
                  </a:lnTo>
                  <a:lnTo>
                    <a:pt x="54383" y="10266"/>
                  </a:lnTo>
                  <a:lnTo>
                    <a:pt x="54038" y="9896"/>
                  </a:lnTo>
                  <a:lnTo>
                    <a:pt x="53693" y="9526"/>
                  </a:lnTo>
                  <a:lnTo>
                    <a:pt x="53348" y="9156"/>
                  </a:lnTo>
                  <a:lnTo>
                    <a:pt x="52995" y="8795"/>
                  </a:lnTo>
                  <a:lnTo>
                    <a:pt x="52650" y="8426"/>
                  </a:lnTo>
                  <a:lnTo>
                    <a:pt x="52305" y="8056"/>
                  </a:lnTo>
                  <a:lnTo>
                    <a:pt x="51953" y="7686"/>
                  </a:lnTo>
                  <a:lnTo>
                    <a:pt x="51608" y="7325"/>
                  </a:lnTo>
                  <a:lnTo>
                    <a:pt x="51263" y="6955"/>
                  </a:lnTo>
                  <a:lnTo>
                    <a:pt x="50918" y="6586"/>
                  </a:lnTo>
                  <a:lnTo>
                    <a:pt x="50573" y="6216"/>
                  </a:lnTo>
                  <a:lnTo>
                    <a:pt x="50228" y="5846"/>
                  </a:lnTo>
                  <a:lnTo>
                    <a:pt x="49883" y="5468"/>
                  </a:lnTo>
                  <a:lnTo>
                    <a:pt x="49538" y="5098"/>
                  </a:lnTo>
                  <a:lnTo>
                    <a:pt x="49193" y="4728"/>
                  </a:lnTo>
                  <a:lnTo>
                    <a:pt x="48998" y="4508"/>
                  </a:lnTo>
                  <a:lnTo>
                    <a:pt x="48810" y="4279"/>
                  </a:lnTo>
                  <a:lnTo>
                    <a:pt x="48638" y="4050"/>
                  </a:lnTo>
                  <a:lnTo>
                    <a:pt x="48480" y="3812"/>
                  </a:lnTo>
                  <a:lnTo>
                    <a:pt x="48413" y="3698"/>
                  </a:lnTo>
                  <a:lnTo>
                    <a:pt x="48345" y="3575"/>
                  </a:lnTo>
                  <a:lnTo>
                    <a:pt x="48285" y="3460"/>
                  </a:lnTo>
                  <a:lnTo>
                    <a:pt x="48225" y="3337"/>
                  </a:lnTo>
                  <a:lnTo>
                    <a:pt x="48180" y="3214"/>
                  </a:lnTo>
                  <a:lnTo>
                    <a:pt x="48135" y="3090"/>
                  </a:lnTo>
                  <a:lnTo>
                    <a:pt x="48098" y="2967"/>
                  </a:lnTo>
                  <a:lnTo>
                    <a:pt x="48068" y="2844"/>
                  </a:lnTo>
                  <a:lnTo>
                    <a:pt x="48045" y="2712"/>
                  </a:lnTo>
                  <a:lnTo>
                    <a:pt x="48023" y="2589"/>
                  </a:lnTo>
                  <a:lnTo>
                    <a:pt x="48015" y="2457"/>
                  </a:lnTo>
                  <a:lnTo>
                    <a:pt x="48015" y="2333"/>
                  </a:lnTo>
                  <a:lnTo>
                    <a:pt x="48023" y="2201"/>
                  </a:lnTo>
                  <a:lnTo>
                    <a:pt x="48045" y="2069"/>
                  </a:lnTo>
                  <a:lnTo>
                    <a:pt x="48068" y="1946"/>
                  </a:lnTo>
                  <a:lnTo>
                    <a:pt x="48105" y="1814"/>
                  </a:lnTo>
                  <a:lnTo>
                    <a:pt x="48150" y="1682"/>
                  </a:lnTo>
                  <a:lnTo>
                    <a:pt x="48203" y="1550"/>
                  </a:lnTo>
                  <a:lnTo>
                    <a:pt x="48270" y="1409"/>
                  </a:lnTo>
                  <a:lnTo>
                    <a:pt x="48345" y="1277"/>
                  </a:lnTo>
                  <a:lnTo>
                    <a:pt x="48435" y="1145"/>
                  </a:lnTo>
                  <a:lnTo>
                    <a:pt x="48533" y="1004"/>
                  </a:lnTo>
                  <a:lnTo>
                    <a:pt x="48638" y="872"/>
                  </a:lnTo>
                  <a:lnTo>
                    <a:pt x="48765" y="731"/>
                  </a:lnTo>
                  <a:lnTo>
                    <a:pt x="48885" y="616"/>
                  </a:lnTo>
                  <a:lnTo>
                    <a:pt x="48998" y="502"/>
                  </a:lnTo>
                  <a:lnTo>
                    <a:pt x="49118" y="405"/>
                  </a:lnTo>
                  <a:lnTo>
                    <a:pt x="49230" y="317"/>
                  </a:lnTo>
                  <a:lnTo>
                    <a:pt x="49350" y="247"/>
                  </a:lnTo>
                  <a:lnTo>
                    <a:pt x="49463" y="176"/>
                  </a:lnTo>
                  <a:lnTo>
                    <a:pt x="49583" y="123"/>
                  </a:lnTo>
                  <a:lnTo>
                    <a:pt x="49695" y="79"/>
                  </a:lnTo>
                  <a:lnTo>
                    <a:pt x="49808" y="44"/>
                  </a:lnTo>
                  <a:lnTo>
                    <a:pt x="49920" y="18"/>
                  </a:lnTo>
                  <a:lnTo>
                    <a:pt x="50033" y="9"/>
                  </a:lnTo>
                  <a:lnTo>
                    <a:pt x="50138" y="0"/>
                  </a:lnTo>
                  <a:lnTo>
                    <a:pt x="50250" y="0"/>
                  </a:lnTo>
                  <a:lnTo>
                    <a:pt x="50363" y="9"/>
                  </a:lnTo>
                  <a:lnTo>
                    <a:pt x="50468" y="35"/>
                  </a:lnTo>
                  <a:lnTo>
                    <a:pt x="50580" y="62"/>
                  </a:lnTo>
                  <a:lnTo>
                    <a:pt x="50685" y="97"/>
                  </a:lnTo>
                  <a:lnTo>
                    <a:pt x="50790" y="141"/>
                  </a:lnTo>
                  <a:lnTo>
                    <a:pt x="50895" y="185"/>
                  </a:lnTo>
                  <a:lnTo>
                    <a:pt x="51000" y="238"/>
                  </a:lnTo>
                  <a:lnTo>
                    <a:pt x="51105" y="308"/>
                  </a:lnTo>
                  <a:lnTo>
                    <a:pt x="51210" y="370"/>
                  </a:lnTo>
                  <a:lnTo>
                    <a:pt x="51315" y="449"/>
                  </a:lnTo>
                  <a:lnTo>
                    <a:pt x="51420" y="528"/>
                  </a:lnTo>
                  <a:lnTo>
                    <a:pt x="51623" y="705"/>
                  </a:lnTo>
                  <a:lnTo>
                    <a:pt x="51825" y="898"/>
                  </a:lnTo>
                  <a:lnTo>
                    <a:pt x="52028" y="1110"/>
                  </a:lnTo>
                  <a:lnTo>
                    <a:pt x="52223" y="1338"/>
                  </a:lnTo>
                  <a:lnTo>
                    <a:pt x="52770" y="1990"/>
                  </a:lnTo>
                  <a:lnTo>
                    <a:pt x="53325" y="2641"/>
                  </a:lnTo>
                  <a:lnTo>
                    <a:pt x="53873" y="3293"/>
                  </a:lnTo>
                  <a:lnTo>
                    <a:pt x="54420" y="3944"/>
                  </a:lnTo>
                  <a:lnTo>
                    <a:pt x="54968" y="4596"/>
                  </a:lnTo>
                  <a:lnTo>
                    <a:pt x="55523" y="5247"/>
                  </a:lnTo>
                  <a:lnTo>
                    <a:pt x="56070" y="5890"/>
                  </a:lnTo>
                  <a:lnTo>
                    <a:pt x="56625" y="6542"/>
                  </a:lnTo>
                  <a:lnTo>
                    <a:pt x="57173" y="7193"/>
                  </a:lnTo>
                  <a:lnTo>
                    <a:pt x="57728" y="7836"/>
                  </a:lnTo>
                  <a:lnTo>
                    <a:pt x="58283" y="8487"/>
                  </a:lnTo>
                  <a:lnTo>
                    <a:pt x="58838" y="9130"/>
                  </a:lnTo>
                  <a:lnTo>
                    <a:pt x="59393" y="9773"/>
                  </a:lnTo>
                  <a:lnTo>
                    <a:pt x="59948" y="10415"/>
                  </a:lnTo>
                  <a:lnTo>
                    <a:pt x="60503" y="11058"/>
                  </a:lnTo>
                  <a:lnTo>
                    <a:pt x="61065" y="11692"/>
                  </a:lnTo>
                  <a:lnTo>
                    <a:pt x="61193" y="11851"/>
                  </a:lnTo>
                  <a:lnTo>
                    <a:pt x="61320" y="12000"/>
                  </a:lnTo>
                  <a:lnTo>
                    <a:pt x="61433" y="12150"/>
                  </a:lnTo>
                  <a:lnTo>
                    <a:pt x="61538" y="12300"/>
                  </a:lnTo>
                  <a:lnTo>
                    <a:pt x="61635" y="12449"/>
                  </a:lnTo>
                  <a:lnTo>
                    <a:pt x="61718" y="12599"/>
                  </a:lnTo>
                  <a:lnTo>
                    <a:pt x="61800" y="12749"/>
                  </a:lnTo>
                  <a:lnTo>
                    <a:pt x="61868" y="12889"/>
                  </a:lnTo>
                  <a:lnTo>
                    <a:pt x="61928" y="13039"/>
                  </a:lnTo>
                  <a:lnTo>
                    <a:pt x="61988" y="13180"/>
                  </a:lnTo>
                  <a:lnTo>
                    <a:pt x="62025" y="13330"/>
                  </a:lnTo>
                  <a:lnTo>
                    <a:pt x="62063" y="13470"/>
                  </a:lnTo>
                  <a:lnTo>
                    <a:pt x="62093" y="13611"/>
                  </a:lnTo>
                  <a:lnTo>
                    <a:pt x="62108" y="13761"/>
                  </a:lnTo>
                  <a:lnTo>
                    <a:pt x="62123" y="13902"/>
                  </a:lnTo>
                  <a:lnTo>
                    <a:pt x="62123" y="14043"/>
                  </a:lnTo>
                  <a:lnTo>
                    <a:pt x="62115" y="14184"/>
                  </a:lnTo>
                  <a:lnTo>
                    <a:pt x="62100" y="14324"/>
                  </a:lnTo>
                  <a:lnTo>
                    <a:pt x="62078" y="14465"/>
                  </a:lnTo>
                  <a:lnTo>
                    <a:pt x="62048" y="14615"/>
                  </a:lnTo>
                  <a:lnTo>
                    <a:pt x="62010" y="14756"/>
                  </a:lnTo>
                  <a:lnTo>
                    <a:pt x="61965" y="14897"/>
                  </a:lnTo>
                  <a:lnTo>
                    <a:pt x="61905" y="15038"/>
                  </a:lnTo>
                  <a:lnTo>
                    <a:pt x="61845" y="15187"/>
                  </a:lnTo>
                  <a:lnTo>
                    <a:pt x="61770" y="15328"/>
                  </a:lnTo>
                  <a:lnTo>
                    <a:pt x="61688" y="15478"/>
                  </a:lnTo>
                  <a:lnTo>
                    <a:pt x="61605" y="15619"/>
                  </a:lnTo>
                  <a:lnTo>
                    <a:pt x="61508" y="15768"/>
                  </a:lnTo>
                  <a:lnTo>
                    <a:pt x="61403" y="15918"/>
                  </a:lnTo>
                  <a:lnTo>
                    <a:pt x="61290" y="16068"/>
                  </a:lnTo>
                  <a:lnTo>
                    <a:pt x="61170" y="16217"/>
                  </a:lnTo>
                  <a:lnTo>
                    <a:pt x="61043" y="16367"/>
                  </a:lnTo>
                  <a:lnTo>
                    <a:pt x="60480" y="17010"/>
                  </a:lnTo>
                  <a:lnTo>
                    <a:pt x="59925" y="17652"/>
                  </a:lnTo>
                  <a:lnTo>
                    <a:pt x="59370" y="18295"/>
                  </a:lnTo>
                  <a:lnTo>
                    <a:pt x="58815" y="18938"/>
                  </a:lnTo>
                  <a:lnTo>
                    <a:pt x="58260" y="19581"/>
                  </a:lnTo>
                  <a:lnTo>
                    <a:pt x="57705" y="20232"/>
                  </a:lnTo>
                  <a:lnTo>
                    <a:pt x="57158" y="20875"/>
                  </a:lnTo>
                  <a:lnTo>
                    <a:pt x="56603" y="21526"/>
                  </a:lnTo>
                  <a:lnTo>
                    <a:pt x="56048" y="22178"/>
                  </a:lnTo>
                  <a:lnTo>
                    <a:pt x="55500" y="22820"/>
                  </a:lnTo>
                  <a:lnTo>
                    <a:pt x="54953" y="23472"/>
                  </a:lnTo>
                  <a:lnTo>
                    <a:pt x="54398" y="24123"/>
                  </a:lnTo>
                  <a:lnTo>
                    <a:pt x="53850" y="24775"/>
                  </a:lnTo>
                  <a:lnTo>
                    <a:pt x="53303" y="25418"/>
                  </a:lnTo>
                  <a:lnTo>
                    <a:pt x="52748" y="26069"/>
                  </a:lnTo>
                  <a:lnTo>
                    <a:pt x="52200" y="26721"/>
                  </a:lnTo>
                  <a:lnTo>
                    <a:pt x="52005" y="26941"/>
                  </a:lnTo>
                  <a:lnTo>
                    <a:pt x="51803" y="27152"/>
                  </a:lnTo>
                  <a:lnTo>
                    <a:pt x="51608" y="27346"/>
                  </a:lnTo>
                  <a:lnTo>
                    <a:pt x="51405" y="27522"/>
                  </a:lnTo>
                  <a:lnTo>
                    <a:pt x="51300" y="27610"/>
                  </a:lnTo>
                  <a:lnTo>
                    <a:pt x="51195" y="27680"/>
                  </a:lnTo>
                  <a:lnTo>
                    <a:pt x="51090" y="27751"/>
                  </a:lnTo>
                  <a:lnTo>
                    <a:pt x="50993" y="27812"/>
                  </a:lnTo>
                  <a:lnTo>
                    <a:pt x="50888" y="27874"/>
                  </a:lnTo>
                  <a:lnTo>
                    <a:pt x="50775" y="27927"/>
                  </a:lnTo>
                  <a:lnTo>
                    <a:pt x="50670" y="27971"/>
                  </a:lnTo>
                  <a:lnTo>
                    <a:pt x="50565" y="28006"/>
                  </a:lnTo>
                  <a:lnTo>
                    <a:pt x="50453" y="28032"/>
                  </a:lnTo>
                  <a:lnTo>
                    <a:pt x="50348" y="28050"/>
                  </a:lnTo>
                  <a:lnTo>
                    <a:pt x="50235" y="28059"/>
                  </a:lnTo>
                  <a:lnTo>
                    <a:pt x="50130" y="28068"/>
                  </a:lnTo>
                  <a:lnTo>
                    <a:pt x="50018" y="28059"/>
                  </a:lnTo>
                  <a:lnTo>
                    <a:pt x="49905" y="28041"/>
                  </a:lnTo>
                  <a:lnTo>
                    <a:pt x="49793" y="28024"/>
                  </a:lnTo>
                  <a:lnTo>
                    <a:pt x="49680" y="27988"/>
                  </a:lnTo>
                  <a:lnTo>
                    <a:pt x="49560" y="27936"/>
                  </a:lnTo>
                  <a:lnTo>
                    <a:pt x="49448" y="27883"/>
                  </a:lnTo>
                  <a:lnTo>
                    <a:pt x="49328" y="27821"/>
                  </a:lnTo>
                  <a:lnTo>
                    <a:pt x="49215" y="27742"/>
                  </a:lnTo>
                  <a:lnTo>
                    <a:pt x="49095" y="27645"/>
                  </a:lnTo>
                  <a:lnTo>
                    <a:pt x="48975" y="27548"/>
                  </a:lnTo>
                  <a:lnTo>
                    <a:pt x="48855" y="27434"/>
                  </a:lnTo>
                  <a:lnTo>
                    <a:pt x="48735" y="27311"/>
                  </a:lnTo>
                  <a:lnTo>
                    <a:pt x="48615" y="27170"/>
                  </a:lnTo>
                  <a:lnTo>
                    <a:pt x="48503" y="27029"/>
                  </a:lnTo>
                  <a:lnTo>
                    <a:pt x="48405" y="26897"/>
                  </a:lnTo>
                  <a:lnTo>
                    <a:pt x="48315" y="26756"/>
                  </a:lnTo>
                  <a:lnTo>
                    <a:pt x="48240" y="26624"/>
                  </a:lnTo>
                  <a:lnTo>
                    <a:pt x="48180" y="26492"/>
                  </a:lnTo>
                  <a:lnTo>
                    <a:pt x="48120" y="26360"/>
                  </a:lnTo>
                  <a:lnTo>
                    <a:pt x="48075" y="26228"/>
                  </a:lnTo>
                  <a:lnTo>
                    <a:pt x="48045" y="26096"/>
                  </a:lnTo>
                  <a:lnTo>
                    <a:pt x="48015" y="25964"/>
                  </a:lnTo>
                  <a:lnTo>
                    <a:pt x="48000" y="25831"/>
                  </a:lnTo>
                  <a:lnTo>
                    <a:pt x="47993" y="25708"/>
                  </a:lnTo>
                  <a:lnTo>
                    <a:pt x="47993" y="25576"/>
                  </a:lnTo>
                  <a:lnTo>
                    <a:pt x="48000" y="25453"/>
                  </a:lnTo>
                  <a:lnTo>
                    <a:pt x="48023" y="25330"/>
                  </a:lnTo>
                  <a:lnTo>
                    <a:pt x="48045" y="25198"/>
                  </a:lnTo>
                  <a:lnTo>
                    <a:pt x="48075" y="25074"/>
                  </a:lnTo>
                  <a:lnTo>
                    <a:pt x="48113" y="24951"/>
                  </a:lnTo>
                  <a:lnTo>
                    <a:pt x="48158" y="24828"/>
                  </a:lnTo>
                  <a:lnTo>
                    <a:pt x="48203" y="24713"/>
                  </a:lnTo>
                  <a:lnTo>
                    <a:pt x="48263" y="24590"/>
                  </a:lnTo>
                  <a:lnTo>
                    <a:pt x="48323" y="24467"/>
                  </a:lnTo>
                  <a:lnTo>
                    <a:pt x="48390" y="24352"/>
                  </a:lnTo>
                  <a:lnTo>
                    <a:pt x="48458" y="24229"/>
                  </a:lnTo>
                  <a:lnTo>
                    <a:pt x="48615" y="24000"/>
                  </a:lnTo>
                  <a:lnTo>
                    <a:pt x="48788" y="23771"/>
                  </a:lnTo>
                  <a:lnTo>
                    <a:pt x="48968" y="23542"/>
                  </a:lnTo>
                  <a:lnTo>
                    <a:pt x="49155" y="23313"/>
                  </a:lnTo>
                  <a:lnTo>
                    <a:pt x="49493" y="22935"/>
                  </a:lnTo>
                  <a:lnTo>
                    <a:pt x="49823" y="22556"/>
                  </a:lnTo>
                  <a:lnTo>
                    <a:pt x="50160" y="22178"/>
                  </a:lnTo>
                  <a:lnTo>
                    <a:pt x="50498" y="21790"/>
                  </a:lnTo>
                  <a:lnTo>
                    <a:pt x="50828" y="21412"/>
                  </a:lnTo>
                  <a:lnTo>
                    <a:pt x="51165" y="21033"/>
                  </a:lnTo>
                  <a:lnTo>
                    <a:pt x="51495" y="20655"/>
                  </a:lnTo>
                  <a:lnTo>
                    <a:pt x="51833" y="20276"/>
                  </a:lnTo>
                  <a:lnTo>
                    <a:pt x="52170" y="19897"/>
                  </a:lnTo>
                  <a:lnTo>
                    <a:pt x="52500" y="19519"/>
                  </a:lnTo>
                  <a:lnTo>
                    <a:pt x="52838" y="19140"/>
                  </a:lnTo>
                  <a:lnTo>
                    <a:pt x="53175" y="18762"/>
                  </a:lnTo>
                  <a:lnTo>
                    <a:pt x="53513" y="18383"/>
                  </a:lnTo>
                  <a:lnTo>
                    <a:pt x="53843" y="18005"/>
                  </a:lnTo>
                  <a:lnTo>
                    <a:pt x="54180" y="17626"/>
                  </a:lnTo>
                  <a:lnTo>
                    <a:pt x="54510" y="17247"/>
                  </a:lnTo>
                  <a:lnTo>
                    <a:pt x="54443" y="17054"/>
                  </a:lnTo>
                  <a:lnTo>
                    <a:pt x="54375" y="16869"/>
                  </a:lnTo>
                  <a:lnTo>
                    <a:pt x="54308" y="16684"/>
                  </a:lnTo>
                  <a:lnTo>
                    <a:pt x="54240" y="16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73"/>
          <p:cNvGrpSpPr/>
          <p:nvPr/>
        </p:nvGrpSpPr>
        <p:grpSpPr>
          <a:xfrm>
            <a:off x="5301794" y="3152257"/>
            <a:ext cx="680388" cy="583191"/>
            <a:chOff x="104250" y="82525"/>
            <a:chExt cx="2799950" cy="2817350"/>
          </a:xfrm>
        </p:grpSpPr>
        <p:sp>
          <p:nvSpPr>
            <p:cNvPr id="568" name="Google Shape;568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3"/>
            <p:cNvSpPr/>
            <p:nvPr/>
          </p:nvSpPr>
          <p:spPr>
            <a:xfrm>
              <a:off x="1453675" y="1251500"/>
              <a:ext cx="377825" cy="360100"/>
            </a:xfrm>
            <a:custGeom>
              <a:avLst/>
              <a:gdLst/>
              <a:ahLst/>
              <a:cxnLst/>
              <a:rect l="l" t="t" r="r" b="b"/>
              <a:pathLst>
                <a:path w="15113" h="14404" extrusionOk="0">
                  <a:moveTo>
                    <a:pt x="7538" y="0"/>
                  </a:moveTo>
                  <a:lnTo>
                    <a:pt x="7928" y="44"/>
                  </a:lnTo>
                  <a:lnTo>
                    <a:pt x="8311" y="150"/>
                  </a:lnTo>
                  <a:lnTo>
                    <a:pt x="8656" y="388"/>
                  </a:lnTo>
                  <a:lnTo>
                    <a:pt x="8948" y="704"/>
                  </a:lnTo>
                  <a:lnTo>
                    <a:pt x="9203" y="1048"/>
                  </a:lnTo>
                  <a:lnTo>
                    <a:pt x="15113" y="12027"/>
                  </a:lnTo>
                  <a:lnTo>
                    <a:pt x="11813" y="14404"/>
                  </a:lnTo>
                  <a:lnTo>
                    <a:pt x="7538" y="6533"/>
                  </a:lnTo>
                  <a:lnTo>
                    <a:pt x="3338" y="14404"/>
                  </a:lnTo>
                  <a:lnTo>
                    <a:pt x="1" y="12027"/>
                  </a:lnTo>
                  <a:lnTo>
                    <a:pt x="5881" y="1048"/>
                  </a:lnTo>
                  <a:lnTo>
                    <a:pt x="6121" y="704"/>
                  </a:lnTo>
                  <a:lnTo>
                    <a:pt x="6413" y="414"/>
                  </a:lnTo>
                  <a:lnTo>
                    <a:pt x="6758" y="176"/>
                  </a:lnTo>
                  <a:lnTo>
                    <a:pt x="7141" y="44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3"/>
            <p:cNvSpPr/>
            <p:nvPr/>
          </p:nvSpPr>
          <p:spPr>
            <a:xfrm>
              <a:off x="796675" y="608800"/>
              <a:ext cx="427150" cy="674850"/>
            </a:xfrm>
            <a:custGeom>
              <a:avLst/>
              <a:gdLst/>
              <a:ahLst/>
              <a:cxnLst/>
              <a:rect l="l" t="t" r="r" b="b"/>
              <a:pathLst>
                <a:path w="17086" h="26994" extrusionOk="0">
                  <a:moveTo>
                    <a:pt x="9601" y="0"/>
                  </a:moveTo>
                  <a:lnTo>
                    <a:pt x="9616" y="0"/>
                  </a:lnTo>
                  <a:lnTo>
                    <a:pt x="9998" y="35"/>
                  </a:lnTo>
                  <a:lnTo>
                    <a:pt x="10366" y="167"/>
                  </a:lnTo>
                  <a:lnTo>
                    <a:pt x="10696" y="388"/>
                  </a:lnTo>
                  <a:lnTo>
                    <a:pt x="10988" y="678"/>
                  </a:lnTo>
                  <a:lnTo>
                    <a:pt x="11221" y="1021"/>
                  </a:lnTo>
                  <a:lnTo>
                    <a:pt x="11408" y="1426"/>
                  </a:lnTo>
                  <a:lnTo>
                    <a:pt x="17086" y="18489"/>
                  </a:lnTo>
                  <a:lnTo>
                    <a:pt x="13471" y="20162"/>
                  </a:lnTo>
                  <a:lnTo>
                    <a:pt x="9578" y="8461"/>
                  </a:lnTo>
                  <a:lnTo>
                    <a:pt x="4778" y="22433"/>
                  </a:lnTo>
                  <a:lnTo>
                    <a:pt x="12503" y="22433"/>
                  </a:lnTo>
                  <a:lnTo>
                    <a:pt x="12503" y="26994"/>
                  </a:lnTo>
                  <a:lnTo>
                    <a:pt x="1936" y="26994"/>
                  </a:lnTo>
                  <a:lnTo>
                    <a:pt x="1546" y="26950"/>
                  </a:lnTo>
                  <a:lnTo>
                    <a:pt x="1186" y="26826"/>
                  </a:lnTo>
                  <a:lnTo>
                    <a:pt x="856" y="26633"/>
                  </a:lnTo>
                  <a:lnTo>
                    <a:pt x="586" y="26333"/>
                  </a:lnTo>
                  <a:lnTo>
                    <a:pt x="346" y="25990"/>
                  </a:lnTo>
                  <a:lnTo>
                    <a:pt x="143" y="25585"/>
                  </a:lnTo>
                  <a:lnTo>
                    <a:pt x="31" y="25154"/>
                  </a:lnTo>
                  <a:lnTo>
                    <a:pt x="1" y="24722"/>
                  </a:lnTo>
                  <a:lnTo>
                    <a:pt x="31" y="24291"/>
                  </a:lnTo>
                  <a:lnTo>
                    <a:pt x="143" y="23868"/>
                  </a:lnTo>
                  <a:lnTo>
                    <a:pt x="7793" y="1426"/>
                  </a:lnTo>
                  <a:lnTo>
                    <a:pt x="7973" y="1004"/>
                  </a:lnTo>
                  <a:lnTo>
                    <a:pt x="8228" y="643"/>
                  </a:lnTo>
                  <a:lnTo>
                    <a:pt x="8521" y="388"/>
                  </a:lnTo>
                  <a:lnTo>
                    <a:pt x="8851" y="167"/>
                  </a:lnTo>
                  <a:lnTo>
                    <a:pt x="9218" y="35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3"/>
            <p:cNvSpPr/>
            <p:nvPr/>
          </p:nvSpPr>
          <p:spPr>
            <a:xfrm>
              <a:off x="1294875" y="904400"/>
              <a:ext cx="690000" cy="732725"/>
            </a:xfrm>
            <a:custGeom>
              <a:avLst/>
              <a:gdLst/>
              <a:ahLst/>
              <a:cxnLst/>
              <a:rect l="l" t="t" r="r" b="b"/>
              <a:pathLst>
                <a:path w="27600" h="29309" extrusionOk="0">
                  <a:moveTo>
                    <a:pt x="13763" y="0"/>
                  </a:moveTo>
                  <a:lnTo>
                    <a:pt x="14168" y="62"/>
                  </a:lnTo>
                  <a:lnTo>
                    <a:pt x="14573" y="194"/>
                  </a:lnTo>
                  <a:lnTo>
                    <a:pt x="14895" y="449"/>
                  </a:lnTo>
                  <a:lnTo>
                    <a:pt x="15210" y="775"/>
                  </a:lnTo>
                  <a:lnTo>
                    <a:pt x="15443" y="1153"/>
                  </a:lnTo>
                  <a:lnTo>
                    <a:pt x="27345" y="25928"/>
                  </a:lnTo>
                  <a:lnTo>
                    <a:pt x="27510" y="26377"/>
                  </a:lnTo>
                  <a:lnTo>
                    <a:pt x="27600" y="26826"/>
                  </a:lnTo>
                  <a:lnTo>
                    <a:pt x="27600" y="27302"/>
                  </a:lnTo>
                  <a:lnTo>
                    <a:pt x="27495" y="27751"/>
                  </a:lnTo>
                  <a:lnTo>
                    <a:pt x="27330" y="28200"/>
                  </a:lnTo>
                  <a:lnTo>
                    <a:pt x="27090" y="28569"/>
                  </a:lnTo>
                  <a:lnTo>
                    <a:pt x="26783" y="28860"/>
                  </a:lnTo>
                  <a:lnTo>
                    <a:pt x="26453" y="29124"/>
                  </a:lnTo>
                  <a:lnTo>
                    <a:pt x="26070" y="29230"/>
                  </a:lnTo>
                  <a:lnTo>
                    <a:pt x="25665" y="29309"/>
                  </a:lnTo>
                  <a:lnTo>
                    <a:pt x="1920" y="29309"/>
                  </a:lnTo>
                  <a:lnTo>
                    <a:pt x="1515" y="29230"/>
                  </a:lnTo>
                  <a:lnTo>
                    <a:pt x="1155" y="29124"/>
                  </a:lnTo>
                  <a:lnTo>
                    <a:pt x="788" y="28860"/>
                  </a:lnTo>
                  <a:lnTo>
                    <a:pt x="495" y="28569"/>
                  </a:lnTo>
                  <a:lnTo>
                    <a:pt x="240" y="28200"/>
                  </a:lnTo>
                  <a:lnTo>
                    <a:pt x="75" y="27751"/>
                  </a:lnTo>
                  <a:lnTo>
                    <a:pt x="0" y="27302"/>
                  </a:lnTo>
                  <a:lnTo>
                    <a:pt x="0" y="26826"/>
                  </a:lnTo>
                  <a:lnTo>
                    <a:pt x="75" y="26377"/>
                  </a:lnTo>
                  <a:lnTo>
                    <a:pt x="225" y="25928"/>
                  </a:lnTo>
                  <a:lnTo>
                    <a:pt x="12068" y="1153"/>
                  </a:lnTo>
                  <a:lnTo>
                    <a:pt x="12285" y="775"/>
                  </a:lnTo>
                  <a:lnTo>
                    <a:pt x="12600" y="449"/>
                  </a:lnTo>
                  <a:lnTo>
                    <a:pt x="12960" y="194"/>
                  </a:lnTo>
                  <a:lnTo>
                    <a:pt x="13343" y="62"/>
                  </a:lnTo>
                  <a:lnTo>
                    <a:pt x="13763" y="0"/>
                  </a:lnTo>
                  <a:close/>
                  <a:moveTo>
                    <a:pt x="13763" y="6903"/>
                  </a:moveTo>
                  <a:lnTo>
                    <a:pt x="5220" y="24775"/>
                  </a:lnTo>
                  <a:lnTo>
                    <a:pt x="22328" y="24775"/>
                  </a:lnTo>
                  <a:lnTo>
                    <a:pt x="13763" y="69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3"/>
            <p:cNvSpPr/>
            <p:nvPr/>
          </p:nvSpPr>
          <p:spPr>
            <a:xfrm>
              <a:off x="889675" y="904400"/>
              <a:ext cx="750200" cy="732725"/>
            </a:xfrm>
            <a:custGeom>
              <a:avLst/>
              <a:gdLst/>
              <a:ahLst/>
              <a:cxnLst/>
              <a:rect l="l" t="t" r="r" b="b"/>
              <a:pathLst>
                <a:path w="30008" h="29309" extrusionOk="0">
                  <a:moveTo>
                    <a:pt x="29866" y="0"/>
                  </a:moveTo>
                  <a:lnTo>
                    <a:pt x="30008" y="4543"/>
                  </a:lnTo>
                  <a:lnTo>
                    <a:pt x="15046" y="5186"/>
                  </a:lnTo>
                  <a:lnTo>
                    <a:pt x="5311" y="24282"/>
                  </a:lnTo>
                  <a:lnTo>
                    <a:pt x="18166" y="24775"/>
                  </a:lnTo>
                  <a:lnTo>
                    <a:pt x="18053" y="29309"/>
                  </a:lnTo>
                  <a:lnTo>
                    <a:pt x="1883" y="28693"/>
                  </a:lnTo>
                  <a:lnTo>
                    <a:pt x="1478" y="28622"/>
                  </a:lnTo>
                  <a:lnTo>
                    <a:pt x="1096" y="28481"/>
                  </a:lnTo>
                  <a:lnTo>
                    <a:pt x="751" y="28244"/>
                  </a:lnTo>
                  <a:lnTo>
                    <a:pt x="473" y="27918"/>
                  </a:lnTo>
                  <a:lnTo>
                    <a:pt x="256" y="27513"/>
                  </a:lnTo>
                  <a:lnTo>
                    <a:pt x="91" y="27064"/>
                  </a:lnTo>
                  <a:lnTo>
                    <a:pt x="1" y="26633"/>
                  </a:lnTo>
                  <a:lnTo>
                    <a:pt x="23" y="26139"/>
                  </a:lnTo>
                  <a:lnTo>
                    <a:pt x="113" y="25708"/>
                  </a:lnTo>
                  <a:lnTo>
                    <a:pt x="278" y="25268"/>
                  </a:lnTo>
                  <a:lnTo>
                    <a:pt x="12248" y="1779"/>
                  </a:lnTo>
                  <a:lnTo>
                    <a:pt x="12473" y="1435"/>
                  </a:lnTo>
                  <a:lnTo>
                    <a:pt x="12743" y="1118"/>
                  </a:lnTo>
                  <a:lnTo>
                    <a:pt x="13088" y="898"/>
                  </a:lnTo>
                  <a:lnTo>
                    <a:pt x="13456" y="775"/>
                  </a:lnTo>
                  <a:lnTo>
                    <a:pt x="13838" y="687"/>
                  </a:lnTo>
                  <a:lnTo>
                    <a:pt x="29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3"/>
            <p:cNvSpPr/>
            <p:nvPr/>
          </p:nvSpPr>
          <p:spPr>
            <a:xfrm>
              <a:off x="982875" y="1232350"/>
              <a:ext cx="98450" cy="147700"/>
            </a:xfrm>
            <a:custGeom>
              <a:avLst/>
              <a:gdLst/>
              <a:ahLst/>
              <a:cxnLst/>
              <a:rect l="l" t="t" r="r" b="b"/>
              <a:pathLst>
                <a:path w="3938" h="5908" extrusionOk="0">
                  <a:moveTo>
                    <a:pt x="0" y="5908"/>
                  </a:moveTo>
                  <a:lnTo>
                    <a:pt x="3938" y="5908"/>
                  </a:lnTo>
                  <a:lnTo>
                    <a:pt x="3938" y="0"/>
                  </a:lnTo>
                  <a:lnTo>
                    <a:pt x="0" y="0"/>
                  </a:lnTo>
                  <a:lnTo>
                    <a:pt x="0" y="59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3"/>
            <p:cNvSpPr/>
            <p:nvPr/>
          </p:nvSpPr>
          <p:spPr>
            <a:xfrm>
              <a:off x="862300" y="332350"/>
              <a:ext cx="1478650" cy="1799800"/>
            </a:xfrm>
            <a:custGeom>
              <a:avLst/>
              <a:gdLst/>
              <a:ahLst/>
              <a:cxnLst/>
              <a:rect l="l" t="t" r="r" b="b"/>
              <a:pathLst>
                <a:path w="59146" h="71992" extrusionOk="0">
                  <a:moveTo>
                    <a:pt x="1951" y="54251"/>
                  </a:moveTo>
                  <a:lnTo>
                    <a:pt x="2776" y="54295"/>
                  </a:lnTo>
                  <a:lnTo>
                    <a:pt x="3541" y="54401"/>
                  </a:lnTo>
                  <a:lnTo>
                    <a:pt x="4253" y="54550"/>
                  </a:lnTo>
                  <a:lnTo>
                    <a:pt x="4913" y="54744"/>
                  </a:lnTo>
                  <a:lnTo>
                    <a:pt x="5498" y="54999"/>
                  </a:lnTo>
                  <a:lnTo>
                    <a:pt x="6046" y="55299"/>
                  </a:lnTo>
                  <a:lnTo>
                    <a:pt x="6556" y="55607"/>
                  </a:lnTo>
                  <a:lnTo>
                    <a:pt x="7028" y="55924"/>
                  </a:lnTo>
                  <a:lnTo>
                    <a:pt x="7448" y="56267"/>
                  </a:lnTo>
                  <a:lnTo>
                    <a:pt x="7868" y="56584"/>
                  </a:lnTo>
                  <a:lnTo>
                    <a:pt x="8236" y="56910"/>
                  </a:lnTo>
                  <a:lnTo>
                    <a:pt x="8633" y="57253"/>
                  </a:lnTo>
                  <a:lnTo>
                    <a:pt x="9016" y="57553"/>
                  </a:lnTo>
                  <a:lnTo>
                    <a:pt x="9406" y="57852"/>
                  </a:lnTo>
                  <a:lnTo>
                    <a:pt x="9788" y="58107"/>
                  </a:lnTo>
                  <a:lnTo>
                    <a:pt x="10223" y="58327"/>
                  </a:lnTo>
                  <a:lnTo>
                    <a:pt x="10658" y="58477"/>
                  </a:lnTo>
                  <a:lnTo>
                    <a:pt x="11138" y="58627"/>
                  </a:lnTo>
                  <a:lnTo>
                    <a:pt x="11701" y="58688"/>
                  </a:lnTo>
                  <a:lnTo>
                    <a:pt x="12323" y="58732"/>
                  </a:lnTo>
                  <a:lnTo>
                    <a:pt x="12961" y="58688"/>
                  </a:lnTo>
                  <a:lnTo>
                    <a:pt x="13493" y="58627"/>
                  </a:lnTo>
                  <a:lnTo>
                    <a:pt x="13981" y="58477"/>
                  </a:lnTo>
                  <a:lnTo>
                    <a:pt x="14401" y="58327"/>
                  </a:lnTo>
                  <a:lnTo>
                    <a:pt x="14821" y="58134"/>
                  </a:lnTo>
                  <a:lnTo>
                    <a:pt x="15188" y="57852"/>
                  </a:lnTo>
                  <a:lnTo>
                    <a:pt x="15593" y="57597"/>
                  </a:lnTo>
                  <a:lnTo>
                    <a:pt x="15953" y="57271"/>
                  </a:lnTo>
                  <a:lnTo>
                    <a:pt x="16358" y="56928"/>
                  </a:lnTo>
                  <a:lnTo>
                    <a:pt x="16718" y="56584"/>
                  </a:lnTo>
                  <a:lnTo>
                    <a:pt x="17138" y="56267"/>
                  </a:lnTo>
                  <a:lnTo>
                    <a:pt x="17596" y="55950"/>
                  </a:lnTo>
                  <a:lnTo>
                    <a:pt x="18053" y="55625"/>
                  </a:lnTo>
                  <a:lnTo>
                    <a:pt x="18586" y="55325"/>
                  </a:lnTo>
                  <a:lnTo>
                    <a:pt x="19111" y="55026"/>
                  </a:lnTo>
                  <a:lnTo>
                    <a:pt x="19733" y="54744"/>
                  </a:lnTo>
                  <a:lnTo>
                    <a:pt x="20393" y="54550"/>
                  </a:lnTo>
                  <a:lnTo>
                    <a:pt x="21106" y="54401"/>
                  </a:lnTo>
                  <a:lnTo>
                    <a:pt x="21871" y="54295"/>
                  </a:lnTo>
                  <a:lnTo>
                    <a:pt x="22726" y="54251"/>
                  </a:lnTo>
                  <a:lnTo>
                    <a:pt x="23588" y="54295"/>
                  </a:lnTo>
                  <a:lnTo>
                    <a:pt x="24353" y="54401"/>
                  </a:lnTo>
                  <a:lnTo>
                    <a:pt x="25028" y="54550"/>
                  </a:lnTo>
                  <a:lnTo>
                    <a:pt x="25703" y="54744"/>
                  </a:lnTo>
                  <a:lnTo>
                    <a:pt x="26303" y="54999"/>
                  </a:lnTo>
                  <a:lnTo>
                    <a:pt x="26851" y="55299"/>
                  </a:lnTo>
                  <a:lnTo>
                    <a:pt x="27346" y="55607"/>
                  </a:lnTo>
                  <a:lnTo>
                    <a:pt x="27818" y="55924"/>
                  </a:lnTo>
                  <a:lnTo>
                    <a:pt x="28238" y="56267"/>
                  </a:lnTo>
                  <a:lnTo>
                    <a:pt x="28658" y="56584"/>
                  </a:lnTo>
                  <a:lnTo>
                    <a:pt x="29026" y="56910"/>
                  </a:lnTo>
                  <a:lnTo>
                    <a:pt x="29446" y="57253"/>
                  </a:lnTo>
                  <a:lnTo>
                    <a:pt x="29806" y="57553"/>
                  </a:lnTo>
                  <a:lnTo>
                    <a:pt x="30196" y="57852"/>
                  </a:lnTo>
                  <a:lnTo>
                    <a:pt x="30593" y="58107"/>
                  </a:lnTo>
                  <a:lnTo>
                    <a:pt x="30998" y="58327"/>
                  </a:lnTo>
                  <a:lnTo>
                    <a:pt x="31433" y="58477"/>
                  </a:lnTo>
                  <a:lnTo>
                    <a:pt x="31943" y="58627"/>
                  </a:lnTo>
                  <a:lnTo>
                    <a:pt x="32491" y="58688"/>
                  </a:lnTo>
                  <a:lnTo>
                    <a:pt x="33128" y="58732"/>
                  </a:lnTo>
                  <a:lnTo>
                    <a:pt x="33736" y="58688"/>
                  </a:lnTo>
                  <a:lnTo>
                    <a:pt x="34283" y="58627"/>
                  </a:lnTo>
                  <a:lnTo>
                    <a:pt x="34778" y="58477"/>
                  </a:lnTo>
                  <a:lnTo>
                    <a:pt x="35191" y="58327"/>
                  </a:lnTo>
                  <a:lnTo>
                    <a:pt x="35611" y="58134"/>
                  </a:lnTo>
                  <a:lnTo>
                    <a:pt x="36001" y="57852"/>
                  </a:lnTo>
                  <a:lnTo>
                    <a:pt x="36383" y="57597"/>
                  </a:lnTo>
                  <a:lnTo>
                    <a:pt x="36743" y="57271"/>
                  </a:lnTo>
                  <a:lnTo>
                    <a:pt x="37148" y="56928"/>
                  </a:lnTo>
                  <a:lnTo>
                    <a:pt x="37546" y="56584"/>
                  </a:lnTo>
                  <a:lnTo>
                    <a:pt x="37951" y="56267"/>
                  </a:lnTo>
                  <a:lnTo>
                    <a:pt x="38371" y="55950"/>
                  </a:lnTo>
                  <a:lnTo>
                    <a:pt x="38866" y="55625"/>
                  </a:lnTo>
                  <a:lnTo>
                    <a:pt x="39361" y="55325"/>
                  </a:lnTo>
                  <a:lnTo>
                    <a:pt x="39923" y="55026"/>
                  </a:lnTo>
                  <a:lnTo>
                    <a:pt x="40508" y="54744"/>
                  </a:lnTo>
                  <a:lnTo>
                    <a:pt x="41183" y="54550"/>
                  </a:lnTo>
                  <a:lnTo>
                    <a:pt x="41873" y="54401"/>
                  </a:lnTo>
                  <a:lnTo>
                    <a:pt x="42661" y="54295"/>
                  </a:lnTo>
                  <a:lnTo>
                    <a:pt x="43516" y="54251"/>
                  </a:lnTo>
                  <a:lnTo>
                    <a:pt x="44378" y="54295"/>
                  </a:lnTo>
                  <a:lnTo>
                    <a:pt x="45143" y="54401"/>
                  </a:lnTo>
                  <a:lnTo>
                    <a:pt x="45856" y="54550"/>
                  </a:lnTo>
                  <a:lnTo>
                    <a:pt x="46508" y="54744"/>
                  </a:lnTo>
                  <a:lnTo>
                    <a:pt x="47116" y="55026"/>
                  </a:lnTo>
                  <a:lnTo>
                    <a:pt x="47663" y="55299"/>
                  </a:lnTo>
                  <a:lnTo>
                    <a:pt x="48173" y="55625"/>
                  </a:lnTo>
                  <a:lnTo>
                    <a:pt x="48631" y="55924"/>
                  </a:lnTo>
                  <a:lnTo>
                    <a:pt x="49088" y="56267"/>
                  </a:lnTo>
                  <a:lnTo>
                    <a:pt x="49486" y="56584"/>
                  </a:lnTo>
                  <a:lnTo>
                    <a:pt x="49868" y="56928"/>
                  </a:lnTo>
                  <a:lnTo>
                    <a:pt x="50273" y="57253"/>
                  </a:lnTo>
                  <a:lnTo>
                    <a:pt x="50641" y="57553"/>
                  </a:lnTo>
                  <a:lnTo>
                    <a:pt x="51023" y="57852"/>
                  </a:lnTo>
                  <a:lnTo>
                    <a:pt x="51421" y="58134"/>
                  </a:lnTo>
                  <a:lnTo>
                    <a:pt x="51826" y="58327"/>
                  </a:lnTo>
                  <a:lnTo>
                    <a:pt x="52246" y="58477"/>
                  </a:lnTo>
                  <a:lnTo>
                    <a:pt x="52771" y="58627"/>
                  </a:lnTo>
                  <a:lnTo>
                    <a:pt x="53303" y="58688"/>
                  </a:lnTo>
                  <a:lnTo>
                    <a:pt x="53918" y="58732"/>
                  </a:lnTo>
                  <a:lnTo>
                    <a:pt x="54376" y="58776"/>
                  </a:lnTo>
                  <a:lnTo>
                    <a:pt x="54766" y="58944"/>
                  </a:lnTo>
                  <a:lnTo>
                    <a:pt x="55148" y="59225"/>
                  </a:lnTo>
                  <a:lnTo>
                    <a:pt x="55456" y="59569"/>
                  </a:lnTo>
                  <a:lnTo>
                    <a:pt x="55673" y="59991"/>
                  </a:lnTo>
                  <a:lnTo>
                    <a:pt x="55801" y="60467"/>
                  </a:lnTo>
                  <a:lnTo>
                    <a:pt x="55861" y="60977"/>
                  </a:lnTo>
                  <a:lnTo>
                    <a:pt x="55801" y="61515"/>
                  </a:lnTo>
                  <a:lnTo>
                    <a:pt x="55673" y="61964"/>
                  </a:lnTo>
                  <a:lnTo>
                    <a:pt x="55456" y="62413"/>
                  </a:lnTo>
                  <a:lnTo>
                    <a:pt x="55148" y="62782"/>
                  </a:lnTo>
                  <a:lnTo>
                    <a:pt x="54766" y="63038"/>
                  </a:lnTo>
                  <a:lnTo>
                    <a:pt x="54376" y="63205"/>
                  </a:lnTo>
                  <a:lnTo>
                    <a:pt x="53918" y="63258"/>
                  </a:lnTo>
                  <a:lnTo>
                    <a:pt x="53063" y="63231"/>
                  </a:lnTo>
                  <a:lnTo>
                    <a:pt x="52276" y="63099"/>
                  </a:lnTo>
                  <a:lnTo>
                    <a:pt x="51586" y="62976"/>
                  </a:lnTo>
                  <a:lnTo>
                    <a:pt x="50911" y="62756"/>
                  </a:lnTo>
                  <a:lnTo>
                    <a:pt x="50326" y="62501"/>
                  </a:lnTo>
                  <a:lnTo>
                    <a:pt x="49778" y="62201"/>
                  </a:lnTo>
                  <a:lnTo>
                    <a:pt x="49283" y="61902"/>
                  </a:lnTo>
                  <a:lnTo>
                    <a:pt x="48796" y="61585"/>
                  </a:lnTo>
                  <a:lnTo>
                    <a:pt x="48368" y="61242"/>
                  </a:lnTo>
                  <a:lnTo>
                    <a:pt x="47971" y="60916"/>
                  </a:lnTo>
                  <a:lnTo>
                    <a:pt x="47573" y="60572"/>
                  </a:lnTo>
                  <a:lnTo>
                    <a:pt x="47168" y="60256"/>
                  </a:lnTo>
                  <a:lnTo>
                    <a:pt x="46801" y="59956"/>
                  </a:lnTo>
                  <a:lnTo>
                    <a:pt x="46418" y="59657"/>
                  </a:lnTo>
                  <a:lnTo>
                    <a:pt x="46051" y="59393"/>
                  </a:lnTo>
                  <a:lnTo>
                    <a:pt x="45631" y="59181"/>
                  </a:lnTo>
                  <a:lnTo>
                    <a:pt x="45181" y="59049"/>
                  </a:lnTo>
                  <a:lnTo>
                    <a:pt x="44701" y="58900"/>
                  </a:lnTo>
                  <a:lnTo>
                    <a:pt x="44138" y="58820"/>
                  </a:lnTo>
                  <a:lnTo>
                    <a:pt x="43516" y="58794"/>
                  </a:lnTo>
                  <a:lnTo>
                    <a:pt x="42893" y="58820"/>
                  </a:lnTo>
                  <a:lnTo>
                    <a:pt x="42346" y="58900"/>
                  </a:lnTo>
                  <a:lnTo>
                    <a:pt x="41836" y="59049"/>
                  </a:lnTo>
                  <a:lnTo>
                    <a:pt x="41401" y="59225"/>
                  </a:lnTo>
                  <a:lnTo>
                    <a:pt x="41003" y="59393"/>
                  </a:lnTo>
                  <a:lnTo>
                    <a:pt x="40598" y="59674"/>
                  </a:lnTo>
                  <a:lnTo>
                    <a:pt x="40216" y="59974"/>
                  </a:lnTo>
                  <a:lnTo>
                    <a:pt x="39833" y="60273"/>
                  </a:lnTo>
                  <a:lnTo>
                    <a:pt x="39428" y="60599"/>
                  </a:lnTo>
                  <a:lnTo>
                    <a:pt x="39061" y="60916"/>
                  </a:lnTo>
                  <a:lnTo>
                    <a:pt x="38648" y="61242"/>
                  </a:lnTo>
                  <a:lnTo>
                    <a:pt x="38206" y="61603"/>
                  </a:lnTo>
                  <a:lnTo>
                    <a:pt x="37748" y="61902"/>
                  </a:lnTo>
                  <a:lnTo>
                    <a:pt x="37238" y="62201"/>
                  </a:lnTo>
                  <a:lnTo>
                    <a:pt x="36706" y="62501"/>
                  </a:lnTo>
                  <a:lnTo>
                    <a:pt x="36091" y="62756"/>
                  </a:lnTo>
                  <a:lnTo>
                    <a:pt x="35431" y="62976"/>
                  </a:lnTo>
                  <a:lnTo>
                    <a:pt x="34718" y="63099"/>
                  </a:lnTo>
                  <a:lnTo>
                    <a:pt x="33953" y="63231"/>
                  </a:lnTo>
                  <a:lnTo>
                    <a:pt x="33128" y="63258"/>
                  </a:lnTo>
                  <a:lnTo>
                    <a:pt x="32273" y="63231"/>
                  </a:lnTo>
                  <a:lnTo>
                    <a:pt x="31508" y="63099"/>
                  </a:lnTo>
                  <a:lnTo>
                    <a:pt x="30773" y="62976"/>
                  </a:lnTo>
                  <a:lnTo>
                    <a:pt x="30121" y="62756"/>
                  </a:lnTo>
                  <a:lnTo>
                    <a:pt x="29521" y="62501"/>
                  </a:lnTo>
                  <a:lnTo>
                    <a:pt x="28988" y="62201"/>
                  </a:lnTo>
                  <a:lnTo>
                    <a:pt x="28463" y="61902"/>
                  </a:lnTo>
                  <a:lnTo>
                    <a:pt x="27961" y="61585"/>
                  </a:lnTo>
                  <a:lnTo>
                    <a:pt x="27548" y="61242"/>
                  </a:lnTo>
                  <a:lnTo>
                    <a:pt x="27128" y="60916"/>
                  </a:lnTo>
                  <a:lnTo>
                    <a:pt x="26746" y="60572"/>
                  </a:lnTo>
                  <a:lnTo>
                    <a:pt x="26341" y="60256"/>
                  </a:lnTo>
                  <a:lnTo>
                    <a:pt x="25973" y="59956"/>
                  </a:lnTo>
                  <a:lnTo>
                    <a:pt x="25591" y="59657"/>
                  </a:lnTo>
                  <a:lnTo>
                    <a:pt x="25231" y="59393"/>
                  </a:lnTo>
                  <a:lnTo>
                    <a:pt x="24811" y="59181"/>
                  </a:lnTo>
                  <a:lnTo>
                    <a:pt x="24368" y="59049"/>
                  </a:lnTo>
                  <a:lnTo>
                    <a:pt x="23873" y="58900"/>
                  </a:lnTo>
                  <a:lnTo>
                    <a:pt x="23333" y="58820"/>
                  </a:lnTo>
                  <a:lnTo>
                    <a:pt x="22726" y="58794"/>
                  </a:lnTo>
                  <a:lnTo>
                    <a:pt x="22103" y="58820"/>
                  </a:lnTo>
                  <a:lnTo>
                    <a:pt x="21541" y="58900"/>
                  </a:lnTo>
                  <a:lnTo>
                    <a:pt x="21068" y="59049"/>
                  </a:lnTo>
                  <a:lnTo>
                    <a:pt x="20611" y="59225"/>
                  </a:lnTo>
                  <a:lnTo>
                    <a:pt x="20191" y="59393"/>
                  </a:lnTo>
                  <a:lnTo>
                    <a:pt x="19808" y="59674"/>
                  </a:lnTo>
                  <a:lnTo>
                    <a:pt x="19403" y="59974"/>
                  </a:lnTo>
                  <a:lnTo>
                    <a:pt x="19043" y="60273"/>
                  </a:lnTo>
                  <a:lnTo>
                    <a:pt x="18638" y="60599"/>
                  </a:lnTo>
                  <a:lnTo>
                    <a:pt x="18256" y="60916"/>
                  </a:lnTo>
                  <a:lnTo>
                    <a:pt x="17836" y="61242"/>
                  </a:lnTo>
                  <a:lnTo>
                    <a:pt x="17416" y="61603"/>
                  </a:lnTo>
                  <a:lnTo>
                    <a:pt x="16943" y="61902"/>
                  </a:lnTo>
                  <a:lnTo>
                    <a:pt x="16426" y="62201"/>
                  </a:lnTo>
                  <a:lnTo>
                    <a:pt x="15901" y="62501"/>
                  </a:lnTo>
                  <a:lnTo>
                    <a:pt x="15301" y="62756"/>
                  </a:lnTo>
                  <a:lnTo>
                    <a:pt x="14656" y="62976"/>
                  </a:lnTo>
                  <a:lnTo>
                    <a:pt x="13951" y="63099"/>
                  </a:lnTo>
                  <a:lnTo>
                    <a:pt x="13178" y="63231"/>
                  </a:lnTo>
                  <a:lnTo>
                    <a:pt x="12323" y="63258"/>
                  </a:lnTo>
                  <a:lnTo>
                    <a:pt x="11483" y="63231"/>
                  </a:lnTo>
                  <a:lnTo>
                    <a:pt x="10696" y="63099"/>
                  </a:lnTo>
                  <a:lnTo>
                    <a:pt x="9983" y="62976"/>
                  </a:lnTo>
                  <a:lnTo>
                    <a:pt x="9331" y="62756"/>
                  </a:lnTo>
                  <a:lnTo>
                    <a:pt x="8723" y="62501"/>
                  </a:lnTo>
                  <a:lnTo>
                    <a:pt x="8161" y="62201"/>
                  </a:lnTo>
                  <a:lnTo>
                    <a:pt x="7651" y="61902"/>
                  </a:lnTo>
                  <a:lnTo>
                    <a:pt x="7193" y="61585"/>
                  </a:lnTo>
                  <a:lnTo>
                    <a:pt x="6773" y="61242"/>
                  </a:lnTo>
                  <a:lnTo>
                    <a:pt x="6353" y="60916"/>
                  </a:lnTo>
                  <a:lnTo>
                    <a:pt x="5971" y="60572"/>
                  </a:lnTo>
                  <a:lnTo>
                    <a:pt x="5551" y="60256"/>
                  </a:lnTo>
                  <a:lnTo>
                    <a:pt x="5206" y="59956"/>
                  </a:lnTo>
                  <a:lnTo>
                    <a:pt x="4823" y="59657"/>
                  </a:lnTo>
                  <a:lnTo>
                    <a:pt x="4418" y="59393"/>
                  </a:lnTo>
                  <a:lnTo>
                    <a:pt x="3998" y="59181"/>
                  </a:lnTo>
                  <a:lnTo>
                    <a:pt x="3578" y="59049"/>
                  </a:lnTo>
                  <a:lnTo>
                    <a:pt x="3083" y="58900"/>
                  </a:lnTo>
                  <a:lnTo>
                    <a:pt x="2536" y="58820"/>
                  </a:lnTo>
                  <a:lnTo>
                    <a:pt x="1951" y="58794"/>
                  </a:lnTo>
                  <a:lnTo>
                    <a:pt x="1478" y="58732"/>
                  </a:lnTo>
                  <a:lnTo>
                    <a:pt x="1081" y="58556"/>
                  </a:lnTo>
                  <a:lnTo>
                    <a:pt x="713" y="58301"/>
                  </a:lnTo>
                  <a:lnTo>
                    <a:pt x="421" y="57940"/>
                  </a:lnTo>
                  <a:lnTo>
                    <a:pt x="203" y="57509"/>
                  </a:lnTo>
                  <a:lnTo>
                    <a:pt x="53" y="57033"/>
                  </a:lnTo>
                  <a:lnTo>
                    <a:pt x="1" y="56549"/>
                  </a:lnTo>
                  <a:lnTo>
                    <a:pt x="53" y="56012"/>
                  </a:lnTo>
                  <a:lnTo>
                    <a:pt x="203" y="55537"/>
                  </a:lnTo>
                  <a:lnTo>
                    <a:pt x="421" y="55114"/>
                  </a:lnTo>
                  <a:lnTo>
                    <a:pt x="713" y="54744"/>
                  </a:lnTo>
                  <a:lnTo>
                    <a:pt x="1081" y="54489"/>
                  </a:lnTo>
                  <a:lnTo>
                    <a:pt x="1478" y="54322"/>
                  </a:lnTo>
                  <a:lnTo>
                    <a:pt x="1951" y="54251"/>
                  </a:lnTo>
                  <a:close/>
                  <a:moveTo>
                    <a:pt x="1478" y="63082"/>
                  </a:moveTo>
                  <a:lnTo>
                    <a:pt x="1081" y="63231"/>
                  </a:lnTo>
                  <a:lnTo>
                    <a:pt x="713" y="63487"/>
                  </a:lnTo>
                  <a:lnTo>
                    <a:pt x="421" y="63856"/>
                  </a:lnTo>
                  <a:lnTo>
                    <a:pt x="203" y="64279"/>
                  </a:lnTo>
                  <a:lnTo>
                    <a:pt x="53" y="64754"/>
                  </a:lnTo>
                  <a:lnTo>
                    <a:pt x="1" y="65291"/>
                  </a:lnTo>
                  <a:lnTo>
                    <a:pt x="53" y="65776"/>
                  </a:lnTo>
                  <a:lnTo>
                    <a:pt x="203" y="66251"/>
                  </a:lnTo>
                  <a:lnTo>
                    <a:pt x="421" y="66683"/>
                  </a:lnTo>
                  <a:lnTo>
                    <a:pt x="713" y="67043"/>
                  </a:lnTo>
                  <a:lnTo>
                    <a:pt x="1081" y="67325"/>
                  </a:lnTo>
                  <a:lnTo>
                    <a:pt x="1478" y="67493"/>
                  </a:lnTo>
                  <a:lnTo>
                    <a:pt x="1951" y="67537"/>
                  </a:lnTo>
                  <a:lnTo>
                    <a:pt x="2536" y="67563"/>
                  </a:lnTo>
                  <a:lnTo>
                    <a:pt x="3083" y="67642"/>
                  </a:lnTo>
                  <a:lnTo>
                    <a:pt x="3578" y="67792"/>
                  </a:lnTo>
                  <a:lnTo>
                    <a:pt x="3998" y="67942"/>
                  </a:lnTo>
                  <a:lnTo>
                    <a:pt x="4418" y="68135"/>
                  </a:lnTo>
                  <a:lnTo>
                    <a:pt x="4823" y="68417"/>
                  </a:lnTo>
                  <a:lnTo>
                    <a:pt x="5206" y="68699"/>
                  </a:lnTo>
                  <a:lnTo>
                    <a:pt x="5551" y="68998"/>
                  </a:lnTo>
                  <a:lnTo>
                    <a:pt x="5971" y="69315"/>
                  </a:lnTo>
                  <a:lnTo>
                    <a:pt x="6353" y="69658"/>
                  </a:lnTo>
                  <a:lnTo>
                    <a:pt x="6773" y="69975"/>
                  </a:lnTo>
                  <a:lnTo>
                    <a:pt x="7193" y="70327"/>
                  </a:lnTo>
                  <a:lnTo>
                    <a:pt x="7651" y="70644"/>
                  </a:lnTo>
                  <a:lnTo>
                    <a:pt x="8161" y="70961"/>
                  </a:lnTo>
                  <a:lnTo>
                    <a:pt x="8723" y="71243"/>
                  </a:lnTo>
                  <a:lnTo>
                    <a:pt x="9331" y="71498"/>
                  </a:lnTo>
                  <a:lnTo>
                    <a:pt x="9983" y="71718"/>
                  </a:lnTo>
                  <a:lnTo>
                    <a:pt x="10696" y="71842"/>
                  </a:lnTo>
                  <a:lnTo>
                    <a:pt x="11483" y="71974"/>
                  </a:lnTo>
                  <a:lnTo>
                    <a:pt x="12323" y="71991"/>
                  </a:lnTo>
                  <a:lnTo>
                    <a:pt x="13178" y="71974"/>
                  </a:lnTo>
                  <a:lnTo>
                    <a:pt x="13951" y="71842"/>
                  </a:lnTo>
                  <a:lnTo>
                    <a:pt x="14656" y="71718"/>
                  </a:lnTo>
                  <a:lnTo>
                    <a:pt x="15301" y="71525"/>
                  </a:lnTo>
                  <a:lnTo>
                    <a:pt x="15901" y="71243"/>
                  </a:lnTo>
                  <a:lnTo>
                    <a:pt x="16426" y="70961"/>
                  </a:lnTo>
                  <a:lnTo>
                    <a:pt x="16943" y="70644"/>
                  </a:lnTo>
                  <a:lnTo>
                    <a:pt x="17416" y="70345"/>
                  </a:lnTo>
                  <a:lnTo>
                    <a:pt x="17836" y="69975"/>
                  </a:lnTo>
                  <a:lnTo>
                    <a:pt x="18256" y="69658"/>
                  </a:lnTo>
                  <a:lnTo>
                    <a:pt x="18638" y="69359"/>
                  </a:lnTo>
                  <a:lnTo>
                    <a:pt x="19043" y="69016"/>
                  </a:lnTo>
                  <a:lnTo>
                    <a:pt x="19403" y="68716"/>
                  </a:lnTo>
                  <a:lnTo>
                    <a:pt x="19808" y="68417"/>
                  </a:lnTo>
                  <a:lnTo>
                    <a:pt x="20191" y="68135"/>
                  </a:lnTo>
                  <a:lnTo>
                    <a:pt x="20611" y="67968"/>
                  </a:lnTo>
                  <a:lnTo>
                    <a:pt x="21068" y="67792"/>
                  </a:lnTo>
                  <a:lnTo>
                    <a:pt x="21541" y="67642"/>
                  </a:lnTo>
                  <a:lnTo>
                    <a:pt x="22103" y="67563"/>
                  </a:lnTo>
                  <a:lnTo>
                    <a:pt x="22726" y="67537"/>
                  </a:lnTo>
                  <a:lnTo>
                    <a:pt x="23333" y="67563"/>
                  </a:lnTo>
                  <a:lnTo>
                    <a:pt x="23873" y="67642"/>
                  </a:lnTo>
                  <a:lnTo>
                    <a:pt x="24368" y="67792"/>
                  </a:lnTo>
                  <a:lnTo>
                    <a:pt x="24811" y="67942"/>
                  </a:lnTo>
                  <a:lnTo>
                    <a:pt x="25231" y="68135"/>
                  </a:lnTo>
                  <a:lnTo>
                    <a:pt x="25591" y="68417"/>
                  </a:lnTo>
                  <a:lnTo>
                    <a:pt x="25973" y="68699"/>
                  </a:lnTo>
                  <a:lnTo>
                    <a:pt x="26341" y="68998"/>
                  </a:lnTo>
                  <a:lnTo>
                    <a:pt x="26746" y="69315"/>
                  </a:lnTo>
                  <a:lnTo>
                    <a:pt x="27128" y="69658"/>
                  </a:lnTo>
                  <a:lnTo>
                    <a:pt x="27548" y="69975"/>
                  </a:lnTo>
                  <a:lnTo>
                    <a:pt x="27961" y="70327"/>
                  </a:lnTo>
                  <a:lnTo>
                    <a:pt x="28463" y="70644"/>
                  </a:lnTo>
                  <a:lnTo>
                    <a:pt x="28988" y="70961"/>
                  </a:lnTo>
                  <a:lnTo>
                    <a:pt x="29521" y="71243"/>
                  </a:lnTo>
                  <a:lnTo>
                    <a:pt x="30121" y="71498"/>
                  </a:lnTo>
                  <a:lnTo>
                    <a:pt x="30773" y="71718"/>
                  </a:lnTo>
                  <a:lnTo>
                    <a:pt x="31508" y="71842"/>
                  </a:lnTo>
                  <a:lnTo>
                    <a:pt x="32273" y="71974"/>
                  </a:lnTo>
                  <a:lnTo>
                    <a:pt x="33128" y="71991"/>
                  </a:lnTo>
                  <a:lnTo>
                    <a:pt x="33953" y="71974"/>
                  </a:lnTo>
                  <a:lnTo>
                    <a:pt x="34718" y="71842"/>
                  </a:lnTo>
                  <a:lnTo>
                    <a:pt x="35431" y="71718"/>
                  </a:lnTo>
                  <a:lnTo>
                    <a:pt x="36091" y="71525"/>
                  </a:lnTo>
                  <a:lnTo>
                    <a:pt x="36706" y="71243"/>
                  </a:lnTo>
                  <a:lnTo>
                    <a:pt x="37238" y="70961"/>
                  </a:lnTo>
                  <a:lnTo>
                    <a:pt x="37748" y="70644"/>
                  </a:lnTo>
                  <a:lnTo>
                    <a:pt x="38206" y="70345"/>
                  </a:lnTo>
                  <a:lnTo>
                    <a:pt x="38648" y="69975"/>
                  </a:lnTo>
                  <a:lnTo>
                    <a:pt x="39061" y="69658"/>
                  </a:lnTo>
                  <a:lnTo>
                    <a:pt x="39428" y="69359"/>
                  </a:lnTo>
                  <a:lnTo>
                    <a:pt x="39833" y="69016"/>
                  </a:lnTo>
                  <a:lnTo>
                    <a:pt x="40216" y="68716"/>
                  </a:lnTo>
                  <a:lnTo>
                    <a:pt x="40598" y="68417"/>
                  </a:lnTo>
                  <a:lnTo>
                    <a:pt x="41003" y="68135"/>
                  </a:lnTo>
                  <a:lnTo>
                    <a:pt x="41401" y="67968"/>
                  </a:lnTo>
                  <a:lnTo>
                    <a:pt x="41836" y="67792"/>
                  </a:lnTo>
                  <a:lnTo>
                    <a:pt x="42346" y="67642"/>
                  </a:lnTo>
                  <a:lnTo>
                    <a:pt x="42893" y="67563"/>
                  </a:lnTo>
                  <a:lnTo>
                    <a:pt x="43516" y="67537"/>
                  </a:lnTo>
                  <a:lnTo>
                    <a:pt x="44138" y="67563"/>
                  </a:lnTo>
                  <a:lnTo>
                    <a:pt x="44701" y="67642"/>
                  </a:lnTo>
                  <a:lnTo>
                    <a:pt x="45181" y="67792"/>
                  </a:lnTo>
                  <a:lnTo>
                    <a:pt x="45631" y="67942"/>
                  </a:lnTo>
                  <a:lnTo>
                    <a:pt x="46051" y="68135"/>
                  </a:lnTo>
                  <a:lnTo>
                    <a:pt x="46418" y="68417"/>
                  </a:lnTo>
                  <a:lnTo>
                    <a:pt x="46801" y="68699"/>
                  </a:lnTo>
                  <a:lnTo>
                    <a:pt x="47168" y="68998"/>
                  </a:lnTo>
                  <a:lnTo>
                    <a:pt x="47573" y="69359"/>
                  </a:lnTo>
                  <a:lnTo>
                    <a:pt x="47971" y="69658"/>
                  </a:lnTo>
                  <a:lnTo>
                    <a:pt x="48368" y="69975"/>
                  </a:lnTo>
                  <a:lnTo>
                    <a:pt x="48796" y="70327"/>
                  </a:lnTo>
                  <a:lnTo>
                    <a:pt x="49283" y="70644"/>
                  </a:lnTo>
                  <a:lnTo>
                    <a:pt x="49778" y="70961"/>
                  </a:lnTo>
                  <a:lnTo>
                    <a:pt x="50326" y="71243"/>
                  </a:lnTo>
                  <a:lnTo>
                    <a:pt x="50911" y="71498"/>
                  </a:lnTo>
                  <a:lnTo>
                    <a:pt x="51586" y="71718"/>
                  </a:lnTo>
                  <a:lnTo>
                    <a:pt x="52276" y="71842"/>
                  </a:lnTo>
                  <a:lnTo>
                    <a:pt x="53063" y="71974"/>
                  </a:lnTo>
                  <a:lnTo>
                    <a:pt x="53918" y="71991"/>
                  </a:lnTo>
                  <a:lnTo>
                    <a:pt x="54376" y="71956"/>
                  </a:lnTo>
                  <a:lnTo>
                    <a:pt x="54766" y="71780"/>
                  </a:lnTo>
                  <a:lnTo>
                    <a:pt x="55148" y="71525"/>
                  </a:lnTo>
                  <a:lnTo>
                    <a:pt x="55456" y="71164"/>
                  </a:lnTo>
                  <a:lnTo>
                    <a:pt x="55673" y="70732"/>
                  </a:lnTo>
                  <a:lnTo>
                    <a:pt x="55801" y="70283"/>
                  </a:lnTo>
                  <a:lnTo>
                    <a:pt x="55861" y="69720"/>
                  </a:lnTo>
                  <a:lnTo>
                    <a:pt x="55801" y="69209"/>
                  </a:lnTo>
                  <a:lnTo>
                    <a:pt x="55673" y="68743"/>
                  </a:lnTo>
                  <a:lnTo>
                    <a:pt x="55456" y="68311"/>
                  </a:lnTo>
                  <a:lnTo>
                    <a:pt x="55148" y="67968"/>
                  </a:lnTo>
                  <a:lnTo>
                    <a:pt x="54766" y="67686"/>
                  </a:lnTo>
                  <a:lnTo>
                    <a:pt x="54376" y="67519"/>
                  </a:lnTo>
                  <a:lnTo>
                    <a:pt x="53918" y="67493"/>
                  </a:lnTo>
                  <a:lnTo>
                    <a:pt x="53303" y="67431"/>
                  </a:lnTo>
                  <a:lnTo>
                    <a:pt x="52771" y="67369"/>
                  </a:lnTo>
                  <a:lnTo>
                    <a:pt x="52246" y="67220"/>
                  </a:lnTo>
                  <a:lnTo>
                    <a:pt x="51826" y="67070"/>
                  </a:lnTo>
                  <a:lnTo>
                    <a:pt x="51421" y="66876"/>
                  </a:lnTo>
                  <a:lnTo>
                    <a:pt x="51023" y="66594"/>
                  </a:lnTo>
                  <a:lnTo>
                    <a:pt x="50641" y="66339"/>
                  </a:lnTo>
                  <a:lnTo>
                    <a:pt x="50273" y="65996"/>
                  </a:lnTo>
                  <a:lnTo>
                    <a:pt x="49868" y="65670"/>
                  </a:lnTo>
                  <a:lnTo>
                    <a:pt x="49486" y="65327"/>
                  </a:lnTo>
                  <a:lnTo>
                    <a:pt x="49088" y="65010"/>
                  </a:lnTo>
                  <a:lnTo>
                    <a:pt x="48631" y="64666"/>
                  </a:lnTo>
                  <a:lnTo>
                    <a:pt x="48173" y="64367"/>
                  </a:lnTo>
                  <a:lnTo>
                    <a:pt x="47663" y="64068"/>
                  </a:lnTo>
                  <a:lnTo>
                    <a:pt x="47116" y="63768"/>
                  </a:lnTo>
                  <a:lnTo>
                    <a:pt x="46508" y="63487"/>
                  </a:lnTo>
                  <a:lnTo>
                    <a:pt x="45856" y="63319"/>
                  </a:lnTo>
                  <a:lnTo>
                    <a:pt x="45143" y="63143"/>
                  </a:lnTo>
                  <a:lnTo>
                    <a:pt x="44378" y="63038"/>
                  </a:lnTo>
                  <a:lnTo>
                    <a:pt x="43516" y="62994"/>
                  </a:lnTo>
                  <a:lnTo>
                    <a:pt x="42661" y="63038"/>
                  </a:lnTo>
                  <a:lnTo>
                    <a:pt x="41873" y="63143"/>
                  </a:lnTo>
                  <a:lnTo>
                    <a:pt x="41183" y="63319"/>
                  </a:lnTo>
                  <a:lnTo>
                    <a:pt x="40508" y="63487"/>
                  </a:lnTo>
                  <a:lnTo>
                    <a:pt x="39923" y="63768"/>
                  </a:lnTo>
                  <a:lnTo>
                    <a:pt x="39361" y="64068"/>
                  </a:lnTo>
                  <a:lnTo>
                    <a:pt x="38866" y="64367"/>
                  </a:lnTo>
                  <a:lnTo>
                    <a:pt x="38371" y="64710"/>
                  </a:lnTo>
                  <a:lnTo>
                    <a:pt x="37951" y="65010"/>
                  </a:lnTo>
                  <a:lnTo>
                    <a:pt x="37546" y="65327"/>
                  </a:lnTo>
                  <a:lnTo>
                    <a:pt x="37148" y="65670"/>
                  </a:lnTo>
                  <a:lnTo>
                    <a:pt x="36743" y="66013"/>
                  </a:lnTo>
                  <a:lnTo>
                    <a:pt x="36383" y="66339"/>
                  </a:lnTo>
                  <a:lnTo>
                    <a:pt x="36001" y="66594"/>
                  </a:lnTo>
                  <a:lnTo>
                    <a:pt x="35611" y="66876"/>
                  </a:lnTo>
                  <a:lnTo>
                    <a:pt x="35191" y="67070"/>
                  </a:lnTo>
                  <a:lnTo>
                    <a:pt x="34778" y="67220"/>
                  </a:lnTo>
                  <a:lnTo>
                    <a:pt x="34283" y="67369"/>
                  </a:lnTo>
                  <a:lnTo>
                    <a:pt x="33736" y="67431"/>
                  </a:lnTo>
                  <a:lnTo>
                    <a:pt x="33128" y="67493"/>
                  </a:lnTo>
                  <a:lnTo>
                    <a:pt x="32491" y="67431"/>
                  </a:lnTo>
                  <a:lnTo>
                    <a:pt x="31943" y="67369"/>
                  </a:lnTo>
                  <a:lnTo>
                    <a:pt x="31433" y="67220"/>
                  </a:lnTo>
                  <a:lnTo>
                    <a:pt x="30998" y="67070"/>
                  </a:lnTo>
                  <a:lnTo>
                    <a:pt x="30593" y="66850"/>
                  </a:lnTo>
                  <a:lnTo>
                    <a:pt x="30196" y="66594"/>
                  </a:lnTo>
                  <a:lnTo>
                    <a:pt x="29806" y="66322"/>
                  </a:lnTo>
                  <a:lnTo>
                    <a:pt x="29446" y="65996"/>
                  </a:lnTo>
                  <a:lnTo>
                    <a:pt x="29026" y="65670"/>
                  </a:lnTo>
                  <a:lnTo>
                    <a:pt x="28658" y="65327"/>
                  </a:lnTo>
                  <a:lnTo>
                    <a:pt x="28238" y="65010"/>
                  </a:lnTo>
                  <a:lnTo>
                    <a:pt x="27818" y="64666"/>
                  </a:lnTo>
                  <a:lnTo>
                    <a:pt x="27346" y="64341"/>
                  </a:lnTo>
                  <a:lnTo>
                    <a:pt x="26851" y="64050"/>
                  </a:lnTo>
                  <a:lnTo>
                    <a:pt x="26303" y="63742"/>
                  </a:lnTo>
                  <a:lnTo>
                    <a:pt x="25703" y="63487"/>
                  </a:lnTo>
                  <a:lnTo>
                    <a:pt x="25028" y="63319"/>
                  </a:lnTo>
                  <a:lnTo>
                    <a:pt x="24353" y="63143"/>
                  </a:lnTo>
                  <a:lnTo>
                    <a:pt x="23588" y="63038"/>
                  </a:lnTo>
                  <a:lnTo>
                    <a:pt x="22726" y="62994"/>
                  </a:lnTo>
                  <a:lnTo>
                    <a:pt x="21871" y="63038"/>
                  </a:lnTo>
                  <a:lnTo>
                    <a:pt x="21106" y="63143"/>
                  </a:lnTo>
                  <a:lnTo>
                    <a:pt x="20393" y="63319"/>
                  </a:lnTo>
                  <a:lnTo>
                    <a:pt x="19733" y="63487"/>
                  </a:lnTo>
                  <a:lnTo>
                    <a:pt x="19111" y="63768"/>
                  </a:lnTo>
                  <a:lnTo>
                    <a:pt x="18586" y="64068"/>
                  </a:lnTo>
                  <a:lnTo>
                    <a:pt x="18053" y="64367"/>
                  </a:lnTo>
                  <a:lnTo>
                    <a:pt x="17596" y="64710"/>
                  </a:lnTo>
                  <a:lnTo>
                    <a:pt x="17138" y="65010"/>
                  </a:lnTo>
                  <a:lnTo>
                    <a:pt x="16718" y="65327"/>
                  </a:lnTo>
                  <a:lnTo>
                    <a:pt x="16358" y="65670"/>
                  </a:lnTo>
                  <a:lnTo>
                    <a:pt x="15953" y="66013"/>
                  </a:lnTo>
                  <a:lnTo>
                    <a:pt x="15593" y="66339"/>
                  </a:lnTo>
                  <a:lnTo>
                    <a:pt x="15188" y="66594"/>
                  </a:lnTo>
                  <a:lnTo>
                    <a:pt x="14821" y="66876"/>
                  </a:lnTo>
                  <a:lnTo>
                    <a:pt x="14401" y="67070"/>
                  </a:lnTo>
                  <a:lnTo>
                    <a:pt x="13981" y="67220"/>
                  </a:lnTo>
                  <a:lnTo>
                    <a:pt x="13493" y="67369"/>
                  </a:lnTo>
                  <a:lnTo>
                    <a:pt x="12961" y="67431"/>
                  </a:lnTo>
                  <a:lnTo>
                    <a:pt x="12323" y="67493"/>
                  </a:lnTo>
                  <a:lnTo>
                    <a:pt x="11701" y="67431"/>
                  </a:lnTo>
                  <a:lnTo>
                    <a:pt x="11138" y="67369"/>
                  </a:lnTo>
                  <a:lnTo>
                    <a:pt x="10658" y="67220"/>
                  </a:lnTo>
                  <a:lnTo>
                    <a:pt x="10223" y="67070"/>
                  </a:lnTo>
                  <a:lnTo>
                    <a:pt x="9788" y="66850"/>
                  </a:lnTo>
                  <a:lnTo>
                    <a:pt x="9406" y="66594"/>
                  </a:lnTo>
                  <a:lnTo>
                    <a:pt x="9016" y="66322"/>
                  </a:lnTo>
                  <a:lnTo>
                    <a:pt x="8633" y="65996"/>
                  </a:lnTo>
                  <a:lnTo>
                    <a:pt x="8236" y="65670"/>
                  </a:lnTo>
                  <a:lnTo>
                    <a:pt x="7868" y="65327"/>
                  </a:lnTo>
                  <a:lnTo>
                    <a:pt x="7448" y="65010"/>
                  </a:lnTo>
                  <a:lnTo>
                    <a:pt x="7028" y="64666"/>
                  </a:lnTo>
                  <a:lnTo>
                    <a:pt x="6556" y="64341"/>
                  </a:lnTo>
                  <a:lnTo>
                    <a:pt x="6046" y="64050"/>
                  </a:lnTo>
                  <a:lnTo>
                    <a:pt x="5498" y="63742"/>
                  </a:lnTo>
                  <a:lnTo>
                    <a:pt x="4913" y="63487"/>
                  </a:lnTo>
                  <a:lnTo>
                    <a:pt x="4253" y="63319"/>
                  </a:lnTo>
                  <a:lnTo>
                    <a:pt x="3541" y="63143"/>
                  </a:lnTo>
                  <a:lnTo>
                    <a:pt x="2776" y="63038"/>
                  </a:lnTo>
                  <a:lnTo>
                    <a:pt x="1951" y="62994"/>
                  </a:lnTo>
                  <a:lnTo>
                    <a:pt x="1478" y="63082"/>
                  </a:lnTo>
                  <a:close/>
                  <a:moveTo>
                    <a:pt x="45346" y="7801"/>
                  </a:moveTo>
                  <a:lnTo>
                    <a:pt x="44521" y="7968"/>
                  </a:lnTo>
                  <a:lnTo>
                    <a:pt x="43741" y="8311"/>
                  </a:lnTo>
                  <a:lnTo>
                    <a:pt x="43006" y="8743"/>
                  </a:lnTo>
                  <a:lnTo>
                    <a:pt x="42331" y="9271"/>
                  </a:lnTo>
                  <a:lnTo>
                    <a:pt x="41731" y="9896"/>
                  </a:lnTo>
                  <a:lnTo>
                    <a:pt x="41198" y="10627"/>
                  </a:lnTo>
                  <a:lnTo>
                    <a:pt x="40726" y="11393"/>
                  </a:lnTo>
                  <a:lnTo>
                    <a:pt x="40343" y="12256"/>
                  </a:lnTo>
                  <a:lnTo>
                    <a:pt x="40088" y="13171"/>
                  </a:lnTo>
                  <a:lnTo>
                    <a:pt x="39923" y="14157"/>
                  </a:lnTo>
                  <a:lnTo>
                    <a:pt x="39871" y="15170"/>
                  </a:lnTo>
                  <a:lnTo>
                    <a:pt x="39923" y="16173"/>
                  </a:lnTo>
                  <a:lnTo>
                    <a:pt x="40088" y="17159"/>
                  </a:lnTo>
                  <a:lnTo>
                    <a:pt x="40343" y="18084"/>
                  </a:lnTo>
                  <a:lnTo>
                    <a:pt x="40726" y="18938"/>
                  </a:lnTo>
                  <a:lnTo>
                    <a:pt x="41198" y="19713"/>
                  </a:lnTo>
                  <a:lnTo>
                    <a:pt x="41731" y="20435"/>
                  </a:lnTo>
                  <a:lnTo>
                    <a:pt x="42331" y="21060"/>
                  </a:lnTo>
                  <a:lnTo>
                    <a:pt x="43006" y="21597"/>
                  </a:lnTo>
                  <a:lnTo>
                    <a:pt x="43741" y="22028"/>
                  </a:lnTo>
                  <a:lnTo>
                    <a:pt x="44521" y="22371"/>
                  </a:lnTo>
                  <a:lnTo>
                    <a:pt x="45346" y="22539"/>
                  </a:lnTo>
                  <a:lnTo>
                    <a:pt x="46223" y="22627"/>
                  </a:lnTo>
                  <a:lnTo>
                    <a:pt x="47078" y="22539"/>
                  </a:lnTo>
                  <a:lnTo>
                    <a:pt x="47896" y="22371"/>
                  </a:lnTo>
                  <a:lnTo>
                    <a:pt x="48683" y="22028"/>
                  </a:lnTo>
                  <a:lnTo>
                    <a:pt x="49433" y="21597"/>
                  </a:lnTo>
                  <a:lnTo>
                    <a:pt x="50086" y="21060"/>
                  </a:lnTo>
                  <a:lnTo>
                    <a:pt x="50708" y="20435"/>
                  </a:lnTo>
                  <a:lnTo>
                    <a:pt x="51241" y="19713"/>
                  </a:lnTo>
                  <a:lnTo>
                    <a:pt x="51698" y="18938"/>
                  </a:lnTo>
                  <a:lnTo>
                    <a:pt x="52058" y="18084"/>
                  </a:lnTo>
                  <a:lnTo>
                    <a:pt x="52336" y="17159"/>
                  </a:lnTo>
                  <a:lnTo>
                    <a:pt x="52516" y="16173"/>
                  </a:lnTo>
                  <a:lnTo>
                    <a:pt x="52568" y="15170"/>
                  </a:lnTo>
                  <a:lnTo>
                    <a:pt x="52516" y="14157"/>
                  </a:lnTo>
                  <a:lnTo>
                    <a:pt x="52336" y="13171"/>
                  </a:lnTo>
                  <a:lnTo>
                    <a:pt x="52058" y="12256"/>
                  </a:lnTo>
                  <a:lnTo>
                    <a:pt x="51698" y="11393"/>
                  </a:lnTo>
                  <a:lnTo>
                    <a:pt x="51241" y="10627"/>
                  </a:lnTo>
                  <a:lnTo>
                    <a:pt x="50708" y="9896"/>
                  </a:lnTo>
                  <a:lnTo>
                    <a:pt x="50086" y="9271"/>
                  </a:lnTo>
                  <a:lnTo>
                    <a:pt x="49433" y="8743"/>
                  </a:lnTo>
                  <a:lnTo>
                    <a:pt x="48683" y="8311"/>
                  </a:lnTo>
                  <a:lnTo>
                    <a:pt x="47896" y="7968"/>
                  </a:lnTo>
                  <a:lnTo>
                    <a:pt x="47078" y="7801"/>
                  </a:lnTo>
                  <a:lnTo>
                    <a:pt x="46223" y="7713"/>
                  </a:lnTo>
                  <a:lnTo>
                    <a:pt x="45346" y="7801"/>
                  </a:lnTo>
                  <a:close/>
                  <a:moveTo>
                    <a:pt x="46733" y="12273"/>
                  </a:moveTo>
                  <a:lnTo>
                    <a:pt x="47183" y="12467"/>
                  </a:lnTo>
                  <a:lnTo>
                    <a:pt x="47603" y="12749"/>
                  </a:lnTo>
                  <a:lnTo>
                    <a:pt x="47993" y="13110"/>
                  </a:lnTo>
                  <a:lnTo>
                    <a:pt x="48301" y="13515"/>
                  </a:lnTo>
                  <a:lnTo>
                    <a:pt x="48518" y="14034"/>
                  </a:lnTo>
                  <a:lnTo>
                    <a:pt x="48661" y="14589"/>
                  </a:lnTo>
                  <a:lnTo>
                    <a:pt x="48721" y="15170"/>
                  </a:lnTo>
                  <a:lnTo>
                    <a:pt x="48661" y="15751"/>
                  </a:lnTo>
                  <a:lnTo>
                    <a:pt x="48518" y="16305"/>
                  </a:lnTo>
                  <a:lnTo>
                    <a:pt x="48301" y="16816"/>
                  </a:lnTo>
                  <a:lnTo>
                    <a:pt x="47993" y="17221"/>
                  </a:lnTo>
                  <a:lnTo>
                    <a:pt x="47603" y="17591"/>
                  </a:lnTo>
                  <a:lnTo>
                    <a:pt x="47183" y="17873"/>
                  </a:lnTo>
                  <a:lnTo>
                    <a:pt x="46733" y="18057"/>
                  </a:lnTo>
                  <a:lnTo>
                    <a:pt x="46223" y="18084"/>
                  </a:lnTo>
                  <a:lnTo>
                    <a:pt x="45706" y="18057"/>
                  </a:lnTo>
                  <a:lnTo>
                    <a:pt x="45233" y="17873"/>
                  </a:lnTo>
                  <a:lnTo>
                    <a:pt x="44836" y="17591"/>
                  </a:lnTo>
                  <a:lnTo>
                    <a:pt x="44453" y="17221"/>
                  </a:lnTo>
                  <a:lnTo>
                    <a:pt x="44138" y="16816"/>
                  </a:lnTo>
                  <a:lnTo>
                    <a:pt x="43906" y="16305"/>
                  </a:lnTo>
                  <a:lnTo>
                    <a:pt x="43756" y="15751"/>
                  </a:lnTo>
                  <a:lnTo>
                    <a:pt x="43703" y="15170"/>
                  </a:lnTo>
                  <a:lnTo>
                    <a:pt x="43756" y="14589"/>
                  </a:lnTo>
                  <a:lnTo>
                    <a:pt x="43906" y="14034"/>
                  </a:lnTo>
                  <a:lnTo>
                    <a:pt x="44138" y="13515"/>
                  </a:lnTo>
                  <a:lnTo>
                    <a:pt x="44453" y="13110"/>
                  </a:lnTo>
                  <a:lnTo>
                    <a:pt x="44836" y="12749"/>
                  </a:lnTo>
                  <a:lnTo>
                    <a:pt x="45233" y="12467"/>
                  </a:lnTo>
                  <a:lnTo>
                    <a:pt x="45706" y="12273"/>
                  </a:lnTo>
                  <a:lnTo>
                    <a:pt x="46223" y="12229"/>
                  </a:lnTo>
                  <a:lnTo>
                    <a:pt x="46733" y="12273"/>
                  </a:lnTo>
                  <a:close/>
                  <a:moveTo>
                    <a:pt x="46223" y="0"/>
                  </a:moveTo>
                  <a:lnTo>
                    <a:pt x="46658" y="44"/>
                  </a:lnTo>
                  <a:lnTo>
                    <a:pt x="47078" y="212"/>
                  </a:lnTo>
                  <a:lnTo>
                    <a:pt x="47446" y="467"/>
                  </a:lnTo>
                  <a:lnTo>
                    <a:pt x="47753" y="837"/>
                  </a:lnTo>
                  <a:lnTo>
                    <a:pt x="47993" y="1242"/>
                  </a:lnTo>
                  <a:lnTo>
                    <a:pt x="48136" y="1735"/>
                  </a:lnTo>
                  <a:lnTo>
                    <a:pt x="48188" y="2245"/>
                  </a:lnTo>
                  <a:lnTo>
                    <a:pt x="48188" y="4429"/>
                  </a:lnTo>
                  <a:lnTo>
                    <a:pt x="48136" y="4966"/>
                  </a:lnTo>
                  <a:lnTo>
                    <a:pt x="48008" y="5415"/>
                  </a:lnTo>
                  <a:lnTo>
                    <a:pt x="47753" y="5829"/>
                  </a:lnTo>
                  <a:lnTo>
                    <a:pt x="47446" y="6189"/>
                  </a:lnTo>
                  <a:lnTo>
                    <a:pt x="47078" y="6471"/>
                  </a:lnTo>
                  <a:lnTo>
                    <a:pt x="46658" y="6621"/>
                  </a:lnTo>
                  <a:lnTo>
                    <a:pt x="46223" y="6683"/>
                  </a:lnTo>
                  <a:lnTo>
                    <a:pt x="45781" y="6621"/>
                  </a:lnTo>
                  <a:lnTo>
                    <a:pt x="45346" y="6471"/>
                  </a:lnTo>
                  <a:lnTo>
                    <a:pt x="44993" y="6189"/>
                  </a:lnTo>
                  <a:lnTo>
                    <a:pt x="44686" y="5829"/>
                  </a:lnTo>
                  <a:lnTo>
                    <a:pt x="44453" y="5415"/>
                  </a:lnTo>
                  <a:lnTo>
                    <a:pt x="44303" y="4966"/>
                  </a:lnTo>
                  <a:lnTo>
                    <a:pt x="44243" y="4429"/>
                  </a:lnTo>
                  <a:lnTo>
                    <a:pt x="44243" y="2245"/>
                  </a:lnTo>
                  <a:lnTo>
                    <a:pt x="44303" y="1735"/>
                  </a:lnTo>
                  <a:lnTo>
                    <a:pt x="44453" y="1242"/>
                  </a:lnTo>
                  <a:lnTo>
                    <a:pt x="44686" y="837"/>
                  </a:lnTo>
                  <a:lnTo>
                    <a:pt x="44993" y="467"/>
                  </a:lnTo>
                  <a:lnTo>
                    <a:pt x="45346" y="212"/>
                  </a:lnTo>
                  <a:lnTo>
                    <a:pt x="45781" y="44"/>
                  </a:lnTo>
                  <a:lnTo>
                    <a:pt x="46223" y="0"/>
                  </a:lnTo>
                  <a:close/>
                  <a:moveTo>
                    <a:pt x="46223" y="23657"/>
                  </a:moveTo>
                  <a:lnTo>
                    <a:pt x="46658" y="23736"/>
                  </a:lnTo>
                  <a:lnTo>
                    <a:pt x="47078" y="23912"/>
                  </a:lnTo>
                  <a:lnTo>
                    <a:pt x="47446" y="24167"/>
                  </a:lnTo>
                  <a:lnTo>
                    <a:pt x="47753" y="24528"/>
                  </a:lnTo>
                  <a:lnTo>
                    <a:pt x="47993" y="24986"/>
                  </a:lnTo>
                  <a:lnTo>
                    <a:pt x="48136" y="25479"/>
                  </a:lnTo>
                  <a:lnTo>
                    <a:pt x="48188" y="26008"/>
                  </a:lnTo>
                  <a:lnTo>
                    <a:pt x="48188" y="28279"/>
                  </a:lnTo>
                  <a:lnTo>
                    <a:pt x="48136" y="28798"/>
                  </a:lnTo>
                  <a:lnTo>
                    <a:pt x="48008" y="29291"/>
                  </a:lnTo>
                  <a:lnTo>
                    <a:pt x="47753" y="29714"/>
                  </a:lnTo>
                  <a:lnTo>
                    <a:pt x="47446" y="30084"/>
                  </a:lnTo>
                  <a:lnTo>
                    <a:pt x="47078" y="30339"/>
                  </a:lnTo>
                  <a:lnTo>
                    <a:pt x="46658" y="30533"/>
                  </a:lnTo>
                  <a:lnTo>
                    <a:pt x="46223" y="30594"/>
                  </a:lnTo>
                  <a:lnTo>
                    <a:pt x="45781" y="30533"/>
                  </a:lnTo>
                  <a:lnTo>
                    <a:pt x="45346" y="30339"/>
                  </a:lnTo>
                  <a:lnTo>
                    <a:pt x="44993" y="30084"/>
                  </a:lnTo>
                  <a:lnTo>
                    <a:pt x="44686" y="29714"/>
                  </a:lnTo>
                  <a:lnTo>
                    <a:pt x="44453" y="29291"/>
                  </a:lnTo>
                  <a:lnTo>
                    <a:pt x="44303" y="28798"/>
                  </a:lnTo>
                  <a:lnTo>
                    <a:pt x="44243" y="28279"/>
                  </a:lnTo>
                  <a:lnTo>
                    <a:pt x="44243" y="26008"/>
                  </a:lnTo>
                  <a:lnTo>
                    <a:pt x="44303" y="25479"/>
                  </a:lnTo>
                  <a:lnTo>
                    <a:pt x="44453" y="24986"/>
                  </a:lnTo>
                  <a:lnTo>
                    <a:pt x="44686" y="24528"/>
                  </a:lnTo>
                  <a:lnTo>
                    <a:pt x="44993" y="24167"/>
                  </a:lnTo>
                  <a:lnTo>
                    <a:pt x="45346" y="23912"/>
                  </a:lnTo>
                  <a:lnTo>
                    <a:pt x="45781" y="23736"/>
                  </a:lnTo>
                  <a:lnTo>
                    <a:pt x="46223" y="23657"/>
                  </a:lnTo>
                  <a:close/>
                  <a:moveTo>
                    <a:pt x="55508" y="13110"/>
                  </a:moveTo>
                  <a:lnTo>
                    <a:pt x="57286" y="13110"/>
                  </a:lnTo>
                  <a:lnTo>
                    <a:pt x="57721" y="13154"/>
                  </a:lnTo>
                  <a:lnTo>
                    <a:pt x="58118" y="13330"/>
                  </a:lnTo>
                  <a:lnTo>
                    <a:pt x="58448" y="13585"/>
                  </a:lnTo>
                  <a:lnTo>
                    <a:pt x="58741" y="13902"/>
                  </a:lnTo>
                  <a:lnTo>
                    <a:pt x="58943" y="14333"/>
                  </a:lnTo>
                  <a:lnTo>
                    <a:pt x="59086" y="14782"/>
                  </a:lnTo>
                  <a:lnTo>
                    <a:pt x="59146" y="15302"/>
                  </a:lnTo>
                  <a:lnTo>
                    <a:pt x="59086" y="15812"/>
                  </a:lnTo>
                  <a:lnTo>
                    <a:pt x="58943" y="16261"/>
                  </a:lnTo>
                  <a:lnTo>
                    <a:pt x="58741" y="16693"/>
                  </a:lnTo>
                  <a:lnTo>
                    <a:pt x="58448" y="17010"/>
                  </a:lnTo>
                  <a:lnTo>
                    <a:pt x="58118" y="17265"/>
                  </a:lnTo>
                  <a:lnTo>
                    <a:pt x="57721" y="17441"/>
                  </a:lnTo>
                  <a:lnTo>
                    <a:pt x="57286" y="17485"/>
                  </a:lnTo>
                  <a:lnTo>
                    <a:pt x="55508" y="17485"/>
                  </a:lnTo>
                  <a:lnTo>
                    <a:pt x="55088" y="17441"/>
                  </a:lnTo>
                  <a:lnTo>
                    <a:pt x="54691" y="17265"/>
                  </a:lnTo>
                  <a:lnTo>
                    <a:pt x="54346" y="17010"/>
                  </a:lnTo>
                  <a:lnTo>
                    <a:pt x="54068" y="16693"/>
                  </a:lnTo>
                  <a:lnTo>
                    <a:pt x="53851" y="16261"/>
                  </a:lnTo>
                  <a:lnTo>
                    <a:pt x="53723" y="15812"/>
                  </a:lnTo>
                  <a:lnTo>
                    <a:pt x="53671" y="15302"/>
                  </a:lnTo>
                  <a:lnTo>
                    <a:pt x="53723" y="14782"/>
                  </a:lnTo>
                  <a:lnTo>
                    <a:pt x="53851" y="14333"/>
                  </a:lnTo>
                  <a:lnTo>
                    <a:pt x="54068" y="13902"/>
                  </a:lnTo>
                  <a:lnTo>
                    <a:pt x="54346" y="13585"/>
                  </a:lnTo>
                  <a:lnTo>
                    <a:pt x="54691" y="13330"/>
                  </a:lnTo>
                  <a:lnTo>
                    <a:pt x="55088" y="13154"/>
                  </a:lnTo>
                  <a:lnTo>
                    <a:pt x="55508" y="13110"/>
                  </a:lnTo>
                  <a:close/>
                  <a:moveTo>
                    <a:pt x="35086" y="13110"/>
                  </a:moveTo>
                  <a:lnTo>
                    <a:pt x="36983" y="13110"/>
                  </a:lnTo>
                  <a:lnTo>
                    <a:pt x="37456" y="13154"/>
                  </a:lnTo>
                  <a:lnTo>
                    <a:pt x="37876" y="13330"/>
                  </a:lnTo>
                  <a:lnTo>
                    <a:pt x="38243" y="13585"/>
                  </a:lnTo>
                  <a:lnTo>
                    <a:pt x="38551" y="13902"/>
                  </a:lnTo>
                  <a:lnTo>
                    <a:pt x="38768" y="14333"/>
                  </a:lnTo>
                  <a:lnTo>
                    <a:pt x="38933" y="14782"/>
                  </a:lnTo>
                  <a:lnTo>
                    <a:pt x="38993" y="15302"/>
                  </a:lnTo>
                  <a:lnTo>
                    <a:pt x="38933" y="15812"/>
                  </a:lnTo>
                  <a:lnTo>
                    <a:pt x="38768" y="16261"/>
                  </a:lnTo>
                  <a:lnTo>
                    <a:pt x="38551" y="16693"/>
                  </a:lnTo>
                  <a:lnTo>
                    <a:pt x="38243" y="17010"/>
                  </a:lnTo>
                  <a:lnTo>
                    <a:pt x="37876" y="17265"/>
                  </a:lnTo>
                  <a:lnTo>
                    <a:pt x="37456" y="17441"/>
                  </a:lnTo>
                  <a:lnTo>
                    <a:pt x="36983" y="17485"/>
                  </a:lnTo>
                  <a:lnTo>
                    <a:pt x="35086" y="17485"/>
                  </a:lnTo>
                  <a:lnTo>
                    <a:pt x="34613" y="17441"/>
                  </a:lnTo>
                  <a:lnTo>
                    <a:pt x="34193" y="17265"/>
                  </a:lnTo>
                  <a:lnTo>
                    <a:pt x="33826" y="17010"/>
                  </a:lnTo>
                  <a:lnTo>
                    <a:pt x="33518" y="16693"/>
                  </a:lnTo>
                  <a:lnTo>
                    <a:pt x="33293" y="16261"/>
                  </a:lnTo>
                  <a:lnTo>
                    <a:pt x="33128" y="15812"/>
                  </a:lnTo>
                  <a:lnTo>
                    <a:pt x="33076" y="15302"/>
                  </a:lnTo>
                  <a:lnTo>
                    <a:pt x="33128" y="14782"/>
                  </a:lnTo>
                  <a:lnTo>
                    <a:pt x="33293" y="14333"/>
                  </a:lnTo>
                  <a:lnTo>
                    <a:pt x="33518" y="13902"/>
                  </a:lnTo>
                  <a:lnTo>
                    <a:pt x="33826" y="13585"/>
                  </a:lnTo>
                  <a:lnTo>
                    <a:pt x="34193" y="13330"/>
                  </a:lnTo>
                  <a:lnTo>
                    <a:pt x="34613" y="13154"/>
                  </a:lnTo>
                  <a:lnTo>
                    <a:pt x="35086" y="13110"/>
                  </a:lnTo>
                  <a:close/>
                  <a:moveTo>
                    <a:pt x="53993" y="3856"/>
                  </a:moveTo>
                  <a:lnTo>
                    <a:pt x="54361" y="3918"/>
                  </a:lnTo>
                  <a:lnTo>
                    <a:pt x="54691" y="4006"/>
                  </a:lnTo>
                  <a:lnTo>
                    <a:pt x="55021" y="4217"/>
                  </a:lnTo>
                  <a:lnTo>
                    <a:pt x="55313" y="4499"/>
                  </a:lnTo>
                  <a:lnTo>
                    <a:pt x="55546" y="4842"/>
                  </a:lnTo>
                  <a:lnTo>
                    <a:pt x="55726" y="5203"/>
                  </a:lnTo>
                  <a:lnTo>
                    <a:pt x="55801" y="5608"/>
                  </a:lnTo>
                  <a:lnTo>
                    <a:pt x="55861" y="6040"/>
                  </a:lnTo>
                  <a:lnTo>
                    <a:pt x="55801" y="6471"/>
                  </a:lnTo>
                  <a:lnTo>
                    <a:pt x="55726" y="6876"/>
                  </a:lnTo>
                  <a:lnTo>
                    <a:pt x="55546" y="7237"/>
                  </a:lnTo>
                  <a:lnTo>
                    <a:pt x="55313" y="7581"/>
                  </a:lnTo>
                  <a:lnTo>
                    <a:pt x="54016" y="9130"/>
                  </a:lnTo>
                  <a:lnTo>
                    <a:pt x="53701" y="9403"/>
                  </a:lnTo>
                  <a:lnTo>
                    <a:pt x="53393" y="9597"/>
                  </a:lnTo>
                  <a:lnTo>
                    <a:pt x="53048" y="9729"/>
                  </a:lnTo>
                  <a:lnTo>
                    <a:pt x="52696" y="9773"/>
                  </a:lnTo>
                  <a:lnTo>
                    <a:pt x="52336" y="9729"/>
                  </a:lnTo>
                  <a:lnTo>
                    <a:pt x="51991" y="9597"/>
                  </a:lnTo>
                  <a:lnTo>
                    <a:pt x="51661" y="9403"/>
                  </a:lnTo>
                  <a:lnTo>
                    <a:pt x="51383" y="9130"/>
                  </a:lnTo>
                  <a:lnTo>
                    <a:pt x="51113" y="8760"/>
                  </a:lnTo>
                  <a:lnTo>
                    <a:pt x="50948" y="8399"/>
                  </a:lnTo>
                  <a:lnTo>
                    <a:pt x="50858" y="7986"/>
                  </a:lnTo>
                  <a:lnTo>
                    <a:pt x="50821" y="7581"/>
                  </a:lnTo>
                  <a:lnTo>
                    <a:pt x="50858" y="7158"/>
                  </a:lnTo>
                  <a:lnTo>
                    <a:pt x="50948" y="6744"/>
                  </a:lnTo>
                  <a:lnTo>
                    <a:pt x="51113" y="6383"/>
                  </a:lnTo>
                  <a:lnTo>
                    <a:pt x="51383" y="6022"/>
                  </a:lnTo>
                  <a:lnTo>
                    <a:pt x="52681" y="4499"/>
                  </a:lnTo>
                  <a:lnTo>
                    <a:pt x="52958" y="4217"/>
                  </a:lnTo>
                  <a:lnTo>
                    <a:pt x="53281" y="4006"/>
                  </a:lnTo>
                  <a:lnTo>
                    <a:pt x="53633" y="3918"/>
                  </a:lnTo>
                  <a:lnTo>
                    <a:pt x="53993" y="3856"/>
                  </a:lnTo>
                  <a:close/>
                  <a:moveTo>
                    <a:pt x="39608" y="20567"/>
                  </a:moveTo>
                  <a:lnTo>
                    <a:pt x="39991" y="20593"/>
                  </a:lnTo>
                  <a:lnTo>
                    <a:pt x="40358" y="20699"/>
                  </a:lnTo>
                  <a:lnTo>
                    <a:pt x="40688" y="20892"/>
                  </a:lnTo>
                  <a:lnTo>
                    <a:pt x="41018" y="21165"/>
                  </a:lnTo>
                  <a:lnTo>
                    <a:pt x="41273" y="21535"/>
                  </a:lnTo>
                  <a:lnTo>
                    <a:pt x="41438" y="21940"/>
                  </a:lnTo>
                  <a:lnTo>
                    <a:pt x="41581" y="22345"/>
                  </a:lnTo>
                  <a:lnTo>
                    <a:pt x="41618" y="22776"/>
                  </a:lnTo>
                  <a:lnTo>
                    <a:pt x="41603" y="23225"/>
                  </a:lnTo>
                  <a:lnTo>
                    <a:pt x="41476" y="23657"/>
                  </a:lnTo>
                  <a:lnTo>
                    <a:pt x="41326" y="24062"/>
                  </a:lnTo>
                  <a:lnTo>
                    <a:pt x="41093" y="24405"/>
                  </a:lnTo>
                  <a:lnTo>
                    <a:pt x="39781" y="26034"/>
                  </a:lnTo>
                  <a:lnTo>
                    <a:pt x="39443" y="26333"/>
                  </a:lnTo>
                  <a:lnTo>
                    <a:pt x="39098" y="26545"/>
                  </a:lnTo>
                  <a:lnTo>
                    <a:pt x="38716" y="26694"/>
                  </a:lnTo>
                  <a:lnTo>
                    <a:pt x="38333" y="26738"/>
                  </a:lnTo>
                  <a:lnTo>
                    <a:pt x="37988" y="26694"/>
                  </a:lnTo>
                  <a:lnTo>
                    <a:pt x="37621" y="26571"/>
                  </a:lnTo>
                  <a:lnTo>
                    <a:pt x="37276" y="26395"/>
                  </a:lnTo>
                  <a:lnTo>
                    <a:pt x="36998" y="26096"/>
                  </a:lnTo>
                  <a:lnTo>
                    <a:pt x="36728" y="25752"/>
                  </a:lnTo>
                  <a:lnTo>
                    <a:pt x="36526" y="25365"/>
                  </a:lnTo>
                  <a:lnTo>
                    <a:pt x="36436" y="24942"/>
                  </a:lnTo>
                  <a:lnTo>
                    <a:pt x="36361" y="24493"/>
                  </a:lnTo>
                  <a:lnTo>
                    <a:pt x="36421" y="24062"/>
                  </a:lnTo>
                  <a:lnTo>
                    <a:pt x="36511" y="23657"/>
                  </a:lnTo>
                  <a:lnTo>
                    <a:pt x="36676" y="23243"/>
                  </a:lnTo>
                  <a:lnTo>
                    <a:pt x="36908" y="22864"/>
                  </a:lnTo>
                  <a:lnTo>
                    <a:pt x="38243" y="21271"/>
                  </a:lnTo>
                  <a:lnTo>
                    <a:pt x="38536" y="20954"/>
                  </a:lnTo>
                  <a:lnTo>
                    <a:pt x="38866" y="20743"/>
                  </a:lnTo>
                  <a:lnTo>
                    <a:pt x="39226" y="20611"/>
                  </a:lnTo>
                  <a:lnTo>
                    <a:pt x="39608" y="20567"/>
                  </a:lnTo>
                  <a:close/>
                  <a:moveTo>
                    <a:pt x="52696" y="20567"/>
                  </a:moveTo>
                  <a:lnTo>
                    <a:pt x="53048" y="20611"/>
                  </a:lnTo>
                  <a:lnTo>
                    <a:pt x="53378" y="20716"/>
                  </a:lnTo>
                  <a:lnTo>
                    <a:pt x="53701" y="20936"/>
                  </a:lnTo>
                  <a:lnTo>
                    <a:pt x="54016" y="21209"/>
                  </a:lnTo>
                  <a:lnTo>
                    <a:pt x="55313" y="22820"/>
                  </a:lnTo>
                  <a:lnTo>
                    <a:pt x="55546" y="23181"/>
                  </a:lnTo>
                  <a:lnTo>
                    <a:pt x="55726" y="23586"/>
                  </a:lnTo>
                  <a:lnTo>
                    <a:pt x="55801" y="24018"/>
                  </a:lnTo>
                  <a:lnTo>
                    <a:pt x="55861" y="24423"/>
                  </a:lnTo>
                  <a:lnTo>
                    <a:pt x="55801" y="24872"/>
                  </a:lnTo>
                  <a:lnTo>
                    <a:pt x="55726" y="25303"/>
                  </a:lnTo>
                  <a:lnTo>
                    <a:pt x="55546" y="25708"/>
                  </a:lnTo>
                  <a:lnTo>
                    <a:pt x="55313" y="26052"/>
                  </a:lnTo>
                  <a:lnTo>
                    <a:pt x="55021" y="26351"/>
                  </a:lnTo>
                  <a:lnTo>
                    <a:pt x="54691" y="26545"/>
                  </a:lnTo>
                  <a:lnTo>
                    <a:pt x="54361" y="26694"/>
                  </a:lnTo>
                  <a:lnTo>
                    <a:pt x="53993" y="26738"/>
                  </a:lnTo>
                  <a:lnTo>
                    <a:pt x="53633" y="26694"/>
                  </a:lnTo>
                  <a:lnTo>
                    <a:pt x="53281" y="26545"/>
                  </a:lnTo>
                  <a:lnTo>
                    <a:pt x="52958" y="26351"/>
                  </a:lnTo>
                  <a:lnTo>
                    <a:pt x="52681" y="26052"/>
                  </a:lnTo>
                  <a:lnTo>
                    <a:pt x="51383" y="24449"/>
                  </a:lnTo>
                  <a:lnTo>
                    <a:pt x="51113" y="24106"/>
                  </a:lnTo>
                  <a:lnTo>
                    <a:pt x="50948" y="23692"/>
                  </a:lnTo>
                  <a:lnTo>
                    <a:pt x="50858" y="23287"/>
                  </a:lnTo>
                  <a:lnTo>
                    <a:pt x="50821" y="22838"/>
                  </a:lnTo>
                  <a:lnTo>
                    <a:pt x="50858" y="22389"/>
                  </a:lnTo>
                  <a:lnTo>
                    <a:pt x="50948" y="21984"/>
                  </a:lnTo>
                  <a:lnTo>
                    <a:pt x="51113" y="21579"/>
                  </a:lnTo>
                  <a:lnTo>
                    <a:pt x="51383" y="21209"/>
                  </a:lnTo>
                  <a:lnTo>
                    <a:pt x="51661" y="20936"/>
                  </a:lnTo>
                  <a:lnTo>
                    <a:pt x="51991" y="20716"/>
                  </a:lnTo>
                  <a:lnTo>
                    <a:pt x="52336" y="20611"/>
                  </a:lnTo>
                  <a:lnTo>
                    <a:pt x="52696" y="20567"/>
                  </a:lnTo>
                  <a:close/>
                  <a:moveTo>
                    <a:pt x="38386" y="3856"/>
                  </a:moveTo>
                  <a:lnTo>
                    <a:pt x="38768" y="3918"/>
                  </a:lnTo>
                  <a:lnTo>
                    <a:pt x="39121" y="4024"/>
                  </a:lnTo>
                  <a:lnTo>
                    <a:pt x="39466" y="4244"/>
                  </a:lnTo>
                  <a:lnTo>
                    <a:pt x="39781" y="4543"/>
                  </a:lnTo>
                  <a:lnTo>
                    <a:pt x="41093" y="6057"/>
                  </a:lnTo>
                  <a:lnTo>
                    <a:pt x="41326" y="6427"/>
                  </a:lnTo>
                  <a:lnTo>
                    <a:pt x="41476" y="6788"/>
                  </a:lnTo>
                  <a:lnTo>
                    <a:pt x="41603" y="7193"/>
                  </a:lnTo>
                  <a:lnTo>
                    <a:pt x="41618" y="7625"/>
                  </a:lnTo>
                  <a:lnTo>
                    <a:pt x="41581" y="8056"/>
                  </a:lnTo>
                  <a:lnTo>
                    <a:pt x="41453" y="8461"/>
                  </a:lnTo>
                  <a:lnTo>
                    <a:pt x="41273" y="8848"/>
                  </a:lnTo>
                  <a:lnTo>
                    <a:pt x="41018" y="9148"/>
                  </a:lnTo>
                  <a:lnTo>
                    <a:pt x="40726" y="9421"/>
                  </a:lnTo>
                  <a:lnTo>
                    <a:pt x="40381" y="9614"/>
                  </a:lnTo>
                  <a:lnTo>
                    <a:pt x="40036" y="9729"/>
                  </a:lnTo>
                  <a:lnTo>
                    <a:pt x="39668" y="9773"/>
                  </a:lnTo>
                  <a:lnTo>
                    <a:pt x="39263" y="9729"/>
                  </a:lnTo>
                  <a:lnTo>
                    <a:pt x="38896" y="9597"/>
                  </a:lnTo>
                  <a:lnTo>
                    <a:pt x="38536" y="9385"/>
                  </a:lnTo>
                  <a:lnTo>
                    <a:pt x="38243" y="9077"/>
                  </a:lnTo>
                  <a:lnTo>
                    <a:pt x="36908" y="7537"/>
                  </a:lnTo>
                  <a:lnTo>
                    <a:pt x="36676" y="7193"/>
                  </a:lnTo>
                  <a:lnTo>
                    <a:pt x="36511" y="6832"/>
                  </a:lnTo>
                  <a:lnTo>
                    <a:pt x="36421" y="6401"/>
                  </a:lnTo>
                  <a:lnTo>
                    <a:pt x="36361" y="5996"/>
                  </a:lnTo>
                  <a:lnTo>
                    <a:pt x="36436" y="5573"/>
                  </a:lnTo>
                  <a:lnTo>
                    <a:pt x="36526" y="5159"/>
                  </a:lnTo>
                  <a:lnTo>
                    <a:pt x="36728" y="4798"/>
                  </a:lnTo>
                  <a:lnTo>
                    <a:pt x="36998" y="4455"/>
                  </a:lnTo>
                  <a:lnTo>
                    <a:pt x="37291" y="4173"/>
                  </a:lnTo>
                  <a:lnTo>
                    <a:pt x="37636" y="3980"/>
                  </a:lnTo>
                  <a:lnTo>
                    <a:pt x="38026" y="3874"/>
                  </a:lnTo>
                  <a:lnTo>
                    <a:pt x="38386" y="3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73"/>
          <p:cNvGrpSpPr/>
          <p:nvPr/>
        </p:nvGrpSpPr>
        <p:grpSpPr>
          <a:xfrm>
            <a:off x="7453164" y="3152257"/>
            <a:ext cx="680388" cy="583191"/>
            <a:chOff x="104250" y="82525"/>
            <a:chExt cx="2799950" cy="2817350"/>
          </a:xfrm>
        </p:grpSpPr>
        <p:sp>
          <p:nvSpPr>
            <p:cNvPr id="576" name="Google Shape;576;p73"/>
            <p:cNvSpPr/>
            <p:nvPr/>
          </p:nvSpPr>
          <p:spPr>
            <a:xfrm>
              <a:off x="104250" y="82525"/>
              <a:ext cx="2799950" cy="2817350"/>
            </a:xfrm>
            <a:custGeom>
              <a:avLst/>
              <a:gdLst/>
              <a:ahLst/>
              <a:cxnLst/>
              <a:rect l="l" t="t" r="r" b="b"/>
              <a:pathLst>
                <a:path w="111998" h="112694" extrusionOk="0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3"/>
            <p:cNvSpPr/>
            <p:nvPr/>
          </p:nvSpPr>
          <p:spPr>
            <a:xfrm>
              <a:off x="1527550" y="1486350"/>
              <a:ext cx="619900" cy="522550"/>
            </a:xfrm>
            <a:custGeom>
              <a:avLst/>
              <a:gdLst/>
              <a:ahLst/>
              <a:cxnLst/>
              <a:rect l="l" t="t" r="r" b="b"/>
              <a:pathLst>
                <a:path w="24796" h="20902" extrusionOk="0">
                  <a:moveTo>
                    <a:pt x="20963" y="0"/>
                  </a:moveTo>
                  <a:lnTo>
                    <a:pt x="22246" y="35"/>
                  </a:lnTo>
                  <a:lnTo>
                    <a:pt x="23536" y="132"/>
                  </a:lnTo>
                  <a:lnTo>
                    <a:pt x="24796" y="238"/>
                  </a:lnTo>
                  <a:lnTo>
                    <a:pt x="24406" y="264"/>
                  </a:lnTo>
                  <a:lnTo>
                    <a:pt x="23971" y="414"/>
                  </a:lnTo>
                  <a:lnTo>
                    <a:pt x="23506" y="590"/>
                  </a:lnTo>
                  <a:lnTo>
                    <a:pt x="23056" y="837"/>
                  </a:lnTo>
                  <a:lnTo>
                    <a:pt x="22621" y="1074"/>
                  </a:lnTo>
                  <a:lnTo>
                    <a:pt x="22208" y="1321"/>
                  </a:lnTo>
                  <a:lnTo>
                    <a:pt x="21886" y="1514"/>
                  </a:lnTo>
                  <a:lnTo>
                    <a:pt x="20836" y="2069"/>
                  </a:lnTo>
                  <a:lnTo>
                    <a:pt x="19823" y="2685"/>
                  </a:lnTo>
                  <a:lnTo>
                    <a:pt x="18803" y="3390"/>
                  </a:lnTo>
                  <a:lnTo>
                    <a:pt x="17866" y="4164"/>
                  </a:lnTo>
                  <a:lnTo>
                    <a:pt x="16981" y="5045"/>
                  </a:lnTo>
                  <a:lnTo>
                    <a:pt x="16156" y="5996"/>
                  </a:lnTo>
                  <a:lnTo>
                    <a:pt x="15293" y="7167"/>
                  </a:lnTo>
                  <a:lnTo>
                    <a:pt x="14483" y="8373"/>
                  </a:lnTo>
                  <a:lnTo>
                    <a:pt x="13681" y="9605"/>
                  </a:lnTo>
                  <a:lnTo>
                    <a:pt x="12871" y="10847"/>
                  </a:lnTo>
                  <a:lnTo>
                    <a:pt x="12061" y="12079"/>
                  </a:lnTo>
                  <a:lnTo>
                    <a:pt x="11273" y="13268"/>
                  </a:lnTo>
                  <a:lnTo>
                    <a:pt x="10411" y="14465"/>
                  </a:lnTo>
                  <a:lnTo>
                    <a:pt x="9511" y="15539"/>
                  </a:lnTo>
                  <a:lnTo>
                    <a:pt x="8491" y="16578"/>
                  </a:lnTo>
                  <a:lnTo>
                    <a:pt x="7441" y="17547"/>
                  </a:lnTo>
                  <a:lnTo>
                    <a:pt x="6293" y="18383"/>
                  </a:lnTo>
                  <a:lnTo>
                    <a:pt x="5131" y="19140"/>
                  </a:lnTo>
                  <a:lnTo>
                    <a:pt x="3893" y="19757"/>
                  </a:lnTo>
                  <a:lnTo>
                    <a:pt x="2611" y="20258"/>
                  </a:lnTo>
                  <a:lnTo>
                    <a:pt x="1321" y="20655"/>
                  </a:lnTo>
                  <a:lnTo>
                    <a:pt x="1" y="20901"/>
                  </a:lnTo>
                  <a:lnTo>
                    <a:pt x="661" y="20593"/>
                  </a:lnTo>
                  <a:lnTo>
                    <a:pt x="1238" y="20109"/>
                  </a:lnTo>
                  <a:lnTo>
                    <a:pt x="1786" y="19580"/>
                  </a:lnTo>
                  <a:lnTo>
                    <a:pt x="2333" y="18911"/>
                  </a:lnTo>
                  <a:lnTo>
                    <a:pt x="2798" y="18251"/>
                  </a:lnTo>
                  <a:lnTo>
                    <a:pt x="3256" y="17503"/>
                  </a:lnTo>
                  <a:lnTo>
                    <a:pt x="3668" y="16737"/>
                  </a:lnTo>
                  <a:lnTo>
                    <a:pt x="4058" y="15936"/>
                  </a:lnTo>
                  <a:lnTo>
                    <a:pt x="4418" y="15187"/>
                  </a:lnTo>
                  <a:lnTo>
                    <a:pt x="4733" y="14439"/>
                  </a:lnTo>
                  <a:lnTo>
                    <a:pt x="5056" y="13735"/>
                  </a:lnTo>
                  <a:lnTo>
                    <a:pt x="5618" y="12520"/>
                  </a:lnTo>
                  <a:lnTo>
                    <a:pt x="6143" y="11305"/>
                  </a:lnTo>
                  <a:lnTo>
                    <a:pt x="6706" y="10098"/>
                  </a:lnTo>
                  <a:lnTo>
                    <a:pt x="7328" y="8945"/>
                  </a:lnTo>
                  <a:lnTo>
                    <a:pt x="7966" y="7827"/>
                  </a:lnTo>
                  <a:lnTo>
                    <a:pt x="8641" y="6762"/>
                  </a:lnTo>
                  <a:lnTo>
                    <a:pt x="9376" y="5749"/>
                  </a:lnTo>
                  <a:lnTo>
                    <a:pt x="10148" y="4798"/>
                  </a:lnTo>
                  <a:lnTo>
                    <a:pt x="10951" y="3918"/>
                  </a:lnTo>
                  <a:lnTo>
                    <a:pt x="11813" y="3082"/>
                  </a:lnTo>
                  <a:lnTo>
                    <a:pt x="12758" y="2360"/>
                  </a:lnTo>
                  <a:lnTo>
                    <a:pt x="13718" y="1691"/>
                  </a:lnTo>
                  <a:lnTo>
                    <a:pt x="14731" y="1145"/>
                  </a:lnTo>
                  <a:lnTo>
                    <a:pt x="15931" y="678"/>
                  </a:lnTo>
                  <a:lnTo>
                    <a:pt x="17176" y="370"/>
                  </a:lnTo>
                  <a:lnTo>
                    <a:pt x="18428" y="150"/>
                  </a:lnTo>
                  <a:lnTo>
                    <a:pt x="19703" y="35"/>
                  </a:lnTo>
                  <a:lnTo>
                    <a:pt x="20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3"/>
            <p:cNvSpPr/>
            <p:nvPr/>
          </p:nvSpPr>
          <p:spPr>
            <a:xfrm>
              <a:off x="1572750" y="1506150"/>
              <a:ext cx="817125" cy="615200"/>
            </a:xfrm>
            <a:custGeom>
              <a:avLst/>
              <a:gdLst/>
              <a:ahLst/>
              <a:cxnLst/>
              <a:rect l="l" t="t" r="r" b="b"/>
              <a:pathLst>
                <a:path w="32685" h="24608" extrusionOk="0">
                  <a:moveTo>
                    <a:pt x="30015" y="1"/>
                  </a:moveTo>
                  <a:lnTo>
                    <a:pt x="31350" y="18"/>
                  </a:lnTo>
                  <a:lnTo>
                    <a:pt x="32685" y="89"/>
                  </a:lnTo>
                  <a:lnTo>
                    <a:pt x="32475" y="150"/>
                  </a:lnTo>
                  <a:lnTo>
                    <a:pt x="32250" y="309"/>
                  </a:lnTo>
                  <a:lnTo>
                    <a:pt x="31988" y="502"/>
                  </a:lnTo>
                  <a:lnTo>
                    <a:pt x="31710" y="722"/>
                  </a:lnTo>
                  <a:lnTo>
                    <a:pt x="31485" y="1013"/>
                  </a:lnTo>
                  <a:lnTo>
                    <a:pt x="31238" y="1277"/>
                  </a:lnTo>
                  <a:lnTo>
                    <a:pt x="31050" y="1471"/>
                  </a:lnTo>
                  <a:lnTo>
                    <a:pt x="30878" y="1629"/>
                  </a:lnTo>
                  <a:lnTo>
                    <a:pt x="29940" y="2712"/>
                  </a:lnTo>
                  <a:lnTo>
                    <a:pt x="29040" y="3857"/>
                  </a:lnTo>
                  <a:lnTo>
                    <a:pt x="28253" y="5089"/>
                  </a:lnTo>
                  <a:lnTo>
                    <a:pt x="27518" y="6392"/>
                  </a:lnTo>
                  <a:lnTo>
                    <a:pt x="26933" y="7625"/>
                  </a:lnTo>
                  <a:lnTo>
                    <a:pt x="26355" y="8813"/>
                  </a:lnTo>
                  <a:lnTo>
                    <a:pt x="25808" y="10055"/>
                  </a:lnTo>
                  <a:lnTo>
                    <a:pt x="25245" y="11243"/>
                  </a:lnTo>
                  <a:lnTo>
                    <a:pt x="24683" y="12458"/>
                  </a:lnTo>
                  <a:lnTo>
                    <a:pt x="24083" y="13629"/>
                  </a:lnTo>
                  <a:lnTo>
                    <a:pt x="23498" y="14774"/>
                  </a:lnTo>
                  <a:lnTo>
                    <a:pt x="22838" y="15892"/>
                  </a:lnTo>
                  <a:lnTo>
                    <a:pt x="22185" y="17001"/>
                  </a:lnTo>
                  <a:lnTo>
                    <a:pt x="21450" y="18014"/>
                  </a:lnTo>
                  <a:lnTo>
                    <a:pt x="20640" y="19009"/>
                  </a:lnTo>
                  <a:lnTo>
                    <a:pt x="19800" y="19951"/>
                  </a:lnTo>
                  <a:lnTo>
                    <a:pt x="18840" y="20813"/>
                  </a:lnTo>
                  <a:lnTo>
                    <a:pt x="17805" y="21632"/>
                  </a:lnTo>
                  <a:lnTo>
                    <a:pt x="16530" y="22451"/>
                  </a:lnTo>
                  <a:lnTo>
                    <a:pt x="15218" y="23173"/>
                  </a:lnTo>
                  <a:lnTo>
                    <a:pt x="13860" y="23719"/>
                  </a:lnTo>
                  <a:lnTo>
                    <a:pt x="12450" y="24168"/>
                  </a:lnTo>
                  <a:lnTo>
                    <a:pt x="11040" y="24432"/>
                  </a:lnTo>
                  <a:lnTo>
                    <a:pt x="9638" y="24608"/>
                  </a:lnTo>
                  <a:lnTo>
                    <a:pt x="8205" y="24608"/>
                  </a:lnTo>
                  <a:lnTo>
                    <a:pt x="6780" y="24476"/>
                  </a:lnTo>
                  <a:lnTo>
                    <a:pt x="5348" y="24212"/>
                  </a:lnTo>
                  <a:lnTo>
                    <a:pt x="3960" y="23816"/>
                  </a:lnTo>
                  <a:lnTo>
                    <a:pt x="2610" y="23287"/>
                  </a:lnTo>
                  <a:lnTo>
                    <a:pt x="1275" y="22583"/>
                  </a:lnTo>
                  <a:lnTo>
                    <a:pt x="0" y="21764"/>
                  </a:lnTo>
                  <a:lnTo>
                    <a:pt x="863" y="21606"/>
                  </a:lnTo>
                  <a:lnTo>
                    <a:pt x="1778" y="21342"/>
                  </a:lnTo>
                  <a:lnTo>
                    <a:pt x="2700" y="20972"/>
                  </a:lnTo>
                  <a:lnTo>
                    <a:pt x="3608" y="20505"/>
                  </a:lnTo>
                  <a:lnTo>
                    <a:pt x="4523" y="20021"/>
                  </a:lnTo>
                  <a:lnTo>
                    <a:pt x="5408" y="19493"/>
                  </a:lnTo>
                  <a:lnTo>
                    <a:pt x="6195" y="18965"/>
                  </a:lnTo>
                  <a:lnTo>
                    <a:pt x="6968" y="18436"/>
                  </a:lnTo>
                  <a:lnTo>
                    <a:pt x="7853" y="17679"/>
                  </a:lnTo>
                  <a:lnTo>
                    <a:pt x="8693" y="16869"/>
                  </a:lnTo>
                  <a:lnTo>
                    <a:pt x="9503" y="15989"/>
                  </a:lnTo>
                  <a:lnTo>
                    <a:pt x="10290" y="15038"/>
                  </a:lnTo>
                  <a:lnTo>
                    <a:pt x="11025" y="14043"/>
                  </a:lnTo>
                  <a:lnTo>
                    <a:pt x="11738" y="13004"/>
                  </a:lnTo>
                  <a:lnTo>
                    <a:pt x="12413" y="12018"/>
                  </a:lnTo>
                  <a:lnTo>
                    <a:pt x="13073" y="11023"/>
                  </a:lnTo>
                  <a:lnTo>
                    <a:pt x="13973" y="9720"/>
                  </a:lnTo>
                  <a:lnTo>
                    <a:pt x="14858" y="8461"/>
                  </a:lnTo>
                  <a:lnTo>
                    <a:pt x="15758" y="7317"/>
                  </a:lnTo>
                  <a:lnTo>
                    <a:pt x="16695" y="6243"/>
                  </a:lnTo>
                  <a:lnTo>
                    <a:pt x="17670" y="5204"/>
                  </a:lnTo>
                  <a:lnTo>
                    <a:pt x="18743" y="4235"/>
                  </a:lnTo>
                  <a:lnTo>
                    <a:pt x="19890" y="3346"/>
                  </a:lnTo>
                  <a:lnTo>
                    <a:pt x="21135" y="2483"/>
                  </a:lnTo>
                  <a:lnTo>
                    <a:pt x="22335" y="1805"/>
                  </a:lnTo>
                  <a:lnTo>
                    <a:pt x="23573" y="1251"/>
                  </a:lnTo>
                  <a:lnTo>
                    <a:pt x="24833" y="810"/>
                  </a:lnTo>
                  <a:lnTo>
                    <a:pt x="26108" y="458"/>
                  </a:lnTo>
                  <a:lnTo>
                    <a:pt x="27383" y="221"/>
                  </a:lnTo>
                  <a:lnTo>
                    <a:pt x="28718" y="62"/>
                  </a:lnTo>
                  <a:lnTo>
                    <a:pt x="30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3"/>
            <p:cNvSpPr/>
            <p:nvPr/>
          </p:nvSpPr>
          <p:spPr>
            <a:xfrm>
              <a:off x="1533175" y="950400"/>
              <a:ext cx="529900" cy="443075"/>
            </a:xfrm>
            <a:custGeom>
              <a:avLst/>
              <a:gdLst/>
              <a:ahLst/>
              <a:cxnLst/>
              <a:rect l="l" t="t" r="r" b="b"/>
              <a:pathLst>
                <a:path w="21196" h="17723" extrusionOk="0">
                  <a:moveTo>
                    <a:pt x="17948" y="0"/>
                  </a:moveTo>
                  <a:lnTo>
                    <a:pt x="19036" y="27"/>
                  </a:lnTo>
                  <a:lnTo>
                    <a:pt x="20123" y="88"/>
                  </a:lnTo>
                  <a:lnTo>
                    <a:pt x="21196" y="220"/>
                  </a:lnTo>
                  <a:lnTo>
                    <a:pt x="20873" y="247"/>
                  </a:lnTo>
                  <a:lnTo>
                    <a:pt x="20498" y="326"/>
                  </a:lnTo>
                  <a:lnTo>
                    <a:pt x="20123" y="484"/>
                  </a:lnTo>
                  <a:lnTo>
                    <a:pt x="19711" y="704"/>
                  </a:lnTo>
                  <a:lnTo>
                    <a:pt x="19351" y="898"/>
                  </a:lnTo>
                  <a:lnTo>
                    <a:pt x="18998" y="1101"/>
                  </a:lnTo>
                  <a:lnTo>
                    <a:pt x="18691" y="1277"/>
                  </a:lnTo>
                  <a:lnTo>
                    <a:pt x="17813" y="1743"/>
                  </a:lnTo>
                  <a:lnTo>
                    <a:pt x="16951" y="2289"/>
                  </a:lnTo>
                  <a:lnTo>
                    <a:pt x="16103" y="2888"/>
                  </a:lnTo>
                  <a:lnTo>
                    <a:pt x="15278" y="3548"/>
                  </a:lnTo>
                  <a:lnTo>
                    <a:pt x="14521" y="4279"/>
                  </a:lnTo>
                  <a:lnTo>
                    <a:pt x="13831" y="5115"/>
                  </a:lnTo>
                  <a:lnTo>
                    <a:pt x="13073" y="6084"/>
                  </a:lnTo>
                  <a:lnTo>
                    <a:pt x="12361" y="7105"/>
                  </a:lnTo>
                  <a:lnTo>
                    <a:pt x="11708" y="8135"/>
                  </a:lnTo>
                  <a:lnTo>
                    <a:pt x="11026" y="9192"/>
                  </a:lnTo>
                  <a:lnTo>
                    <a:pt x="10336" y="10231"/>
                  </a:lnTo>
                  <a:lnTo>
                    <a:pt x="9661" y="11269"/>
                  </a:lnTo>
                  <a:lnTo>
                    <a:pt x="8911" y="12264"/>
                  </a:lnTo>
                  <a:lnTo>
                    <a:pt x="8116" y="13206"/>
                  </a:lnTo>
                  <a:lnTo>
                    <a:pt x="7268" y="14087"/>
                  </a:lnTo>
                  <a:lnTo>
                    <a:pt x="6203" y="14994"/>
                  </a:lnTo>
                  <a:lnTo>
                    <a:pt x="5078" y="15830"/>
                  </a:lnTo>
                  <a:lnTo>
                    <a:pt x="3856" y="16517"/>
                  </a:lnTo>
                  <a:lnTo>
                    <a:pt x="2611" y="17071"/>
                  </a:lnTo>
                  <a:lnTo>
                    <a:pt x="1336" y="17485"/>
                  </a:lnTo>
                  <a:lnTo>
                    <a:pt x="1" y="17723"/>
                  </a:lnTo>
                  <a:lnTo>
                    <a:pt x="623" y="17441"/>
                  </a:lnTo>
                  <a:lnTo>
                    <a:pt x="1163" y="17001"/>
                  </a:lnTo>
                  <a:lnTo>
                    <a:pt x="1673" y="16473"/>
                  </a:lnTo>
                  <a:lnTo>
                    <a:pt x="2161" y="15856"/>
                  </a:lnTo>
                  <a:lnTo>
                    <a:pt x="2611" y="15170"/>
                  </a:lnTo>
                  <a:lnTo>
                    <a:pt x="3008" y="14465"/>
                  </a:lnTo>
                  <a:lnTo>
                    <a:pt x="3383" y="13735"/>
                  </a:lnTo>
                  <a:lnTo>
                    <a:pt x="3721" y="13030"/>
                  </a:lnTo>
                  <a:lnTo>
                    <a:pt x="4021" y="12299"/>
                  </a:lnTo>
                  <a:lnTo>
                    <a:pt x="4343" y="11666"/>
                  </a:lnTo>
                  <a:lnTo>
                    <a:pt x="4906" y="10363"/>
                  </a:lnTo>
                  <a:lnTo>
                    <a:pt x="5506" y="9086"/>
                  </a:lnTo>
                  <a:lnTo>
                    <a:pt x="6128" y="7827"/>
                  </a:lnTo>
                  <a:lnTo>
                    <a:pt x="6818" y="6612"/>
                  </a:lnTo>
                  <a:lnTo>
                    <a:pt x="7478" y="5626"/>
                  </a:lnTo>
                  <a:lnTo>
                    <a:pt x="8191" y="4649"/>
                  </a:lnTo>
                  <a:lnTo>
                    <a:pt x="8978" y="3751"/>
                  </a:lnTo>
                  <a:lnTo>
                    <a:pt x="9788" y="2888"/>
                  </a:lnTo>
                  <a:lnTo>
                    <a:pt x="10673" y="2157"/>
                  </a:lnTo>
                  <a:lnTo>
                    <a:pt x="11611" y="1497"/>
                  </a:lnTo>
                  <a:lnTo>
                    <a:pt x="12608" y="969"/>
                  </a:lnTo>
                  <a:lnTo>
                    <a:pt x="13643" y="572"/>
                  </a:lnTo>
                  <a:lnTo>
                    <a:pt x="14708" y="282"/>
                  </a:lnTo>
                  <a:lnTo>
                    <a:pt x="15743" y="88"/>
                  </a:lnTo>
                  <a:lnTo>
                    <a:pt x="16853" y="27"/>
                  </a:lnTo>
                  <a:lnTo>
                    <a:pt x="17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3"/>
            <p:cNvSpPr/>
            <p:nvPr/>
          </p:nvSpPr>
          <p:spPr>
            <a:xfrm>
              <a:off x="1572750" y="957000"/>
              <a:ext cx="698825" cy="529375"/>
            </a:xfrm>
            <a:custGeom>
              <a:avLst/>
              <a:gdLst/>
              <a:ahLst/>
              <a:cxnLst/>
              <a:rect l="l" t="t" r="r" b="b"/>
              <a:pathLst>
                <a:path w="27953" h="21175" extrusionOk="0">
                  <a:moveTo>
                    <a:pt x="25410" y="0"/>
                  </a:moveTo>
                  <a:lnTo>
                    <a:pt x="26670" y="0"/>
                  </a:lnTo>
                  <a:lnTo>
                    <a:pt x="27953" y="88"/>
                  </a:lnTo>
                  <a:lnTo>
                    <a:pt x="27758" y="150"/>
                  </a:lnTo>
                  <a:lnTo>
                    <a:pt x="27518" y="308"/>
                  </a:lnTo>
                  <a:lnTo>
                    <a:pt x="27278" y="511"/>
                  </a:lnTo>
                  <a:lnTo>
                    <a:pt x="27030" y="775"/>
                  </a:lnTo>
                  <a:lnTo>
                    <a:pt x="26768" y="1013"/>
                  </a:lnTo>
                  <a:lnTo>
                    <a:pt x="26580" y="1259"/>
                  </a:lnTo>
                  <a:lnTo>
                    <a:pt x="26445" y="1409"/>
                  </a:lnTo>
                  <a:lnTo>
                    <a:pt x="25620" y="2342"/>
                  </a:lnTo>
                  <a:lnTo>
                    <a:pt x="24848" y="3328"/>
                  </a:lnTo>
                  <a:lnTo>
                    <a:pt x="24173" y="4385"/>
                  </a:lnTo>
                  <a:lnTo>
                    <a:pt x="23558" y="5494"/>
                  </a:lnTo>
                  <a:lnTo>
                    <a:pt x="22988" y="6639"/>
                  </a:lnTo>
                  <a:lnTo>
                    <a:pt x="22485" y="7765"/>
                  </a:lnTo>
                  <a:lnTo>
                    <a:pt x="21960" y="8884"/>
                  </a:lnTo>
                  <a:lnTo>
                    <a:pt x="21450" y="10011"/>
                  </a:lnTo>
                  <a:lnTo>
                    <a:pt x="20903" y="11093"/>
                  </a:lnTo>
                  <a:lnTo>
                    <a:pt x="20378" y="12176"/>
                  </a:lnTo>
                  <a:lnTo>
                    <a:pt x="19815" y="13206"/>
                  </a:lnTo>
                  <a:lnTo>
                    <a:pt x="19200" y="14245"/>
                  </a:lnTo>
                  <a:lnTo>
                    <a:pt x="18555" y="15214"/>
                  </a:lnTo>
                  <a:lnTo>
                    <a:pt x="17843" y="16147"/>
                  </a:lnTo>
                  <a:lnTo>
                    <a:pt x="17055" y="17001"/>
                  </a:lnTo>
                  <a:lnTo>
                    <a:pt x="16193" y="17837"/>
                  </a:lnTo>
                  <a:lnTo>
                    <a:pt x="15248" y="18568"/>
                  </a:lnTo>
                  <a:lnTo>
                    <a:pt x="14048" y="19343"/>
                  </a:lnTo>
                  <a:lnTo>
                    <a:pt x="12810" y="19977"/>
                  </a:lnTo>
                  <a:lnTo>
                    <a:pt x="11550" y="20487"/>
                  </a:lnTo>
                  <a:lnTo>
                    <a:pt x="10275" y="20857"/>
                  </a:lnTo>
                  <a:lnTo>
                    <a:pt x="8955" y="21033"/>
                  </a:lnTo>
                  <a:lnTo>
                    <a:pt x="7643" y="21174"/>
                  </a:lnTo>
                  <a:lnTo>
                    <a:pt x="6330" y="21086"/>
                  </a:lnTo>
                  <a:lnTo>
                    <a:pt x="4995" y="20910"/>
                  </a:lnTo>
                  <a:lnTo>
                    <a:pt x="3698" y="20531"/>
                  </a:lnTo>
                  <a:lnTo>
                    <a:pt x="2438" y="20065"/>
                  </a:lnTo>
                  <a:lnTo>
                    <a:pt x="1200" y="19449"/>
                  </a:lnTo>
                  <a:lnTo>
                    <a:pt x="0" y="18674"/>
                  </a:lnTo>
                  <a:lnTo>
                    <a:pt x="765" y="18542"/>
                  </a:lnTo>
                  <a:lnTo>
                    <a:pt x="1515" y="18322"/>
                  </a:lnTo>
                  <a:lnTo>
                    <a:pt x="2325" y="18013"/>
                  </a:lnTo>
                  <a:lnTo>
                    <a:pt x="3113" y="17617"/>
                  </a:lnTo>
                  <a:lnTo>
                    <a:pt x="3900" y="17203"/>
                  </a:lnTo>
                  <a:lnTo>
                    <a:pt x="4635" y="16737"/>
                  </a:lnTo>
                  <a:lnTo>
                    <a:pt x="5333" y="16253"/>
                  </a:lnTo>
                  <a:lnTo>
                    <a:pt x="5993" y="15812"/>
                  </a:lnTo>
                  <a:lnTo>
                    <a:pt x="6855" y="15082"/>
                  </a:lnTo>
                  <a:lnTo>
                    <a:pt x="7658" y="14263"/>
                  </a:lnTo>
                  <a:lnTo>
                    <a:pt x="8430" y="13383"/>
                  </a:lnTo>
                  <a:lnTo>
                    <a:pt x="9165" y="12440"/>
                  </a:lnTo>
                  <a:lnTo>
                    <a:pt x="9878" y="11446"/>
                  </a:lnTo>
                  <a:lnTo>
                    <a:pt x="10575" y="10451"/>
                  </a:lnTo>
                  <a:lnTo>
                    <a:pt x="11190" y="9482"/>
                  </a:lnTo>
                  <a:lnTo>
                    <a:pt x="11948" y="8338"/>
                  </a:lnTo>
                  <a:lnTo>
                    <a:pt x="12713" y="7272"/>
                  </a:lnTo>
                  <a:lnTo>
                    <a:pt x="13500" y="6286"/>
                  </a:lnTo>
                  <a:lnTo>
                    <a:pt x="14310" y="5362"/>
                  </a:lnTo>
                  <a:lnTo>
                    <a:pt x="15158" y="4455"/>
                  </a:lnTo>
                  <a:lnTo>
                    <a:pt x="16058" y="3663"/>
                  </a:lnTo>
                  <a:lnTo>
                    <a:pt x="17040" y="2862"/>
                  </a:lnTo>
                  <a:lnTo>
                    <a:pt x="18105" y="2157"/>
                  </a:lnTo>
                  <a:lnTo>
                    <a:pt x="19230" y="1479"/>
                  </a:lnTo>
                  <a:lnTo>
                    <a:pt x="20438" y="969"/>
                  </a:lnTo>
                  <a:lnTo>
                    <a:pt x="21653" y="555"/>
                  </a:lnTo>
                  <a:lnTo>
                    <a:pt x="22898" y="291"/>
                  </a:lnTo>
                  <a:lnTo>
                    <a:pt x="24158" y="88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3"/>
            <p:cNvSpPr/>
            <p:nvPr/>
          </p:nvSpPr>
          <p:spPr>
            <a:xfrm>
              <a:off x="845625" y="1486350"/>
              <a:ext cx="620075" cy="522550"/>
            </a:xfrm>
            <a:custGeom>
              <a:avLst/>
              <a:gdLst/>
              <a:ahLst/>
              <a:cxnLst/>
              <a:rect l="l" t="t" r="r" b="b"/>
              <a:pathLst>
                <a:path w="24803" h="20902" extrusionOk="0">
                  <a:moveTo>
                    <a:pt x="3818" y="0"/>
                  </a:moveTo>
                  <a:lnTo>
                    <a:pt x="5093" y="35"/>
                  </a:lnTo>
                  <a:lnTo>
                    <a:pt x="6353" y="150"/>
                  </a:lnTo>
                  <a:lnTo>
                    <a:pt x="7613" y="370"/>
                  </a:lnTo>
                  <a:lnTo>
                    <a:pt x="8850" y="678"/>
                  </a:lnTo>
                  <a:lnTo>
                    <a:pt x="10073" y="1145"/>
                  </a:lnTo>
                  <a:lnTo>
                    <a:pt x="11085" y="1691"/>
                  </a:lnTo>
                  <a:lnTo>
                    <a:pt x="12045" y="2360"/>
                  </a:lnTo>
                  <a:lnTo>
                    <a:pt x="12968" y="3082"/>
                  </a:lnTo>
                  <a:lnTo>
                    <a:pt x="13830" y="3918"/>
                  </a:lnTo>
                  <a:lnTo>
                    <a:pt x="14655" y="4798"/>
                  </a:lnTo>
                  <a:lnTo>
                    <a:pt x="15443" y="5749"/>
                  </a:lnTo>
                  <a:lnTo>
                    <a:pt x="16155" y="6762"/>
                  </a:lnTo>
                  <a:lnTo>
                    <a:pt x="16838" y="7827"/>
                  </a:lnTo>
                  <a:lnTo>
                    <a:pt x="17490" y="8945"/>
                  </a:lnTo>
                  <a:lnTo>
                    <a:pt x="18090" y="10098"/>
                  </a:lnTo>
                  <a:lnTo>
                    <a:pt x="18675" y="11305"/>
                  </a:lnTo>
                  <a:lnTo>
                    <a:pt x="19200" y="12520"/>
                  </a:lnTo>
                  <a:lnTo>
                    <a:pt x="19748" y="13735"/>
                  </a:lnTo>
                  <a:lnTo>
                    <a:pt x="20063" y="14439"/>
                  </a:lnTo>
                  <a:lnTo>
                    <a:pt x="20408" y="15187"/>
                  </a:lnTo>
                  <a:lnTo>
                    <a:pt x="20760" y="15936"/>
                  </a:lnTo>
                  <a:lnTo>
                    <a:pt x="21158" y="16737"/>
                  </a:lnTo>
                  <a:lnTo>
                    <a:pt x="21570" y="17503"/>
                  </a:lnTo>
                  <a:lnTo>
                    <a:pt x="22020" y="18251"/>
                  </a:lnTo>
                  <a:lnTo>
                    <a:pt x="22485" y="18911"/>
                  </a:lnTo>
                  <a:lnTo>
                    <a:pt x="23018" y="19580"/>
                  </a:lnTo>
                  <a:lnTo>
                    <a:pt x="23543" y="20109"/>
                  </a:lnTo>
                  <a:lnTo>
                    <a:pt x="24165" y="20593"/>
                  </a:lnTo>
                  <a:lnTo>
                    <a:pt x="24803" y="20901"/>
                  </a:lnTo>
                  <a:lnTo>
                    <a:pt x="23483" y="20655"/>
                  </a:lnTo>
                  <a:lnTo>
                    <a:pt x="22185" y="20258"/>
                  </a:lnTo>
                  <a:lnTo>
                    <a:pt x="20910" y="19757"/>
                  </a:lnTo>
                  <a:lnTo>
                    <a:pt x="19673" y="19140"/>
                  </a:lnTo>
                  <a:lnTo>
                    <a:pt x="18488" y="18383"/>
                  </a:lnTo>
                  <a:lnTo>
                    <a:pt x="17378" y="17547"/>
                  </a:lnTo>
                  <a:lnTo>
                    <a:pt x="16305" y="16578"/>
                  </a:lnTo>
                  <a:lnTo>
                    <a:pt x="15315" y="15539"/>
                  </a:lnTo>
                  <a:lnTo>
                    <a:pt x="14393" y="14465"/>
                  </a:lnTo>
                  <a:lnTo>
                    <a:pt x="13530" y="13268"/>
                  </a:lnTo>
                  <a:lnTo>
                    <a:pt x="12698" y="12079"/>
                  </a:lnTo>
                  <a:lnTo>
                    <a:pt x="11910" y="10847"/>
                  </a:lnTo>
                  <a:lnTo>
                    <a:pt x="11145" y="9605"/>
                  </a:lnTo>
                  <a:lnTo>
                    <a:pt x="10335" y="8373"/>
                  </a:lnTo>
                  <a:lnTo>
                    <a:pt x="9510" y="7167"/>
                  </a:lnTo>
                  <a:lnTo>
                    <a:pt x="8640" y="5996"/>
                  </a:lnTo>
                  <a:lnTo>
                    <a:pt x="7815" y="5045"/>
                  </a:lnTo>
                  <a:lnTo>
                    <a:pt x="6938" y="4164"/>
                  </a:lnTo>
                  <a:lnTo>
                    <a:pt x="5978" y="3390"/>
                  </a:lnTo>
                  <a:lnTo>
                    <a:pt x="4980" y="2685"/>
                  </a:lnTo>
                  <a:lnTo>
                    <a:pt x="3945" y="2069"/>
                  </a:lnTo>
                  <a:lnTo>
                    <a:pt x="2933" y="1514"/>
                  </a:lnTo>
                  <a:lnTo>
                    <a:pt x="2573" y="1321"/>
                  </a:lnTo>
                  <a:lnTo>
                    <a:pt x="2168" y="1074"/>
                  </a:lnTo>
                  <a:lnTo>
                    <a:pt x="1733" y="837"/>
                  </a:lnTo>
                  <a:lnTo>
                    <a:pt x="1260" y="590"/>
                  </a:lnTo>
                  <a:lnTo>
                    <a:pt x="810" y="414"/>
                  </a:lnTo>
                  <a:lnTo>
                    <a:pt x="398" y="264"/>
                  </a:lnTo>
                  <a:lnTo>
                    <a:pt x="0" y="238"/>
                  </a:lnTo>
                  <a:lnTo>
                    <a:pt x="1260" y="132"/>
                  </a:lnTo>
                  <a:lnTo>
                    <a:pt x="2535" y="35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3"/>
            <p:cNvSpPr/>
            <p:nvPr/>
          </p:nvSpPr>
          <p:spPr>
            <a:xfrm>
              <a:off x="603375" y="1506150"/>
              <a:ext cx="811500" cy="615200"/>
            </a:xfrm>
            <a:custGeom>
              <a:avLst/>
              <a:gdLst/>
              <a:ahLst/>
              <a:cxnLst/>
              <a:rect l="l" t="t" r="r" b="b"/>
              <a:pathLst>
                <a:path w="32460" h="24608" extrusionOk="0">
                  <a:moveTo>
                    <a:pt x="2610" y="1"/>
                  </a:moveTo>
                  <a:lnTo>
                    <a:pt x="3923" y="62"/>
                  </a:lnTo>
                  <a:lnTo>
                    <a:pt x="5205" y="221"/>
                  </a:lnTo>
                  <a:lnTo>
                    <a:pt x="6518" y="458"/>
                  </a:lnTo>
                  <a:lnTo>
                    <a:pt x="7793" y="810"/>
                  </a:lnTo>
                  <a:lnTo>
                    <a:pt x="9053" y="1251"/>
                  </a:lnTo>
                  <a:lnTo>
                    <a:pt x="10253" y="1805"/>
                  </a:lnTo>
                  <a:lnTo>
                    <a:pt x="11423" y="2483"/>
                  </a:lnTo>
                  <a:lnTo>
                    <a:pt x="12683" y="3346"/>
                  </a:lnTo>
                  <a:lnTo>
                    <a:pt x="13823" y="4235"/>
                  </a:lnTo>
                  <a:lnTo>
                    <a:pt x="14880" y="5204"/>
                  </a:lnTo>
                  <a:lnTo>
                    <a:pt x="15855" y="6243"/>
                  </a:lnTo>
                  <a:lnTo>
                    <a:pt x="16778" y="7317"/>
                  </a:lnTo>
                  <a:lnTo>
                    <a:pt x="17693" y="8461"/>
                  </a:lnTo>
                  <a:lnTo>
                    <a:pt x="18600" y="9720"/>
                  </a:lnTo>
                  <a:lnTo>
                    <a:pt x="19478" y="11023"/>
                  </a:lnTo>
                  <a:lnTo>
                    <a:pt x="20100" y="12018"/>
                  </a:lnTo>
                  <a:lnTo>
                    <a:pt x="20813" y="13048"/>
                  </a:lnTo>
                  <a:lnTo>
                    <a:pt x="21510" y="14043"/>
                  </a:lnTo>
                  <a:lnTo>
                    <a:pt x="22223" y="15038"/>
                  </a:lnTo>
                  <a:lnTo>
                    <a:pt x="22995" y="15989"/>
                  </a:lnTo>
                  <a:lnTo>
                    <a:pt x="23798" y="16869"/>
                  </a:lnTo>
                  <a:lnTo>
                    <a:pt x="24645" y="17679"/>
                  </a:lnTo>
                  <a:lnTo>
                    <a:pt x="25530" y="18436"/>
                  </a:lnTo>
                  <a:lnTo>
                    <a:pt x="26280" y="18965"/>
                  </a:lnTo>
                  <a:lnTo>
                    <a:pt x="27090" y="19493"/>
                  </a:lnTo>
                  <a:lnTo>
                    <a:pt x="27953" y="20021"/>
                  </a:lnTo>
                  <a:lnTo>
                    <a:pt x="28853" y="20505"/>
                  </a:lnTo>
                  <a:lnTo>
                    <a:pt x="29753" y="20972"/>
                  </a:lnTo>
                  <a:lnTo>
                    <a:pt x="30698" y="21342"/>
                  </a:lnTo>
                  <a:lnTo>
                    <a:pt x="31575" y="21606"/>
                  </a:lnTo>
                  <a:lnTo>
                    <a:pt x="32460" y="21764"/>
                  </a:lnTo>
                  <a:lnTo>
                    <a:pt x="31185" y="22583"/>
                  </a:lnTo>
                  <a:lnTo>
                    <a:pt x="29850" y="23287"/>
                  </a:lnTo>
                  <a:lnTo>
                    <a:pt x="28500" y="23816"/>
                  </a:lnTo>
                  <a:lnTo>
                    <a:pt x="27105" y="24212"/>
                  </a:lnTo>
                  <a:lnTo>
                    <a:pt x="25718" y="24476"/>
                  </a:lnTo>
                  <a:lnTo>
                    <a:pt x="24293" y="24608"/>
                  </a:lnTo>
                  <a:lnTo>
                    <a:pt x="22883" y="24608"/>
                  </a:lnTo>
                  <a:lnTo>
                    <a:pt x="21488" y="24432"/>
                  </a:lnTo>
                  <a:lnTo>
                    <a:pt x="20063" y="24168"/>
                  </a:lnTo>
                  <a:lnTo>
                    <a:pt x="18690" y="23719"/>
                  </a:lnTo>
                  <a:lnTo>
                    <a:pt x="17340" y="23173"/>
                  </a:lnTo>
                  <a:lnTo>
                    <a:pt x="16020" y="22451"/>
                  </a:lnTo>
                  <a:lnTo>
                    <a:pt x="14745" y="21632"/>
                  </a:lnTo>
                  <a:lnTo>
                    <a:pt x="13733" y="20813"/>
                  </a:lnTo>
                  <a:lnTo>
                    <a:pt x="12810" y="19951"/>
                  </a:lnTo>
                  <a:lnTo>
                    <a:pt x="11948" y="19009"/>
                  </a:lnTo>
                  <a:lnTo>
                    <a:pt x="11160" y="18014"/>
                  </a:lnTo>
                  <a:lnTo>
                    <a:pt x="10425" y="17001"/>
                  </a:lnTo>
                  <a:lnTo>
                    <a:pt x="9750" y="15892"/>
                  </a:lnTo>
                  <a:lnTo>
                    <a:pt x="9113" y="14774"/>
                  </a:lnTo>
                  <a:lnTo>
                    <a:pt x="8513" y="13629"/>
                  </a:lnTo>
                  <a:lnTo>
                    <a:pt x="7950" y="12458"/>
                  </a:lnTo>
                  <a:lnTo>
                    <a:pt x="7380" y="11243"/>
                  </a:lnTo>
                  <a:lnTo>
                    <a:pt x="6818" y="10055"/>
                  </a:lnTo>
                  <a:lnTo>
                    <a:pt x="6255" y="8813"/>
                  </a:lnTo>
                  <a:lnTo>
                    <a:pt x="5708" y="7625"/>
                  </a:lnTo>
                  <a:lnTo>
                    <a:pt x="5108" y="6392"/>
                  </a:lnTo>
                  <a:lnTo>
                    <a:pt x="4418" y="5089"/>
                  </a:lnTo>
                  <a:lnTo>
                    <a:pt x="3585" y="3874"/>
                  </a:lnTo>
                  <a:lnTo>
                    <a:pt x="2708" y="2712"/>
                  </a:lnTo>
                  <a:lnTo>
                    <a:pt x="1748" y="1629"/>
                  </a:lnTo>
                  <a:lnTo>
                    <a:pt x="1613" y="1471"/>
                  </a:lnTo>
                  <a:lnTo>
                    <a:pt x="1410" y="1277"/>
                  </a:lnTo>
                  <a:lnTo>
                    <a:pt x="1185" y="1013"/>
                  </a:lnTo>
                  <a:lnTo>
                    <a:pt x="923" y="722"/>
                  </a:lnTo>
                  <a:lnTo>
                    <a:pt x="698" y="502"/>
                  </a:lnTo>
                  <a:lnTo>
                    <a:pt x="435" y="309"/>
                  </a:lnTo>
                  <a:lnTo>
                    <a:pt x="188" y="150"/>
                  </a:lnTo>
                  <a:lnTo>
                    <a:pt x="0" y="89"/>
                  </a:lnTo>
                  <a:lnTo>
                    <a:pt x="1313" y="18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3"/>
            <p:cNvSpPr/>
            <p:nvPr/>
          </p:nvSpPr>
          <p:spPr>
            <a:xfrm>
              <a:off x="924550" y="950400"/>
              <a:ext cx="535325" cy="443075"/>
            </a:xfrm>
            <a:custGeom>
              <a:avLst/>
              <a:gdLst/>
              <a:ahLst/>
              <a:cxnLst/>
              <a:rect l="l" t="t" r="r" b="b"/>
              <a:pathLst>
                <a:path w="21413" h="17723" extrusionOk="0">
                  <a:moveTo>
                    <a:pt x="3308" y="0"/>
                  </a:moveTo>
                  <a:lnTo>
                    <a:pt x="4396" y="27"/>
                  </a:lnTo>
                  <a:lnTo>
                    <a:pt x="5483" y="88"/>
                  </a:lnTo>
                  <a:lnTo>
                    <a:pt x="6593" y="282"/>
                  </a:lnTo>
                  <a:lnTo>
                    <a:pt x="7651" y="572"/>
                  </a:lnTo>
                  <a:lnTo>
                    <a:pt x="8701" y="969"/>
                  </a:lnTo>
                  <a:lnTo>
                    <a:pt x="9676" y="1497"/>
                  </a:lnTo>
                  <a:lnTo>
                    <a:pt x="10636" y="2157"/>
                  </a:lnTo>
                  <a:lnTo>
                    <a:pt x="11558" y="2888"/>
                  </a:lnTo>
                  <a:lnTo>
                    <a:pt x="12383" y="3751"/>
                  </a:lnTo>
                  <a:lnTo>
                    <a:pt x="13148" y="4649"/>
                  </a:lnTo>
                  <a:lnTo>
                    <a:pt x="13883" y="5626"/>
                  </a:lnTo>
                  <a:lnTo>
                    <a:pt x="14558" y="6612"/>
                  </a:lnTo>
                  <a:lnTo>
                    <a:pt x="15256" y="7827"/>
                  </a:lnTo>
                  <a:lnTo>
                    <a:pt x="15878" y="9086"/>
                  </a:lnTo>
                  <a:lnTo>
                    <a:pt x="16478" y="10363"/>
                  </a:lnTo>
                  <a:lnTo>
                    <a:pt x="17056" y="11666"/>
                  </a:lnTo>
                  <a:lnTo>
                    <a:pt x="17341" y="12299"/>
                  </a:lnTo>
                  <a:lnTo>
                    <a:pt x="17678" y="13030"/>
                  </a:lnTo>
                  <a:lnTo>
                    <a:pt x="18038" y="13735"/>
                  </a:lnTo>
                  <a:lnTo>
                    <a:pt x="18413" y="14465"/>
                  </a:lnTo>
                  <a:lnTo>
                    <a:pt x="18826" y="15170"/>
                  </a:lnTo>
                  <a:lnTo>
                    <a:pt x="19253" y="15856"/>
                  </a:lnTo>
                  <a:lnTo>
                    <a:pt x="19726" y="16473"/>
                  </a:lnTo>
                  <a:lnTo>
                    <a:pt x="20251" y="17001"/>
                  </a:lnTo>
                  <a:lnTo>
                    <a:pt x="20836" y="17441"/>
                  </a:lnTo>
                  <a:lnTo>
                    <a:pt x="21413" y="17723"/>
                  </a:lnTo>
                  <a:lnTo>
                    <a:pt x="20101" y="17485"/>
                  </a:lnTo>
                  <a:lnTo>
                    <a:pt x="18811" y="17071"/>
                  </a:lnTo>
                  <a:lnTo>
                    <a:pt x="17528" y="16517"/>
                  </a:lnTo>
                  <a:lnTo>
                    <a:pt x="16328" y="15830"/>
                  </a:lnTo>
                  <a:lnTo>
                    <a:pt x="15158" y="14994"/>
                  </a:lnTo>
                  <a:lnTo>
                    <a:pt x="14093" y="14087"/>
                  </a:lnTo>
                  <a:lnTo>
                    <a:pt x="13223" y="13206"/>
                  </a:lnTo>
                  <a:lnTo>
                    <a:pt x="12436" y="12264"/>
                  </a:lnTo>
                  <a:lnTo>
                    <a:pt x="11708" y="11269"/>
                  </a:lnTo>
                  <a:lnTo>
                    <a:pt x="10988" y="10231"/>
                  </a:lnTo>
                  <a:lnTo>
                    <a:pt x="10298" y="9192"/>
                  </a:lnTo>
                  <a:lnTo>
                    <a:pt x="9616" y="8135"/>
                  </a:lnTo>
                  <a:lnTo>
                    <a:pt x="8903" y="7105"/>
                  </a:lnTo>
                  <a:lnTo>
                    <a:pt x="8228" y="6084"/>
                  </a:lnTo>
                  <a:lnTo>
                    <a:pt x="7463" y="5115"/>
                  </a:lnTo>
                  <a:lnTo>
                    <a:pt x="6743" y="4279"/>
                  </a:lnTo>
                  <a:lnTo>
                    <a:pt x="5978" y="3548"/>
                  </a:lnTo>
                  <a:lnTo>
                    <a:pt x="5146" y="2888"/>
                  </a:lnTo>
                  <a:lnTo>
                    <a:pt x="4306" y="2289"/>
                  </a:lnTo>
                  <a:lnTo>
                    <a:pt x="3421" y="1743"/>
                  </a:lnTo>
                  <a:lnTo>
                    <a:pt x="2536" y="1277"/>
                  </a:lnTo>
                  <a:lnTo>
                    <a:pt x="2221" y="1101"/>
                  </a:lnTo>
                  <a:lnTo>
                    <a:pt x="1898" y="898"/>
                  </a:lnTo>
                  <a:lnTo>
                    <a:pt x="1508" y="704"/>
                  </a:lnTo>
                  <a:lnTo>
                    <a:pt x="1111" y="484"/>
                  </a:lnTo>
                  <a:lnTo>
                    <a:pt x="713" y="326"/>
                  </a:lnTo>
                  <a:lnTo>
                    <a:pt x="338" y="247"/>
                  </a:lnTo>
                  <a:lnTo>
                    <a:pt x="1" y="220"/>
                  </a:lnTo>
                  <a:lnTo>
                    <a:pt x="1111" y="88"/>
                  </a:lnTo>
                  <a:lnTo>
                    <a:pt x="2183" y="27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3"/>
            <p:cNvSpPr/>
            <p:nvPr/>
          </p:nvSpPr>
          <p:spPr>
            <a:xfrm>
              <a:off x="721675" y="957000"/>
              <a:ext cx="693200" cy="529375"/>
            </a:xfrm>
            <a:custGeom>
              <a:avLst/>
              <a:gdLst/>
              <a:ahLst/>
              <a:cxnLst/>
              <a:rect l="l" t="t" r="r" b="b"/>
              <a:pathLst>
                <a:path w="27728" h="21175" extrusionOk="0">
                  <a:moveTo>
                    <a:pt x="2521" y="0"/>
                  </a:moveTo>
                  <a:lnTo>
                    <a:pt x="3781" y="88"/>
                  </a:lnTo>
                  <a:lnTo>
                    <a:pt x="5018" y="291"/>
                  </a:lnTo>
                  <a:lnTo>
                    <a:pt x="6241" y="555"/>
                  </a:lnTo>
                  <a:lnTo>
                    <a:pt x="7463" y="969"/>
                  </a:lnTo>
                  <a:lnTo>
                    <a:pt x="8641" y="1479"/>
                  </a:lnTo>
                  <a:lnTo>
                    <a:pt x="9788" y="2157"/>
                  </a:lnTo>
                  <a:lnTo>
                    <a:pt x="10838" y="2862"/>
                  </a:lnTo>
                  <a:lnTo>
                    <a:pt x="11821" y="3663"/>
                  </a:lnTo>
                  <a:lnTo>
                    <a:pt x="12721" y="4455"/>
                  </a:lnTo>
                  <a:lnTo>
                    <a:pt x="13568" y="5362"/>
                  </a:lnTo>
                  <a:lnTo>
                    <a:pt x="14356" y="6286"/>
                  </a:lnTo>
                  <a:lnTo>
                    <a:pt x="15143" y="7272"/>
                  </a:lnTo>
                  <a:lnTo>
                    <a:pt x="15893" y="8338"/>
                  </a:lnTo>
                  <a:lnTo>
                    <a:pt x="16606" y="9482"/>
                  </a:lnTo>
                  <a:lnTo>
                    <a:pt x="17266" y="10451"/>
                  </a:lnTo>
                  <a:lnTo>
                    <a:pt x="17926" y="11446"/>
                  </a:lnTo>
                  <a:lnTo>
                    <a:pt x="18638" y="12440"/>
                  </a:lnTo>
                  <a:lnTo>
                    <a:pt x="19366" y="13383"/>
                  </a:lnTo>
                  <a:lnTo>
                    <a:pt x="20138" y="14263"/>
                  </a:lnTo>
                  <a:lnTo>
                    <a:pt x="20948" y="15082"/>
                  </a:lnTo>
                  <a:lnTo>
                    <a:pt x="21811" y="15812"/>
                  </a:lnTo>
                  <a:lnTo>
                    <a:pt x="22448" y="16253"/>
                  </a:lnTo>
                  <a:lnTo>
                    <a:pt x="23146" y="16737"/>
                  </a:lnTo>
                  <a:lnTo>
                    <a:pt x="23881" y="17203"/>
                  </a:lnTo>
                  <a:lnTo>
                    <a:pt x="24646" y="17617"/>
                  </a:lnTo>
                  <a:lnTo>
                    <a:pt x="25441" y="18013"/>
                  </a:lnTo>
                  <a:lnTo>
                    <a:pt x="26191" y="18322"/>
                  </a:lnTo>
                  <a:lnTo>
                    <a:pt x="26978" y="18542"/>
                  </a:lnTo>
                  <a:lnTo>
                    <a:pt x="27728" y="18674"/>
                  </a:lnTo>
                  <a:lnTo>
                    <a:pt x="26543" y="19449"/>
                  </a:lnTo>
                  <a:lnTo>
                    <a:pt x="25306" y="20065"/>
                  </a:lnTo>
                  <a:lnTo>
                    <a:pt x="24046" y="20531"/>
                  </a:lnTo>
                  <a:lnTo>
                    <a:pt x="22771" y="20910"/>
                  </a:lnTo>
                  <a:lnTo>
                    <a:pt x="21458" y="21086"/>
                  </a:lnTo>
                  <a:lnTo>
                    <a:pt x="20161" y="21174"/>
                  </a:lnTo>
                  <a:lnTo>
                    <a:pt x="18863" y="21033"/>
                  </a:lnTo>
                  <a:lnTo>
                    <a:pt x="17551" y="20857"/>
                  </a:lnTo>
                  <a:lnTo>
                    <a:pt x="16268" y="20487"/>
                  </a:lnTo>
                  <a:lnTo>
                    <a:pt x="14993" y="19977"/>
                  </a:lnTo>
                  <a:lnTo>
                    <a:pt x="13808" y="19343"/>
                  </a:lnTo>
                  <a:lnTo>
                    <a:pt x="12608" y="18568"/>
                  </a:lnTo>
                  <a:lnTo>
                    <a:pt x="11648" y="17837"/>
                  </a:lnTo>
                  <a:lnTo>
                    <a:pt x="10823" y="17001"/>
                  </a:lnTo>
                  <a:lnTo>
                    <a:pt x="10051" y="16147"/>
                  </a:lnTo>
                  <a:lnTo>
                    <a:pt x="9338" y="15214"/>
                  </a:lnTo>
                  <a:lnTo>
                    <a:pt x="8678" y="14245"/>
                  </a:lnTo>
                  <a:lnTo>
                    <a:pt x="8101" y="13206"/>
                  </a:lnTo>
                  <a:lnTo>
                    <a:pt x="7493" y="12176"/>
                  </a:lnTo>
                  <a:lnTo>
                    <a:pt x="6968" y="11093"/>
                  </a:lnTo>
                  <a:lnTo>
                    <a:pt x="6443" y="10011"/>
                  </a:lnTo>
                  <a:lnTo>
                    <a:pt x="5956" y="8884"/>
                  </a:lnTo>
                  <a:lnTo>
                    <a:pt x="5431" y="7765"/>
                  </a:lnTo>
                  <a:lnTo>
                    <a:pt x="4928" y="6639"/>
                  </a:lnTo>
                  <a:lnTo>
                    <a:pt x="4358" y="5494"/>
                  </a:lnTo>
                  <a:lnTo>
                    <a:pt x="3736" y="4385"/>
                  </a:lnTo>
                  <a:lnTo>
                    <a:pt x="3083" y="3328"/>
                  </a:lnTo>
                  <a:lnTo>
                    <a:pt x="2311" y="2342"/>
                  </a:lnTo>
                  <a:lnTo>
                    <a:pt x="1523" y="1409"/>
                  </a:lnTo>
                  <a:lnTo>
                    <a:pt x="1373" y="1259"/>
                  </a:lnTo>
                  <a:lnTo>
                    <a:pt x="1171" y="1013"/>
                  </a:lnTo>
                  <a:lnTo>
                    <a:pt x="938" y="775"/>
                  </a:lnTo>
                  <a:lnTo>
                    <a:pt x="676" y="511"/>
                  </a:lnTo>
                  <a:lnTo>
                    <a:pt x="436" y="308"/>
                  </a:lnTo>
                  <a:lnTo>
                    <a:pt x="211" y="150"/>
                  </a:lnTo>
                  <a:lnTo>
                    <a:pt x="1" y="88"/>
                  </a:lnTo>
                  <a:lnTo>
                    <a:pt x="1246" y="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3"/>
            <p:cNvSpPr/>
            <p:nvPr/>
          </p:nvSpPr>
          <p:spPr>
            <a:xfrm>
              <a:off x="1488175" y="553325"/>
              <a:ext cx="281650" cy="701500"/>
            </a:xfrm>
            <a:custGeom>
              <a:avLst/>
              <a:gdLst/>
              <a:ahLst/>
              <a:cxnLst/>
              <a:rect l="l" t="t" r="r" b="b"/>
              <a:pathLst>
                <a:path w="11266" h="28060" extrusionOk="0">
                  <a:moveTo>
                    <a:pt x="9916" y="1"/>
                  </a:moveTo>
                  <a:lnTo>
                    <a:pt x="10276" y="1392"/>
                  </a:lnTo>
                  <a:lnTo>
                    <a:pt x="10613" y="2800"/>
                  </a:lnTo>
                  <a:lnTo>
                    <a:pt x="10891" y="4218"/>
                  </a:lnTo>
                  <a:lnTo>
                    <a:pt x="11101" y="5670"/>
                  </a:lnTo>
                  <a:lnTo>
                    <a:pt x="11251" y="7105"/>
                  </a:lnTo>
                  <a:lnTo>
                    <a:pt x="11266" y="8558"/>
                  </a:lnTo>
                  <a:lnTo>
                    <a:pt x="11138" y="10037"/>
                  </a:lnTo>
                  <a:lnTo>
                    <a:pt x="10936" y="11252"/>
                  </a:lnTo>
                  <a:lnTo>
                    <a:pt x="10613" y="12485"/>
                  </a:lnTo>
                  <a:lnTo>
                    <a:pt x="10178" y="13656"/>
                  </a:lnTo>
                  <a:lnTo>
                    <a:pt x="9691" y="14756"/>
                  </a:lnTo>
                  <a:lnTo>
                    <a:pt x="9091" y="15857"/>
                  </a:lnTo>
                  <a:lnTo>
                    <a:pt x="8453" y="16896"/>
                  </a:lnTo>
                  <a:lnTo>
                    <a:pt x="7778" y="17864"/>
                  </a:lnTo>
                  <a:lnTo>
                    <a:pt x="6893" y="18921"/>
                  </a:lnTo>
                  <a:lnTo>
                    <a:pt x="6008" y="19915"/>
                  </a:lnTo>
                  <a:lnTo>
                    <a:pt x="5086" y="20840"/>
                  </a:lnTo>
                  <a:lnTo>
                    <a:pt x="4133" y="21791"/>
                  </a:lnTo>
                  <a:lnTo>
                    <a:pt x="3646" y="22275"/>
                  </a:lnTo>
                  <a:lnTo>
                    <a:pt x="3158" y="22803"/>
                  </a:lnTo>
                  <a:lnTo>
                    <a:pt x="2626" y="23358"/>
                  </a:lnTo>
                  <a:lnTo>
                    <a:pt x="2123" y="23930"/>
                  </a:lnTo>
                  <a:lnTo>
                    <a:pt x="1628" y="24573"/>
                  </a:lnTo>
                  <a:lnTo>
                    <a:pt x="1141" y="25189"/>
                  </a:lnTo>
                  <a:lnTo>
                    <a:pt x="736" y="25876"/>
                  </a:lnTo>
                  <a:lnTo>
                    <a:pt x="436" y="26580"/>
                  </a:lnTo>
                  <a:lnTo>
                    <a:pt x="188" y="27284"/>
                  </a:lnTo>
                  <a:lnTo>
                    <a:pt x="53" y="28059"/>
                  </a:lnTo>
                  <a:lnTo>
                    <a:pt x="1" y="26510"/>
                  </a:lnTo>
                  <a:lnTo>
                    <a:pt x="38" y="24925"/>
                  </a:lnTo>
                  <a:lnTo>
                    <a:pt x="226" y="23375"/>
                  </a:lnTo>
                  <a:lnTo>
                    <a:pt x="541" y="21861"/>
                  </a:lnTo>
                  <a:lnTo>
                    <a:pt x="976" y="20356"/>
                  </a:lnTo>
                  <a:lnTo>
                    <a:pt x="1501" y="18947"/>
                  </a:lnTo>
                  <a:lnTo>
                    <a:pt x="2048" y="17776"/>
                  </a:lnTo>
                  <a:lnTo>
                    <a:pt x="2626" y="16676"/>
                  </a:lnTo>
                  <a:lnTo>
                    <a:pt x="3323" y="15637"/>
                  </a:lnTo>
                  <a:lnTo>
                    <a:pt x="3998" y="14598"/>
                  </a:lnTo>
                  <a:lnTo>
                    <a:pt x="4718" y="13585"/>
                  </a:lnTo>
                  <a:lnTo>
                    <a:pt x="5446" y="12617"/>
                  </a:lnTo>
                  <a:lnTo>
                    <a:pt x="6143" y="11604"/>
                  </a:lnTo>
                  <a:lnTo>
                    <a:pt x="6841" y="10592"/>
                  </a:lnTo>
                  <a:lnTo>
                    <a:pt x="7493" y="9535"/>
                  </a:lnTo>
                  <a:lnTo>
                    <a:pt x="8018" y="8541"/>
                  </a:lnTo>
                  <a:lnTo>
                    <a:pt x="8453" y="7484"/>
                  </a:lnTo>
                  <a:lnTo>
                    <a:pt x="8813" y="6419"/>
                  </a:lnTo>
                  <a:lnTo>
                    <a:pt x="9113" y="5345"/>
                  </a:lnTo>
                  <a:lnTo>
                    <a:pt x="9376" y="4218"/>
                  </a:lnTo>
                  <a:lnTo>
                    <a:pt x="9601" y="3091"/>
                  </a:lnTo>
                  <a:lnTo>
                    <a:pt x="9653" y="2712"/>
                  </a:lnTo>
                  <a:lnTo>
                    <a:pt x="9751" y="2298"/>
                  </a:lnTo>
                  <a:lnTo>
                    <a:pt x="9826" y="1814"/>
                  </a:lnTo>
                  <a:lnTo>
                    <a:pt x="9916" y="1304"/>
                  </a:lnTo>
                  <a:lnTo>
                    <a:pt x="9953" y="819"/>
                  </a:lnTo>
                  <a:lnTo>
                    <a:pt x="9991" y="379"/>
                  </a:lnTo>
                  <a:lnTo>
                    <a:pt x="9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3"/>
            <p:cNvSpPr/>
            <p:nvPr/>
          </p:nvSpPr>
          <p:spPr>
            <a:xfrm>
              <a:off x="1347175" y="322000"/>
              <a:ext cx="355150" cy="906175"/>
            </a:xfrm>
            <a:custGeom>
              <a:avLst/>
              <a:gdLst/>
              <a:ahLst/>
              <a:cxnLst/>
              <a:rect l="l" t="t" r="r" b="b"/>
              <a:pathLst>
                <a:path w="14206" h="36247" extrusionOk="0">
                  <a:moveTo>
                    <a:pt x="13246" y="0"/>
                  </a:moveTo>
                  <a:lnTo>
                    <a:pt x="13568" y="1427"/>
                  </a:lnTo>
                  <a:lnTo>
                    <a:pt x="13846" y="2879"/>
                  </a:lnTo>
                  <a:lnTo>
                    <a:pt x="14033" y="4385"/>
                  </a:lnTo>
                  <a:lnTo>
                    <a:pt x="14191" y="5864"/>
                  </a:lnTo>
                  <a:lnTo>
                    <a:pt x="14206" y="7361"/>
                  </a:lnTo>
                  <a:lnTo>
                    <a:pt x="14146" y="8840"/>
                  </a:lnTo>
                  <a:lnTo>
                    <a:pt x="13958" y="10319"/>
                  </a:lnTo>
                  <a:lnTo>
                    <a:pt x="13696" y="11789"/>
                  </a:lnTo>
                  <a:lnTo>
                    <a:pt x="13321" y="13180"/>
                  </a:lnTo>
                  <a:lnTo>
                    <a:pt x="12908" y="14483"/>
                  </a:lnTo>
                  <a:lnTo>
                    <a:pt x="12421" y="15698"/>
                  </a:lnTo>
                  <a:lnTo>
                    <a:pt x="11858" y="16887"/>
                  </a:lnTo>
                  <a:lnTo>
                    <a:pt x="11273" y="17996"/>
                  </a:lnTo>
                  <a:lnTo>
                    <a:pt x="10621" y="19114"/>
                  </a:lnTo>
                  <a:lnTo>
                    <a:pt x="9938" y="20241"/>
                  </a:lnTo>
                  <a:lnTo>
                    <a:pt x="9151" y="21342"/>
                  </a:lnTo>
                  <a:lnTo>
                    <a:pt x="8491" y="22310"/>
                  </a:lnTo>
                  <a:lnTo>
                    <a:pt x="7816" y="23287"/>
                  </a:lnTo>
                  <a:lnTo>
                    <a:pt x="7163" y="24344"/>
                  </a:lnTo>
                  <a:lnTo>
                    <a:pt x="6526" y="25383"/>
                  </a:lnTo>
                  <a:lnTo>
                    <a:pt x="5978" y="26457"/>
                  </a:lnTo>
                  <a:lnTo>
                    <a:pt x="5491" y="27601"/>
                  </a:lnTo>
                  <a:lnTo>
                    <a:pt x="5078" y="28755"/>
                  </a:lnTo>
                  <a:lnTo>
                    <a:pt x="4831" y="29591"/>
                  </a:lnTo>
                  <a:lnTo>
                    <a:pt x="4606" y="30515"/>
                  </a:lnTo>
                  <a:lnTo>
                    <a:pt x="4381" y="31466"/>
                  </a:lnTo>
                  <a:lnTo>
                    <a:pt x="4208" y="32452"/>
                  </a:lnTo>
                  <a:lnTo>
                    <a:pt x="4043" y="33447"/>
                  </a:lnTo>
                  <a:lnTo>
                    <a:pt x="3968" y="34416"/>
                  </a:lnTo>
                  <a:lnTo>
                    <a:pt x="3946" y="35367"/>
                  </a:lnTo>
                  <a:lnTo>
                    <a:pt x="3983" y="36247"/>
                  </a:lnTo>
                  <a:lnTo>
                    <a:pt x="3158" y="35129"/>
                  </a:lnTo>
                  <a:lnTo>
                    <a:pt x="2446" y="33958"/>
                  </a:lnTo>
                  <a:lnTo>
                    <a:pt x="1808" y="32725"/>
                  </a:lnTo>
                  <a:lnTo>
                    <a:pt x="1283" y="31396"/>
                  </a:lnTo>
                  <a:lnTo>
                    <a:pt x="833" y="30075"/>
                  </a:lnTo>
                  <a:lnTo>
                    <a:pt x="451" y="28684"/>
                  </a:lnTo>
                  <a:lnTo>
                    <a:pt x="211" y="27276"/>
                  </a:lnTo>
                  <a:lnTo>
                    <a:pt x="38" y="25840"/>
                  </a:lnTo>
                  <a:lnTo>
                    <a:pt x="1" y="24405"/>
                  </a:lnTo>
                  <a:lnTo>
                    <a:pt x="38" y="22979"/>
                  </a:lnTo>
                  <a:lnTo>
                    <a:pt x="196" y="21518"/>
                  </a:lnTo>
                  <a:lnTo>
                    <a:pt x="436" y="20065"/>
                  </a:lnTo>
                  <a:lnTo>
                    <a:pt x="788" y="18648"/>
                  </a:lnTo>
                  <a:lnTo>
                    <a:pt x="1208" y="17415"/>
                  </a:lnTo>
                  <a:lnTo>
                    <a:pt x="1696" y="16244"/>
                  </a:lnTo>
                  <a:lnTo>
                    <a:pt x="2221" y="15143"/>
                  </a:lnTo>
                  <a:lnTo>
                    <a:pt x="2858" y="14131"/>
                  </a:lnTo>
                  <a:lnTo>
                    <a:pt x="3496" y="13163"/>
                  </a:lnTo>
                  <a:lnTo>
                    <a:pt x="4208" y="12238"/>
                  </a:lnTo>
                  <a:lnTo>
                    <a:pt x="4943" y="11349"/>
                  </a:lnTo>
                  <a:lnTo>
                    <a:pt x="5716" y="10495"/>
                  </a:lnTo>
                  <a:lnTo>
                    <a:pt x="6481" y="9659"/>
                  </a:lnTo>
                  <a:lnTo>
                    <a:pt x="7313" y="8796"/>
                  </a:lnTo>
                  <a:lnTo>
                    <a:pt x="8116" y="7977"/>
                  </a:lnTo>
                  <a:lnTo>
                    <a:pt x="8926" y="7114"/>
                  </a:lnTo>
                  <a:lnTo>
                    <a:pt x="9736" y="6234"/>
                  </a:lnTo>
                  <a:lnTo>
                    <a:pt x="10523" y="5283"/>
                  </a:lnTo>
                  <a:lnTo>
                    <a:pt x="11258" y="4253"/>
                  </a:lnTo>
                  <a:lnTo>
                    <a:pt x="11918" y="3196"/>
                  </a:lnTo>
                  <a:lnTo>
                    <a:pt x="12481" y="2025"/>
                  </a:lnTo>
                  <a:lnTo>
                    <a:pt x="12571" y="1849"/>
                  </a:lnTo>
                  <a:lnTo>
                    <a:pt x="12683" y="1629"/>
                  </a:lnTo>
                  <a:lnTo>
                    <a:pt x="12833" y="1339"/>
                  </a:lnTo>
                  <a:lnTo>
                    <a:pt x="12946" y="1057"/>
                  </a:lnTo>
                  <a:lnTo>
                    <a:pt x="13081" y="749"/>
                  </a:lnTo>
                  <a:lnTo>
                    <a:pt x="13171" y="458"/>
                  </a:lnTo>
                  <a:lnTo>
                    <a:pt x="13246" y="221"/>
                  </a:lnTo>
                  <a:lnTo>
                    <a:pt x="13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1">
          <p15:clr>
            <a:srgbClr val="FBAE40"/>
          </p15:clr>
        </p15:guide>
        <p15:guide id="2" pos="1608">
          <p15:clr>
            <a:srgbClr val="FBAE40"/>
          </p15:clr>
        </p15:guide>
        <p15:guide id="3" pos="1440">
          <p15:clr>
            <a:srgbClr val="FBAE40"/>
          </p15:clr>
        </p15:guide>
        <p15:guide id="4" pos="4151">
          <p15:clr>
            <a:srgbClr val="FBAE40"/>
          </p15:clr>
        </p15:guide>
        <p15:guide id="5" pos="2965">
          <p15:clr>
            <a:srgbClr val="FBAE40"/>
          </p15:clr>
        </p15:guide>
        <p15:guide id="6" pos="279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lue" type="titleOnly">
  <p:cSld name="TITLE_ONLY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74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5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2" name="Google Shape;592;p75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6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 1">
  <p:cSld name="Ending 1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77"/>
          <p:cNvSpPr/>
          <p:nvPr/>
        </p:nvSpPr>
        <p:spPr>
          <a:xfrm>
            <a:off x="1" y="0"/>
            <a:ext cx="9143999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72000">
                <a:srgbClr val="0726B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77"/>
          <p:cNvSpPr txBox="1">
            <a:spLocks noGrp="1"/>
          </p:cNvSpPr>
          <p:nvPr>
            <p:ph type="title"/>
          </p:nvPr>
        </p:nvSpPr>
        <p:spPr>
          <a:xfrm>
            <a:off x="537103" y="1922699"/>
            <a:ext cx="4699915" cy="281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98" name="Google Shape;598;p7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9174" cy="86273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77"/>
          <p:cNvSpPr txBox="1">
            <a:spLocks noGrp="1"/>
          </p:cNvSpPr>
          <p:nvPr>
            <p:ph type="body" idx="1"/>
          </p:nvPr>
        </p:nvSpPr>
        <p:spPr>
          <a:xfrm>
            <a:off x="6096579" y="1922699"/>
            <a:ext cx="2643799" cy="281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50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FBAE40"/>
          </p15:clr>
        </p15:guide>
        <p15:guide id="2" orient="horz" pos="1211">
          <p15:clr>
            <a:srgbClr val="FBAE40"/>
          </p15:clr>
        </p15:guide>
        <p15:guide id="3" pos="330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ing 2">
  <p:cSld name="Ending 2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7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583"/>
            <a:ext cx="9145040" cy="5142916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8"/>
          <p:cNvSpPr txBox="1">
            <a:spLocks noGrp="1"/>
          </p:cNvSpPr>
          <p:nvPr>
            <p:ph type="title"/>
          </p:nvPr>
        </p:nvSpPr>
        <p:spPr>
          <a:xfrm>
            <a:off x="537103" y="1922699"/>
            <a:ext cx="4699915" cy="281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03" name="Google Shape;603;p7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589" y="468835"/>
            <a:ext cx="1619174" cy="86273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78"/>
          <p:cNvSpPr txBox="1">
            <a:spLocks noGrp="1"/>
          </p:cNvSpPr>
          <p:nvPr>
            <p:ph type="body" idx="1"/>
          </p:nvPr>
        </p:nvSpPr>
        <p:spPr>
          <a:xfrm>
            <a:off x="6096579" y="1922699"/>
            <a:ext cx="2643799" cy="281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4500" rIns="0" bIns="0" anchor="t" anchorCtr="0">
            <a:noAutofit/>
          </a:bodyPr>
          <a:lstStyle>
            <a:lvl1pPr marL="457200" lvl="0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/>
            </a:lvl5pPr>
            <a:lvl6pPr marL="2743200" lvl="5" indent="-228600" algn="l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marL="3200400" lvl="6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2286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37">
          <p15:clr>
            <a:srgbClr val="FBAE40"/>
          </p15:clr>
        </p15:guide>
        <p15:guide id="2" orient="horz" pos="1211">
          <p15:clr>
            <a:srgbClr val="FBAE40"/>
          </p15:clr>
        </p15:guide>
        <p15:guide id="3" pos="330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0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80"/>
          <p:cNvSpPr txBox="1">
            <a:spLocks noGrp="1"/>
          </p:cNvSpPr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80"/>
          <p:cNvSpPr txBox="1">
            <a:spLocks noGrp="1"/>
          </p:cNvSpPr>
          <p:nvPr>
            <p:ph type="subTitle" idx="1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14" name="Google Shape;614;p8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8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80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80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80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9" name="Google Shape;619;p8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12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1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name="adj" fmla="val 6683"/>
            </a:avLst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81"/>
          <p:cNvSpPr txBox="1">
            <a:spLocks noGrp="1"/>
          </p:cNvSpPr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81"/>
          <p:cNvSpPr txBox="1">
            <a:spLocks noGrp="1"/>
          </p:cNvSpPr>
          <p:nvPr>
            <p:ph type="subTitle" idx="1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5" name="Google Shape;625;p8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8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7" name="Google Shape;627;p8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1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81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81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8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2"/>
          <p:cNvSpPr/>
          <p:nvPr/>
        </p:nvSpPr>
        <p:spPr>
          <a:xfrm>
            <a:off x="0" y="211576"/>
            <a:ext cx="9144000" cy="20502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8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36" name="Google Shape;636;p8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8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8" name="Google Shape;638;p8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8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3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83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44" name="Google Shape;644;p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5" name="Google Shape;645;p8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8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8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1" name="Google Shape;651;p8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8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8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8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8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8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62" name="Google Shape;662;p8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4" name="Google Shape;664;p8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68" name="Google Shape;668;p8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69" name="Google Shape;669;p8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670" name="Google Shape;670;p8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671" name="Google Shape;671;p8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8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8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8" name="Google Shape;678;p8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 1">
  <p:cSld name="Single Content Layout_1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1400"/>
              <a:buFont typeface="Comfortaa"/>
              <a:buNone/>
              <a:defRPr sz="1800" b="0" i="0" u="none" strike="noStrike" cap="none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685" name="Google Shape;685;p90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">
  <p:cSld name="Single Content Layout_2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9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33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688" name="Google Shape;688;p91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689" name="Google Shape;689;p91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372" cy="14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9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91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9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>
                <a:solidFill>
                  <a:srgbClr val="88888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95" name="Google Shape;695;p9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OBJECT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9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9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600"/>
              <a:buFont typeface="Calibri"/>
              <a:buNone/>
              <a:defRPr sz="500"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  <a:defRPr sz="500"/>
            </a:lvl9pPr>
          </a:lstStyle>
          <a:p>
            <a:endParaRPr/>
          </a:p>
        </p:txBody>
      </p:sp>
      <p:sp>
        <p:nvSpPr>
          <p:cNvPr id="699" name="Google Shape;699;p9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000000"/>
              </a:buClr>
              <a:buSzPts val="1300"/>
              <a:buFont typeface="Calibri"/>
              <a:buNone/>
              <a:defRPr sz="13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5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95"/>
          <p:cNvSpPr txBox="1">
            <a:spLocks noGrp="1"/>
          </p:cNvSpPr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95"/>
          <p:cNvSpPr txBox="1">
            <a:spLocks noGrp="1"/>
          </p:cNvSpPr>
          <p:nvPr>
            <p:ph type="subTitle" idx="1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9" name="Google Shape;709;p9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95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95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95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95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4" name="Google Shape;714;p9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Font typeface="Century Gothic"/>
              <a:buNone/>
              <a:defRPr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7" name="Google Shape;717;p9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bin"/>
              <a:buChar char="•"/>
              <a:defRPr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96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0" name="Google Shape;720;p9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9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12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97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name="adj" fmla="val 6683"/>
            </a:avLst>
          </a:prstGeom>
          <a:solidFill>
            <a:schemeClr val="accent1">
              <a:alpha val="8980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97"/>
          <p:cNvSpPr txBox="1">
            <a:spLocks noGrp="1"/>
          </p:cNvSpPr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25" name="Google Shape;725;p97"/>
          <p:cNvSpPr txBox="1">
            <a:spLocks noGrp="1"/>
          </p:cNvSpPr>
          <p:nvPr>
            <p:ph type="subTitle" idx="1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6" name="Google Shape;726;p9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97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8" name="Google Shape;728;p9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97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97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97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98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98"/>
          <p:cNvSpPr/>
          <p:nvPr/>
        </p:nvSpPr>
        <p:spPr>
          <a:xfrm>
            <a:off x="0" y="211577"/>
            <a:ext cx="9144000" cy="20502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9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9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737" name="Google Shape;737;p9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98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9" name="Google Shape;739;p9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42" name="Google Shape;742;p99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43" name="Google Shape;743;p9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99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99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Google Shape;747;p100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100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100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0" name="Google Shape;750;p10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00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2" name="Google Shape;752;p10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0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10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10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10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101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9" name="Google Shape;759;p101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02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3" name="Google Shape;763;p102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764" name="Google Shape;764;p10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65" name="Google Shape;765;p10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lvl="0" indent="-2730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marL="914400" lvl="1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marL="1371600" lvl="2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marL="1828800" lvl="3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marL="2286000" lvl="4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marL="2743200" lvl="5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marL="3200400" lvl="6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766" name="Google Shape;766;p10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102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8" name="Google Shape;768;p10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10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03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10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0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7" name="Google Shape;777;p10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Content Layout">
  <p:cSld name="Single Content Layout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0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  <a:solidFill>
            <a:srgbClr val="0973BA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8FF"/>
              </a:buClr>
              <a:buSzPts val="3300"/>
              <a:buFont typeface="Comfortaa"/>
              <a:buNone/>
              <a:defRPr sz="1800" b="0" i="0" u="none" strike="noStrike" cap="none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E6E6E6"/>
              </a:buClr>
              <a:buSzPts val="500"/>
              <a:buFont typeface="Comfortaa"/>
              <a:buNone/>
              <a:defRPr sz="1800">
                <a:solidFill>
                  <a:srgbClr val="E6E6E6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780" name="Google Shape;780;p105"/>
          <p:cNvSpPr txBox="1">
            <a:spLocks noGrp="1"/>
          </p:cNvSpPr>
          <p:nvPr>
            <p:ph type="body" idx="1"/>
          </p:nvPr>
        </p:nvSpPr>
        <p:spPr>
          <a:xfrm>
            <a:off x="86275" y="485200"/>
            <a:ext cx="8982300" cy="41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434"/>
              </a:buClr>
              <a:buSzPts val="1400"/>
              <a:buFont typeface="Comfortaa"/>
              <a:buChar char="⚪"/>
              <a:defRPr sz="1400" b="0" i="0" u="none" strike="noStrike" cap="none">
                <a:solidFill>
                  <a:srgbClr val="343434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pic>
        <p:nvPicPr>
          <p:cNvPr id="781" name="Google Shape;781;p105"/>
          <p:cNvPicPr preferRelativeResize="0"/>
          <p:nvPr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00" y="3818350"/>
            <a:ext cx="1560372" cy="143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74" y="4717700"/>
            <a:ext cx="984600" cy="3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105"/>
          <p:cNvSpPr txBox="1"/>
          <p:nvPr/>
        </p:nvSpPr>
        <p:spPr>
          <a:xfrm>
            <a:off x="3433900" y="4830800"/>
            <a:ext cx="1876500" cy="2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Avenir"/>
                <a:ea typeface="Avenir"/>
                <a:cs typeface="Avenir"/>
                <a:sym typeface="Avenir"/>
              </a:rPr>
              <a:t>@mifos</a:t>
            </a:r>
            <a:endParaRPr sz="1200">
              <a:solidFill>
                <a:srgbClr val="666666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image" Target="../media/image9.jp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7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image" Target="../media/image10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image" Target="../media/image9.jpg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 rotWithShape="1"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9142800" cy="102521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35"/>
          <p:cNvSpPr txBox="1">
            <a:spLocks noGrp="1"/>
          </p:cNvSpPr>
          <p:nvPr>
            <p:ph type="body" idx="1"/>
          </p:nvPr>
        </p:nvSpPr>
        <p:spPr>
          <a:xfrm>
            <a:off x="403623" y="1328606"/>
            <a:ext cx="8336700" cy="3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9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2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664" y="233770"/>
            <a:ext cx="700797" cy="37714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4">
          <p15:clr>
            <a:srgbClr val="F26B43"/>
          </p15:clr>
        </p15:guide>
        <p15:guide id="2" pos="5506">
          <p15:clr>
            <a:srgbClr val="F26B43"/>
          </p15:clr>
        </p15:guide>
        <p15:guide id="3" orient="horz" pos="150">
          <p15:clr>
            <a:srgbClr val="F26B43"/>
          </p15:clr>
        </p15:guide>
        <p15:guide id="4" orient="horz" pos="835">
          <p15:clr>
            <a:srgbClr val="F26B43"/>
          </p15:clr>
        </p15:guide>
        <p15:guide id="5" orient="horz" pos="29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 rotWithShape="1"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" y="0"/>
            <a:ext cx="9143992" cy="102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403623" y="1328606"/>
            <a:ext cx="8336756" cy="340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9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9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109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5" name="Google Shape;395;p57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6" name="Google Shape;396;p57"/>
          <p:cNvPicPr preferRelativeResize="0"/>
          <p:nvPr/>
        </p:nvPicPr>
        <p:blipFill rotWithShape="1">
          <a:blip r:embed="rId2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7664" y="233770"/>
            <a:ext cx="700888" cy="3771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54">
          <p15:clr>
            <a:srgbClr val="F26B43"/>
          </p15:clr>
        </p15:guide>
        <p15:guide id="2" pos="5506">
          <p15:clr>
            <a:srgbClr val="F26B43"/>
          </p15:clr>
        </p15:guide>
        <p15:guide id="3" orient="horz" pos="150">
          <p15:clr>
            <a:srgbClr val="F26B43"/>
          </p15:clr>
        </p15:guide>
        <p15:guide id="4" orient="horz" pos="835">
          <p15:clr>
            <a:srgbClr val="F26B43"/>
          </p15:clr>
        </p15:guide>
        <p15:guide id="5" orient="horz" pos="29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607" name="Google Shape;607;p7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7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702" name="Google Shape;702;p9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9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500"/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94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1" name="Google Shape;801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02" name="Google Shape;802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7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jpe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26" Type="http://schemas.openxmlformats.org/officeDocument/2006/relationships/image" Target="../media/image140.png"/><Relationship Id="rId39" Type="http://schemas.openxmlformats.org/officeDocument/2006/relationships/image" Target="../media/image153.png"/><Relationship Id="rId21" Type="http://schemas.openxmlformats.org/officeDocument/2006/relationships/image" Target="../media/image135.png"/><Relationship Id="rId34" Type="http://schemas.openxmlformats.org/officeDocument/2006/relationships/image" Target="../media/image148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50" Type="http://schemas.openxmlformats.org/officeDocument/2006/relationships/image" Target="../media/image164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30.png"/><Relationship Id="rId29" Type="http://schemas.openxmlformats.org/officeDocument/2006/relationships/image" Target="../media/image143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19" Type="http://schemas.openxmlformats.org/officeDocument/2006/relationships/image" Target="../media/image133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69.png"/><Relationship Id="rId4" Type="http://schemas.openxmlformats.org/officeDocument/2006/relationships/image" Target="../media/image9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185.png"/><Relationship Id="rId3" Type="http://schemas.openxmlformats.org/officeDocument/2006/relationships/image" Target="../media/image170.png"/><Relationship Id="rId21" Type="http://schemas.openxmlformats.org/officeDocument/2006/relationships/image" Target="../media/image188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17" Type="http://schemas.openxmlformats.org/officeDocument/2006/relationships/image" Target="../media/image18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83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5" Type="http://schemas.openxmlformats.org/officeDocument/2006/relationships/image" Target="../media/image182.png"/><Relationship Id="rId10" Type="http://schemas.openxmlformats.org/officeDocument/2006/relationships/image" Target="../media/image177.png"/><Relationship Id="rId19" Type="http://schemas.openxmlformats.org/officeDocument/2006/relationships/image" Target="../media/image186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5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18" Type="http://schemas.openxmlformats.org/officeDocument/2006/relationships/image" Target="../media/image22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18.jpeg"/><Relationship Id="rId20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png"/><Relationship Id="rId11" Type="http://schemas.openxmlformats.org/officeDocument/2006/relationships/image" Target="../media/image213.png"/><Relationship Id="rId5" Type="http://schemas.openxmlformats.org/officeDocument/2006/relationships/image" Target="../media/image207.jpeg"/><Relationship Id="rId15" Type="http://schemas.openxmlformats.org/officeDocument/2006/relationships/image" Target="../media/image217.png"/><Relationship Id="rId10" Type="http://schemas.openxmlformats.org/officeDocument/2006/relationships/image" Target="../media/image212.jpeg"/><Relationship Id="rId19" Type="http://schemas.openxmlformats.org/officeDocument/2006/relationships/image" Target="../media/image221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3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7.png"/><Relationship Id="rId11" Type="http://schemas.openxmlformats.org/officeDocument/2006/relationships/image" Target="../media/image231.png"/><Relationship Id="rId5" Type="http://schemas.openxmlformats.org/officeDocument/2006/relationships/image" Target="../media/image226.png"/><Relationship Id="rId10" Type="http://schemas.openxmlformats.org/officeDocument/2006/relationships/image" Target="../media/image83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34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239.png"/><Relationship Id="rId5" Type="http://schemas.openxmlformats.org/officeDocument/2006/relationships/image" Target="../media/image236.png"/><Relationship Id="rId10" Type="http://schemas.openxmlformats.org/officeDocument/2006/relationships/image" Target="../media/image238.png"/><Relationship Id="rId4" Type="http://schemas.openxmlformats.org/officeDocument/2006/relationships/image" Target="../media/image235.png"/><Relationship Id="rId9" Type="http://schemas.openxmlformats.org/officeDocument/2006/relationships/image" Target="../media/image2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4.xml"/><Relationship Id="rId4" Type="http://schemas.openxmlformats.org/officeDocument/2006/relationships/image" Target="../media/image2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lijah-gsoc.gitbook.io/mojafos/getting-started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6.xml"/><Relationship Id="rId5" Type="http://schemas.openxmlformats.org/officeDocument/2006/relationships/image" Target="../media/image243.png"/><Relationship Id="rId4" Type="http://schemas.openxmlformats.org/officeDocument/2006/relationships/hyperlink" Target="https://github.com/elijah0kello/mojafos/issues/new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ovstack-global.atlassian.net/wiki/spaces/GH/pages/285016232/PI2+Design+Documents?focusedCommentId=291831844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vstack-global.atlassian.net/wiki/spaces/GH/pages/285016232/PI2+Design+Documents?focusedCommentId=29183184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ovstack-global.atlassian.net/wiki/spaces/GH/pages/285016232/PI2+Design+Documents?focusedCommentId=291831844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ovstack-global.atlassian.net/wiki/spaces/GH/pages/285016232/PI2+Design+Documents?focusedCommentId=348586145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G2P-Connect/discussions/29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3" Type="http://schemas.openxmlformats.org/officeDocument/2006/relationships/image" Target="../media/image50.png"/><Relationship Id="rId7" Type="http://schemas.openxmlformats.org/officeDocument/2006/relationships/image" Target="../media/image53.jpg"/><Relationship Id="rId12" Type="http://schemas.openxmlformats.org/officeDocument/2006/relationships/image" Target="../media/image58.jpe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jpeg"/><Relationship Id="rId5" Type="http://schemas.openxmlformats.org/officeDocument/2006/relationships/image" Target="../media/image36.png"/><Relationship Id="rId15" Type="http://schemas.openxmlformats.org/officeDocument/2006/relationships/image" Target="../media/image61.png"/><Relationship Id="rId10" Type="http://schemas.openxmlformats.org/officeDocument/2006/relationships/image" Target="../media/image56.jpeg"/><Relationship Id="rId4" Type="http://schemas.openxmlformats.org/officeDocument/2006/relationships/image" Target="../media/image51.png"/><Relationship Id="rId9" Type="http://schemas.openxmlformats.org/officeDocument/2006/relationships/image" Target="../media/image55.jpeg"/><Relationship Id="rId14" Type="http://schemas.openxmlformats.org/officeDocument/2006/relationships/image" Target="../media/image6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7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dhiggins@mifos.org" TargetMode="External"/><Relationship Id="rId4" Type="http://schemas.openxmlformats.org/officeDocument/2006/relationships/image" Target="../media/image2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5.xml"/><Relationship Id="rId6" Type="http://schemas.openxmlformats.org/officeDocument/2006/relationships/image" Target="../media/image262.png"/><Relationship Id="rId5" Type="http://schemas.openxmlformats.org/officeDocument/2006/relationships/image" Target="../media/image47.png"/><Relationship Id="rId4" Type="http://schemas.openxmlformats.org/officeDocument/2006/relationships/image" Target="../media/image26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4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Art of the Possible: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Fully Digital Ecosystem powered by DPI</a:t>
            </a:r>
            <a:endParaRPr sz="1911"/>
          </a:p>
        </p:txBody>
      </p:sp>
      <p:sp>
        <p:nvSpPr>
          <p:cNvPr id="904" name="Google Shape;904;p134"/>
          <p:cNvSpPr txBox="1">
            <a:spLocks noGrp="1"/>
          </p:cNvSpPr>
          <p:nvPr>
            <p:ph type="subTitle" idx="1"/>
          </p:nvPr>
        </p:nvSpPr>
        <p:spPr>
          <a:xfrm>
            <a:off x="2669575" y="4160050"/>
            <a:ext cx="5535900" cy="14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Edward Cable, </a:t>
            </a:r>
            <a:r>
              <a:rPr lang="en" sz="1600" b="1"/>
              <a:t>The Mifos Initiative</a:t>
            </a:r>
            <a:endParaRPr sz="16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@edcable </a:t>
            </a:r>
            <a:endParaRPr sz="16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David Higgins, </a:t>
            </a:r>
            <a:r>
              <a:rPr lang="en" sz="1500" b="1"/>
              <a:t>Brook IT Consulting Ltd. </a:t>
            </a:r>
            <a:r>
              <a:rPr lang="en" b="1"/>
              <a:t> </a:t>
            </a:r>
            <a:endParaRPr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43"/>
          <p:cNvSpPr txBox="1">
            <a:spLocks noGrp="1"/>
          </p:cNvSpPr>
          <p:nvPr>
            <p:ph type="title"/>
          </p:nvPr>
        </p:nvSpPr>
        <p:spPr>
          <a:xfrm>
            <a:off x="178814" y="162625"/>
            <a:ext cx="7486800" cy="2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Blocks of Modern G2P Architecture (World Bank)</a:t>
            </a:r>
            <a:endParaRPr/>
          </a:p>
        </p:txBody>
      </p:sp>
      <p:sp>
        <p:nvSpPr>
          <p:cNvPr id="1069" name="Google Shape;1069;p143"/>
          <p:cNvSpPr/>
          <p:nvPr/>
        </p:nvSpPr>
        <p:spPr>
          <a:xfrm>
            <a:off x="153425" y="798900"/>
            <a:ext cx="1136100" cy="54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Roboto"/>
                <a:ea typeface="Roboto"/>
                <a:cs typeface="Roboto"/>
                <a:sym typeface="Roboto"/>
              </a:rPr>
              <a:t>Mifos/Fineract</a:t>
            </a:r>
            <a:endParaRPr sz="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0" name="Google Shape;1070;p143"/>
          <p:cNvSpPr/>
          <p:nvPr/>
        </p:nvSpPr>
        <p:spPr>
          <a:xfrm>
            <a:off x="153425" y="1417725"/>
            <a:ext cx="1136100" cy="543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Payment Hub EE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1" name="Google Shape;1071;p14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0025" y="771450"/>
            <a:ext cx="6631404" cy="421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43"/>
          <p:cNvSpPr/>
          <p:nvPr/>
        </p:nvSpPr>
        <p:spPr>
          <a:xfrm>
            <a:off x="5008200" y="1592800"/>
            <a:ext cx="1086900" cy="180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Mifos/Fineract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3" name="Google Shape;1073;p143"/>
          <p:cNvSpPr/>
          <p:nvPr/>
        </p:nvSpPr>
        <p:spPr>
          <a:xfrm>
            <a:off x="3921300" y="1572850"/>
            <a:ext cx="1086900" cy="1805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Roboto"/>
                <a:ea typeface="Roboto"/>
                <a:cs typeface="Roboto"/>
                <a:sym typeface="Roboto"/>
              </a:rPr>
              <a:t>Payment Hub</a:t>
            </a:r>
            <a:endParaRPr sz="8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44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G2P Connect Solution Blueprint</a:t>
            </a:r>
            <a:endParaRPr/>
          </a:p>
        </p:txBody>
      </p:sp>
      <p:pic>
        <p:nvPicPr>
          <p:cNvPr id="1079" name="Google Shape;1079;p14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3" b="1812"/>
          <a:stretch/>
        </p:blipFill>
        <p:spPr>
          <a:xfrm>
            <a:off x="891625" y="587200"/>
            <a:ext cx="6754275" cy="485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45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G2P Connect Solution Blueprint</a:t>
            </a:r>
            <a:endParaRPr/>
          </a:p>
        </p:txBody>
      </p:sp>
      <p:pic>
        <p:nvPicPr>
          <p:cNvPr id="1085" name="Google Shape;1085;p14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7888" y="628700"/>
            <a:ext cx="5548224" cy="42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14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2550" y="4599800"/>
            <a:ext cx="335551" cy="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14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5350" y="1289491"/>
            <a:ext cx="628650" cy="31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4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6300" y="3404091"/>
            <a:ext cx="628650" cy="314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46"/>
          <p:cNvSpPr txBox="1">
            <a:spLocks noGrp="1"/>
          </p:cNvSpPr>
          <p:nvPr>
            <p:ph type="title"/>
          </p:nvPr>
        </p:nvSpPr>
        <p:spPr>
          <a:xfrm>
            <a:off x="261304" y="-79875"/>
            <a:ext cx="8561400" cy="9942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DPI Extends across the Entire Ecosystem </a:t>
            </a:r>
            <a:endParaRPr/>
          </a:p>
        </p:txBody>
      </p:sp>
      <p:sp>
        <p:nvSpPr>
          <p:cNvPr id="1095" name="Google Shape;1095;p146"/>
          <p:cNvSpPr txBox="1">
            <a:spLocks noGrp="1"/>
          </p:cNvSpPr>
          <p:nvPr>
            <p:ph type="sldNum" idx="12"/>
          </p:nvPr>
        </p:nvSpPr>
        <p:spPr>
          <a:xfrm>
            <a:off x="6457951" y="5110163"/>
            <a:ext cx="2057400" cy="2739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096" name="Google Shape;1096;p146"/>
          <p:cNvGrpSpPr/>
          <p:nvPr/>
        </p:nvGrpSpPr>
        <p:grpSpPr>
          <a:xfrm>
            <a:off x="2605178" y="947990"/>
            <a:ext cx="3933807" cy="3933300"/>
            <a:chOff x="2604900" y="605090"/>
            <a:chExt cx="3934200" cy="3933300"/>
          </a:xfrm>
        </p:grpSpPr>
        <p:sp>
          <p:nvSpPr>
            <p:cNvPr id="1097" name="Google Shape;1097;p146"/>
            <p:cNvSpPr/>
            <p:nvPr/>
          </p:nvSpPr>
          <p:spPr>
            <a:xfrm>
              <a:off x="2604900" y="605090"/>
              <a:ext cx="3934200" cy="3933300"/>
            </a:xfrm>
            <a:prstGeom prst="ellipse">
              <a:avLst/>
            </a:prstGeom>
            <a:solidFill>
              <a:srgbClr val="088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98" name="Google Shape;1098;p146"/>
            <p:cNvSpPr txBox="1"/>
            <p:nvPr/>
          </p:nvSpPr>
          <p:spPr>
            <a:xfrm>
              <a:off x="3608400" y="951141"/>
              <a:ext cx="1927200" cy="687600"/>
            </a:xfrm>
            <a:prstGeom prst="rect">
              <a:avLst/>
            </a:prstGeom>
            <a:solidFill>
              <a:srgbClr val="088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Apps</a:t>
              </a:r>
              <a:endPara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099" name="Google Shape;1099;p146"/>
          <p:cNvGrpSpPr/>
          <p:nvPr/>
        </p:nvGrpSpPr>
        <p:grpSpPr>
          <a:xfrm>
            <a:off x="3401898" y="2540690"/>
            <a:ext cx="2340366" cy="2340600"/>
            <a:chOff x="3401700" y="2197790"/>
            <a:chExt cx="2340600" cy="2340600"/>
          </a:xfrm>
        </p:grpSpPr>
        <p:sp>
          <p:nvSpPr>
            <p:cNvPr id="1100" name="Google Shape;1100;p146"/>
            <p:cNvSpPr/>
            <p:nvPr/>
          </p:nvSpPr>
          <p:spPr>
            <a:xfrm>
              <a:off x="3401700" y="2197790"/>
              <a:ext cx="2340600" cy="23406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1" name="Google Shape;1101;p146"/>
            <p:cNvSpPr txBox="1"/>
            <p:nvPr/>
          </p:nvSpPr>
          <p:spPr>
            <a:xfrm>
              <a:off x="3833400" y="2483075"/>
              <a:ext cx="14772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Accounts </a:t>
              </a:r>
              <a:endPara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02" name="Google Shape;1102;p146"/>
          <p:cNvGrpSpPr/>
          <p:nvPr/>
        </p:nvGrpSpPr>
        <p:grpSpPr>
          <a:xfrm>
            <a:off x="3833705" y="3404090"/>
            <a:ext cx="1476752" cy="1477200"/>
            <a:chOff x="3833550" y="3061190"/>
            <a:chExt cx="1476900" cy="1477200"/>
          </a:xfrm>
        </p:grpSpPr>
        <p:sp>
          <p:nvSpPr>
            <p:cNvPr id="1103" name="Google Shape;1103;p146"/>
            <p:cNvSpPr/>
            <p:nvPr/>
          </p:nvSpPr>
          <p:spPr>
            <a:xfrm>
              <a:off x="3833550" y="3061190"/>
              <a:ext cx="1476900" cy="1477200"/>
            </a:xfrm>
            <a:prstGeom prst="ellipse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04" name="Google Shape;1104;p146"/>
            <p:cNvSpPr txBox="1"/>
            <p:nvPr/>
          </p:nvSpPr>
          <p:spPr>
            <a:xfrm>
              <a:off x="3957000" y="3499463"/>
              <a:ext cx="1230000" cy="6492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Rails</a:t>
              </a:r>
              <a:endParaRPr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05" name="Google Shape;1105;p146"/>
          <p:cNvGrpSpPr/>
          <p:nvPr/>
        </p:nvGrpSpPr>
        <p:grpSpPr>
          <a:xfrm>
            <a:off x="3" y="2127339"/>
            <a:ext cx="3401895" cy="1583651"/>
            <a:chOff x="81150" y="10790550"/>
            <a:chExt cx="9935441" cy="2194030"/>
          </a:xfrm>
        </p:grpSpPr>
        <p:cxnSp>
          <p:nvCxnSpPr>
            <p:cNvPr id="1106" name="Google Shape;1106;p146"/>
            <p:cNvCxnSpPr>
              <a:stCxn id="1100" idx="2"/>
              <a:endCxn id="1107" idx="3"/>
            </p:cNvCxnSpPr>
            <p:nvPr/>
          </p:nvCxnSpPr>
          <p:spPr>
            <a:xfrm rot="10800000">
              <a:off x="4019591" y="11455780"/>
              <a:ext cx="5997000" cy="1528800"/>
            </a:xfrm>
            <a:prstGeom prst="bentConnector3">
              <a:avLst>
                <a:gd name="adj1" fmla="val 5000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07" name="Google Shape;1107;p146"/>
            <p:cNvSpPr txBox="1"/>
            <p:nvPr/>
          </p:nvSpPr>
          <p:spPr>
            <a:xfrm>
              <a:off x="81150" y="10790550"/>
              <a:ext cx="3938400" cy="1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DFSPs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08" name="Google Shape;1108;p146"/>
          <p:cNvGrpSpPr/>
          <p:nvPr/>
        </p:nvGrpSpPr>
        <p:grpSpPr>
          <a:xfrm>
            <a:off x="57147" y="4099163"/>
            <a:ext cx="4514934" cy="782127"/>
            <a:chOff x="81150" y="10790550"/>
            <a:chExt cx="12039825" cy="2085673"/>
          </a:xfrm>
        </p:grpSpPr>
        <p:cxnSp>
          <p:nvCxnSpPr>
            <p:cNvPr id="1109" name="Google Shape;1109;p146"/>
            <p:cNvCxnSpPr>
              <a:stCxn id="1103" idx="4"/>
              <a:endCxn id="1110" idx="3"/>
            </p:cNvCxnSpPr>
            <p:nvPr/>
          </p:nvCxnSpPr>
          <p:spPr>
            <a:xfrm rot="5400000" flipH="1">
              <a:off x="7359975" y="8115223"/>
              <a:ext cx="1420500" cy="8101500"/>
            </a:xfrm>
            <a:prstGeom prst="bentConnector4">
              <a:avLst>
                <a:gd name="adj1" fmla="val -16760"/>
                <a:gd name="adj2" fmla="val 62152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0" name="Google Shape;1110;p146"/>
            <p:cNvSpPr txBox="1"/>
            <p:nvPr/>
          </p:nvSpPr>
          <p:spPr>
            <a:xfrm>
              <a:off x="81150" y="10790550"/>
              <a:ext cx="3938400" cy="1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Switch Operator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11" name="Google Shape;1111;p146"/>
          <p:cNvGrpSpPr/>
          <p:nvPr/>
        </p:nvGrpSpPr>
        <p:grpSpPr>
          <a:xfrm>
            <a:off x="57146" y="898614"/>
            <a:ext cx="3124125" cy="960138"/>
            <a:chOff x="81150" y="10790550"/>
            <a:chExt cx="9124196" cy="1330200"/>
          </a:xfrm>
        </p:grpSpPr>
        <p:cxnSp>
          <p:nvCxnSpPr>
            <p:cNvPr id="1112" name="Google Shape;1112;p146"/>
            <p:cNvCxnSpPr>
              <a:stCxn id="1097" idx="1"/>
              <a:endCxn id="1113" idx="3"/>
            </p:cNvCxnSpPr>
            <p:nvPr/>
          </p:nvCxnSpPr>
          <p:spPr>
            <a:xfrm rot="5400000" flipH="1">
              <a:off x="6511796" y="8963437"/>
              <a:ext cx="201300" cy="5185800"/>
            </a:xfrm>
            <a:prstGeom prst="bent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3" name="Google Shape;1113;p146"/>
            <p:cNvSpPr txBox="1"/>
            <p:nvPr/>
          </p:nvSpPr>
          <p:spPr>
            <a:xfrm>
              <a:off x="81150" y="10790550"/>
              <a:ext cx="3938400" cy="1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Lato"/>
                  <a:ea typeface="Lato"/>
                  <a:cs typeface="Lato"/>
                  <a:sym typeface="Lato"/>
                </a:rPr>
                <a:t>Fintechs/PISPs</a:t>
              </a: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114" name="Google Shape;1114;p146"/>
          <p:cNvGrpSpPr/>
          <p:nvPr/>
        </p:nvGrpSpPr>
        <p:grpSpPr>
          <a:xfrm>
            <a:off x="4572104" y="3809897"/>
            <a:ext cx="4086563" cy="1071338"/>
            <a:chOff x="10673425" y="9866775"/>
            <a:chExt cx="10897500" cy="2856900"/>
          </a:xfrm>
        </p:grpSpPr>
        <p:cxnSp>
          <p:nvCxnSpPr>
            <p:cNvPr id="1115" name="Google Shape;1115;p146"/>
            <p:cNvCxnSpPr>
              <a:stCxn id="1116" idx="2"/>
              <a:endCxn id="1103" idx="4"/>
            </p:cNvCxnSpPr>
            <p:nvPr/>
          </p:nvCxnSpPr>
          <p:spPr>
            <a:xfrm rot="5400000">
              <a:off x="14374225" y="7496175"/>
              <a:ext cx="1526700" cy="8928300"/>
            </a:xfrm>
            <a:prstGeom prst="bentConnector3">
              <a:avLst>
                <a:gd name="adj1" fmla="val 115594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16" name="Google Shape;1116;p146"/>
            <p:cNvSpPr txBox="1"/>
            <p:nvPr/>
          </p:nvSpPr>
          <p:spPr>
            <a:xfrm>
              <a:off x="17632525" y="9866775"/>
              <a:ext cx="3938400" cy="13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cxnSp>
        <p:nvCxnSpPr>
          <p:cNvPr id="1117" name="Google Shape;1117;p146"/>
          <p:cNvCxnSpPr>
            <a:stCxn id="1100" idx="6"/>
          </p:cNvCxnSpPr>
          <p:nvPr/>
        </p:nvCxnSpPr>
        <p:spPr>
          <a:xfrm rot="10800000" flipH="1">
            <a:off x="5742264" y="2965490"/>
            <a:ext cx="2678400" cy="745500"/>
          </a:xfrm>
          <a:prstGeom prst="bentConnector3">
            <a:avLst>
              <a:gd name="adj1" fmla="val 9793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18" name="Google Shape;1118;p14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2939" y="2393700"/>
            <a:ext cx="960125" cy="96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4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4477" y="3869559"/>
            <a:ext cx="871368" cy="871368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46"/>
          <p:cNvSpPr txBox="1"/>
          <p:nvPr/>
        </p:nvSpPr>
        <p:spPr>
          <a:xfrm>
            <a:off x="5743680" y="4741041"/>
            <a:ext cx="17424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Mojaloop Open API</a:t>
            </a:r>
            <a:endParaRPr sz="12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21" name="Google Shape;1121;p146"/>
          <p:cNvSpPr txBox="1"/>
          <p:nvPr/>
        </p:nvSpPr>
        <p:spPr>
          <a:xfrm>
            <a:off x="6539420" y="3261441"/>
            <a:ext cx="1742400" cy="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Mifos/Fineract 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OS Core Banking API</a:t>
            </a:r>
            <a:endParaRPr sz="1200"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1122" name="Google Shape;1122;p146"/>
          <p:cNvCxnSpPr>
            <a:stCxn id="1097" idx="7"/>
            <a:endCxn id="1123" idx="2"/>
          </p:cNvCxnSpPr>
          <p:nvPr/>
        </p:nvCxnSpPr>
        <p:spPr>
          <a:xfrm rot="-5400000">
            <a:off x="7163192" y="240908"/>
            <a:ext cx="82800" cy="2483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4" name="Google Shape;1124;p146"/>
          <p:cNvSpPr txBox="1"/>
          <p:nvPr/>
        </p:nvSpPr>
        <p:spPr>
          <a:xfrm>
            <a:off x="6155170" y="849520"/>
            <a:ext cx="19836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Mifos Open Banking API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GSMA MM API</a:t>
            </a:r>
            <a:endParaRPr sz="12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bin"/>
                <a:ea typeface="Cabin"/>
                <a:cs typeface="Cabin"/>
                <a:sym typeface="Cabin"/>
              </a:rPr>
              <a:t>Mojaloop PISP API</a:t>
            </a:r>
            <a:endParaRPr sz="12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25" name="Google Shape;1125;p14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1825" y="4527841"/>
            <a:ext cx="628650" cy="31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146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7313" y="502325"/>
            <a:ext cx="871375" cy="8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47"/>
          <p:cNvSpPr/>
          <p:nvPr/>
        </p:nvSpPr>
        <p:spPr>
          <a:xfrm>
            <a:off x="5245689" y="3492066"/>
            <a:ext cx="3509100" cy="171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  Mojaloop PISP APIs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2" name="Google Shape;1132;p147"/>
          <p:cNvSpPr/>
          <p:nvPr/>
        </p:nvSpPr>
        <p:spPr>
          <a:xfrm>
            <a:off x="5245689" y="3257803"/>
            <a:ext cx="3509100" cy="171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   GSMA Mobile Money APis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3" name="Google Shape;1133;p147"/>
          <p:cNvSpPr/>
          <p:nvPr/>
        </p:nvSpPr>
        <p:spPr>
          <a:xfrm>
            <a:off x="5245689" y="3023539"/>
            <a:ext cx="3509100" cy="1719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unito"/>
                <a:ea typeface="Nunito"/>
                <a:cs typeface="Nunito"/>
                <a:sym typeface="Nunito"/>
              </a:rPr>
              <a:t>   Open Banking APIs</a:t>
            </a:r>
            <a:endParaRPr sz="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4" name="Google Shape;1134;p147"/>
          <p:cNvSpPr/>
          <p:nvPr/>
        </p:nvSpPr>
        <p:spPr>
          <a:xfrm>
            <a:off x="2744196" y="2858500"/>
            <a:ext cx="1356600" cy="942300"/>
          </a:xfrm>
          <a:prstGeom prst="diamond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latin typeface="Avenir"/>
                <a:ea typeface="Avenir"/>
                <a:cs typeface="Avenir"/>
                <a:sym typeface="Avenir"/>
              </a:rPr>
              <a:t>Payment Hub EE</a:t>
            </a:r>
            <a:endParaRPr sz="9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35" name="Google Shape;1135;p1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Layers of APIs at 2 Different Levels </a:t>
            </a:r>
            <a:endParaRPr/>
          </a:p>
        </p:txBody>
      </p:sp>
      <p:grpSp>
        <p:nvGrpSpPr>
          <p:cNvPr id="1136" name="Google Shape;1136;p147"/>
          <p:cNvGrpSpPr/>
          <p:nvPr/>
        </p:nvGrpSpPr>
        <p:grpSpPr>
          <a:xfrm>
            <a:off x="4898790" y="1219104"/>
            <a:ext cx="1548461" cy="1557545"/>
            <a:chOff x="6077707" y="1644751"/>
            <a:chExt cx="1854000" cy="1854000"/>
          </a:xfrm>
        </p:grpSpPr>
        <p:sp>
          <p:nvSpPr>
            <p:cNvPr id="1137" name="Google Shape;1137;p147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8" name="Google Shape;1138;p147"/>
            <p:cNvSpPr txBox="1"/>
            <p:nvPr/>
          </p:nvSpPr>
          <p:spPr>
            <a:xfrm>
              <a:off x="63861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Apps</a:t>
              </a:r>
              <a:endPara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39" name="Google Shape;1139;p147"/>
          <p:cNvGrpSpPr/>
          <p:nvPr/>
        </p:nvGrpSpPr>
        <p:grpSpPr>
          <a:xfrm>
            <a:off x="3350310" y="1219104"/>
            <a:ext cx="1548461" cy="1557545"/>
            <a:chOff x="4455905" y="1644751"/>
            <a:chExt cx="1854000" cy="1854000"/>
          </a:xfrm>
        </p:grpSpPr>
        <p:sp>
          <p:nvSpPr>
            <p:cNvPr id="1140" name="Google Shape;1140;p147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0C58D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1" name="Google Shape;1141;p147"/>
            <p:cNvSpPr txBox="1"/>
            <p:nvPr/>
          </p:nvSpPr>
          <p:spPr>
            <a:xfrm>
              <a:off x="47643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Accounts</a:t>
              </a:r>
              <a:endPara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42" name="Google Shape;1142;p147"/>
          <p:cNvGrpSpPr/>
          <p:nvPr/>
        </p:nvGrpSpPr>
        <p:grpSpPr>
          <a:xfrm>
            <a:off x="1801831" y="1219100"/>
            <a:ext cx="1548461" cy="1557545"/>
            <a:chOff x="2834102" y="1644762"/>
            <a:chExt cx="1854000" cy="1854000"/>
          </a:xfrm>
        </p:grpSpPr>
        <p:sp>
          <p:nvSpPr>
            <p:cNvPr id="1143" name="Google Shape;1143;p147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4" name="Google Shape;1144;p147"/>
            <p:cNvSpPr txBox="1"/>
            <p:nvPr/>
          </p:nvSpPr>
          <p:spPr>
            <a:xfrm>
              <a:off x="3142502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Rails</a:t>
              </a:r>
              <a:endPara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45" name="Google Shape;1145;p147"/>
          <p:cNvGrpSpPr/>
          <p:nvPr/>
        </p:nvGrpSpPr>
        <p:grpSpPr>
          <a:xfrm>
            <a:off x="253377" y="1219100"/>
            <a:ext cx="1548461" cy="1557545"/>
            <a:chOff x="1212300" y="1644762"/>
            <a:chExt cx="1854000" cy="1854000"/>
          </a:xfrm>
        </p:grpSpPr>
        <p:sp>
          <p:nvSpPr>
            <p:cNvPr id="1146" name="Google Shape;1146;p147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0E65F0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7" name="Google Shape;1147;p147"/>
            <p:cNvSpPr txBox="1"/>
            <p:nvPr/>
          </p:nvSpPr>
          <p:spPr>
            <a:xfrm>
              <a:off x="1503950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Rules</a:t>
              </a:r>
              <a:endParaRPr sz="14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148" name="Google Shape;1148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443" y="2895538"/>
            <a:ext cx="868137" cy="8681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9" name="Google Shape;1149;p147"/>
          <p:cNvGrpSpPr/>
          <p:nvPr/>
        </p:nvGrpSpPr>
        <p:grpSpPr>
          <a:xfrm>
            <a:off x="1426033" y="2858497"/>
            <a:ext cx="1548600" cy="942300"/>
            <a:chOff x="2449363" y="3715747"/>
            <a:chExt cx="1548600" cy="942300"/>
          </a:xfrm>
        </p:grpSpPr>
        <p:sp>
          <p:nvSpPr>
            <p:cNvPr id="1150" name="Google Shape;1150;p147"/>
            <p:cNvSpPr/>
            <p:nvPr/>
          </p:nvSpPr>
          <p:spPr>
            <a:xfrm>
              <a:off x="2449363" y="3715747"/>
              <a:ext cx="1548600" cy="942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1" name="Google Shape;1151;p147"/>
            <p:cNvPicPr preferRelativeResize="0"/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32072" y="3947000"/>
              <a:ext cx="1383200" cy="479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2" name="Google Shape;1152;p147"/>
          <p:cNvGrpSpPr/>
          <p:nvPr/>
        </p:nvGrpSpPr>
        <p:grpSpPr>
          <a:xfrm>
            <a:off x="3864884" y="2858503"/>
            <a:ext cx="1423628" cy="942300"/>
            <a:chOff x="4333413" y="3715747"/>
            <a:chExt cx="1548600" cy="942300"/>
          </a:xfrm>
        </p:grpSpPr>
        <p:sp>
          <p:nvSpPr>
            <p:cNvPr id="1153" name="Google Shape;1153;p147"/>
            <p:cNvSpPr/>
            <p:nvPr/>
          </p:nvSpPr>
          <p:spPr>
            <a:xfrm>
              <a:off x="4333413" y="3715747"/>
              <a:ext cx="1548600" cy="942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1155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54" name="Google Shape;1154;p147"/>
            <p:cNvPicPr preferRelativeResize="0"/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9722" y="3932750"/>
              <a:ext cx="1255999" cy="508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5" name="Google Shape;1155;p147" descr="Google_Pixel_PSD_黑.png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862" y="2401775"/>
            <a:ext cx="845339" cy="1697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47" descr="Screen-Shot-2017-09-13-at-8.27.53-AM.png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2255" y="2610910"/>
            <a:ext cx="704556" cy="1279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7" name="Google Shape;1157;p147"/>
          <p:cNvGrpSpPr/>
          <p:nvPr/>
        </p:nvGrpSpPr>
        <p:grpSpPr>
          <a:xfrm>
            <a:off x="7407413" y="2433184"/>
            <a:ext cx="845451" cy="1635330"/>
            <a:chOff x="5115975" y="2622318"/>
            <a:chExt cx="1089499" cy="2188318"/>
          </a:xfrm>
        </p:grpSpPr>
        <p:pic>
          <p:nvPicPr>
            <p:cNvPr id="1158" name="Google Shape;1158;p147" descr="Google_Pixel_PSD_黑.png"/>
            <p:cNvPicPr preferRelativeResize="0"/>
            <p:nvPr/>
          </p:nvPicPr>
          <p:blipFill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5975" y="2622318"/>
              <a:ext cx="1089499" cy="2188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47"/>
            <p:cNvPicPr preferRelativeResize="0"/>
            <p:nvPr/>
          </p:nvPicPr>
          <p:blipFill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0750" y="2853956"/>
              <a:ext cx="959950" cy="17250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0" name="Google Shape;1160;p147"/>
          <p:cNvSpPr txBox="1">
            <a:spLocks noGrp="1"/>
          </p:cNvSpPr>
          <p:nvPr>
            <p:ph type="sldNum" idx="12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61" name="Google Shape;1161;p147"/>
          <p:cNvSpPr/>
          <p:nvPr/>
        </p:nvSpPr>
        <p:spPr>
          <a:xfrm rot="5400000">
            <a:off x="3028163" y="2637909"/>
            <a:ext cx="629100" cy="3969300"/>
          </a:xfrm>
          <a:prstGeom prst="rightBrace">
            <a:avLst>
              <a:gd name="adj1" fmla="val 8333"/>
              <a:gd name="adj2" fmla="val 50000"/>
            </a:avLst>
          </a:prstGeom>
          <a:noFill/>
          <a:ln w="76200" cap="flat" cmpd="sng">
            <a:solidFill>
              <a:srgbClr val="019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</p:txBody>
      </p:sp>
      <p:sp>
        <p:nvSpPr>
          <p:cNvPr id="1162" name="Google Shape;1162;p147"/>
          <p:cNvSpPr/>
          <p:nvPr/>
        </p:nvSpPr>
        <p:spPr>
          <a:xfrm rot="5400000">
            <a:off x="6912419" y="2814947"/>
            <a:ext cx="598500" cy="3615000"/>
          </a:xfrm>
          <a:prstGeom prst="rightBrace">
            <a:avLst>
              <a:gd name="adj1" fmla="val 8333"/>
              <a:gd name="adj2" fmla="val 50000"/>
            </a:avLst>
          </a:prstGeom>
          <a:noFill/>
          <a:ln w="76200" cap="flat" cmpd="sng">
            <a:solidFill>
              <a:srgbClr val="019C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147"/>
          <p:cNvSpPr txBox="1"/>
          <p:nvPr/>
        </p:nvSpPr>
        <p:spPr>
          <a:xfrm>
            <a:off x="2375944" y="4203066"/>
            <a:ext cx="3380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Infrastructure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4" name="Google Shape;1164;p147"/>
          <p:cNvSpPr txBox="1"/>
          <p:nvPr/>
        </p:nvSpPr>
        <p:spPr>
          <a:xfrm>
            <a:off x="6440311" y="4203066"/>
            <a:ext cx="33807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Application 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48"/>
          <p:cNvSpPr/>
          <p:nvPr/>
        </p:nvSpPr>
        <p:spPr>
          <a:xfrm>
            <a:off x="599875" y="607325"/>
            <a:ext cx="7660800" cy="4394100"/>
          </a:xfrm>
          <a:prstGeom prst="roundRect">
            <a:avLst>
              <a:gd name="adj" fmla="val 16667"/>
            </a:avLst>
          </a:prstGeom>
          <a:solidFill>
            <a:srgbClr val="0944A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Hub EE &amp; Fineract</a:t>
            </a:r>
            <a:endParaRPr/>
          </a:p>
        </p:txBody>
      </p:sp>
      <p:sp>
        <p:nvSpPr>
          <p:cNvPr id="1171" name="Google Shape;1171;p148"/>
          <p:cNvSpPr/>
          <p:nvPr/>
        </p:nvSpPr>
        <p:spPr>
          <a:xfrm>
            <a:off x="4939100" y="1451425"/>
            <a:ext cx="2665500" cy="274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Mifos Orchestrator </a:t>
            </a: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(PH-EE)</a:t>
            </a: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2" name="Google Shape;1172;p148"/>
          <p:cNvSpPr/>
          <p:nvPr/>
        </p:nvSpPr>
        <p:spPr>
          <a:xfrm>
            <a:off x="5007950" y="2221325"/>
            <a:ext cx="742800" cy="1166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Payment Connectors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3" name="Google Shape;1173;p148"/>
          <p:cNvSpPr/>
          <p:nvPr/>
        </p:nvSpPr>
        <p:spPr>
          <a:xfrm>
            <a:off x="6794425" y="2238422"/>
            <a:ext cx="742800" cy="338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Channel Connectors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74" name="Google Shape;1174;p148"/>
          <p:cNvSpPr/>
          <p:nvPr/>
        </p:nvSpPr>
        <p:spPr>
          <a:xfrm>
            <a:off x="6794425" y="2651521"/>
            <a:ext cx="742800" cy="32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Core Banking Connectors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175" name="Google Shape;1175;p148"/>
          <p:cNvGrpSpPr/>
          <p:nvPr/>
        </p:nvGrpSpPr>
        <p:grpSpPr>
          <a:xfrm>
            <a:off x="5809503" y="2221325"/>
            <a:ext cx="926179" cy="1166100"/>
            <a:chOff x="2761625" y="3059525"/>
            <a:chExt cx="1035300" cy="1166100"/>
          </a:xfrm>
        </p:grpSpPr>
        <p:sp>
          <p:nvSpPr>
            <p:cNvPr id="1176" name="Google Shape;1176;p148"/>
            <p:cNvSpPr/>
            <p:nvPr/>
          </p:nvSpPr>
          <p:spPr>
            <a:xfrm>
              <a:off x="2761625" y="3059525"/>
              <a:ext cx="1035300" cy="1166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Zeebe</a:t>
              </a:r>
              <a:endParaRPr sz="1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77" name="Google Shape;1177;p148"/>
            <p:cNvSpPr/>
            <p:nvPr/>
          </p:nvSpPr>
          <p:spPr>
            <a:xfrm>
              <a:off x="2838725" y="3305775"/>
              <a:ext cx="881100" cy="396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Process Orchestration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178" name="Google Shape;1178;p148"/>
            <p:cNvSpPr/>
            <p:nvPr/>
          </p:nvSpPr>
          <p:spPr>
            <a:xfrm>
              <a:off x="2838725" y="3758300"/>
              <a:ext cx="881100" cy="3969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Workflow Engine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179" name="Google Shape;1179;p148"/>
          <p:cNvSpPr/>
          <p:nvPr/>
        </p:nvSpPr>
        <p:spPr>
          <a:xfrm>
            <a:off x="6735850" y="3474750"/>
            <a:ext cx="600750" cy="208224"/>
          </a:xfrm>
          <a:prstGeom prst="flowChartMultidocumen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Avenir"/>
                <a:ea typeface="Avenir"/>
                <a:cs typeface="Avenir"/>
                <a:sym typeface="Avenir"/>
              </a:rPr>
              <a:t>Kafka</a:t>
            </a:r>
            <a:endParaRPr sz="800" b="1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0" name="Google Shape;1180;p148"/>
          <p:cNvSpPr/>
          <p:nvPr/>
        </p:nvSpPr>
        <p:spPr>
          <a:xfrm>
            <a:off x="5578175" y="3792324"/>
            <a:ext cx="777900" cy="2925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nir"/>
                <a:ea typeface="Avenir"/>
                <a:cs typeface="Avenir"/>
                <a:sym typeface="Avenir"/>
              </a:rPr>
              <a:t>ElasticSearch Kibana</a:t>
            </a:r>
            <a:endParaRPr sz="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1" name="Google Shape;1181;p148"/>
          <p:cNvSpPr/>
          <p:nvPr/>
        </p:nvSpPr>
        <p:spPr>
          <a:xfrm>
            <a:off x="5333900" y="3560075"/>
            <a:ext cx="600900" cy="208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nir"/>
                <a:ea typeface="Avenir"/>
                <a:cs typeface="Avenir"/>
                <a:sym typeface="Avenir"/>
              </a:rPr>
              <a:t>Audit Streamer</a:t>
            </a:r>
            <a:endParaRPr sz="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2" name="Google Shape;1182;p148"/>
          <p:cNvSpPr/>
          <p:nvPr/>
        </p:nvSpPr>
        <p:spPr>
          <a:xfrm>
            <a:off x="5990325" y="3560075"/>
            <a:ext cx="690000" cy="2082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Avenir"/>
                <a:ea typeface="Avenir"/>
                <a:cs typeface="Avenir"/>
                <a:sym typeface="Avenir"/>
              </a:rPr>
              <a:t>Operations Streamer</a:t>
            </a:r>
            <a:endParaRPr sz="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3" name="Google Shape;1183;p148"/>
          <p:cNvSpPr/>
          <p:nvPr/>
        </p:nvSpPr>
        <p:spPr>
          <a:xfrm>
            <a:off x="6457350" y="3835625"/>
            <a:ext cx="600750" cy="208225"/>
          </a:xfrm>
          <a:prstGeom prst="flowChartMagneticDisk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DB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84" name="Google Shape;1184;p148"/>
          <p:cNvSpPr/>
          <p:nvPr/>
        </p:nvSpPr>
        <p:spPr>
          <a:xfrm>
            <a:off x="5109488" y="2535200"/>
            <a:ext cx="539700" cy="15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Moov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5" name="Google Shape;1185;p148"/>
          <p:cNvSpPr/>
          <p:nvPr/>
        </p:nvSpPr>
        <p:spPr>
          <a:xfrm>
            <a:off x="5109500" y="2726225"/>
            <a:ext cx="539700" cy="15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Mojaloop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6" name="Google Shape;1186;p148"/>
          <p:cNvSpPr/>
          <p:nvPr/>
        </p:nvSpPr>
        <p:spPr>
          <a:xfrm>
            <a:off x="5109500" y="2917250"/>
            <a:ext cx="539700" cy="15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M-Pesa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7" name="Google Shape;1187;p148"/>
          <p:cNvSpPr/>
          <p:nvPr/>
        </p:nvSpPr>
        <p:spPr>
          <a:xfrm>
            <a:off x="5109500" y="3108275"/>
            <a:ext cx="539700" cy="15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UPI</a:t>
            </a:r>
            <a:endParaRPr sz="7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88" name="Google Shape;1188;p148"/>
          <p:cNvSpPr/>
          <p:nvPr/>
        </p:nvSpPr>
        <p:spPr>
          <a:xfrm>
            <a:off x="1517950" y="1088275"/>
            <a:ext cx="3216600" cy="331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CCCCCC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Fineract Core Banking</a:t>
            </a: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89" name="Google Shape;1189;p148"/>
          <p:cNvGrpSpPr/>
          <p:nvPr/>
        </p:nvGrpSpPr>
        <p:grpSpPr>
          <a:xfrm>
            <a:off x="4191816" y="4020980"/>
            <a:ext cx="327823" cy="329566"/>
            <a:chOff x="-3852025" y="2764950"/>
            <a:chExt cx="291450" cy="293000"/>
          </a:xfrm>
        </p:grpSpPr>
        <p:sp>
          <p:nvSpPr>
            <p:cNvPr id="1190" name="Google Shape;1190;p14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4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2" name="Google Shape;1192;p148"/>
          <p:cNvSpPr/>
          <p:nvPr/>
        </p:nvSpPr>
        <p:spPr>
          <a:xfrm>
            <a:off x="1593200" y="1468125"/>
            <a:ext cx="1480500" cy="29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Customer Management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3" name="Google Shape;1193;p148"/>
          <p:cNvSpPr/>
          <p:nvPr/>
        </p:nvSpPr>
        <p:spPr>
          <a:xfrm>
            <a:off x="1593211" y="2348513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Loan Management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4" name="Google Shape;1194;p148"/>
          <p:cNvSpPr/>
          <p:nvPr/>
        </p:nvSpPr>
        <p:spPr>
          <a:xfrm>
            <a:off x="2623699" y="28817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Treasury Management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5" name="Google Shape;1195;p148"/>
          <p:cNvSpPr/>
          <p:nvPr/>
        </p:nvSpPr>
        <p:spPr>
          <a:xfrm>
            <a:off x="1593199" y="34149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Business Intelligence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6" name="Google Shape;1196;p148"/>
          <p:cNvSpPr/>
          <p:nvPr/>
        </p:nvSpPr>
        <p:spPr>
          <a:xfrm>
            <a:off x="2601249" y="18153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Notifications &amp; Messaging 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7" name="Google Shape;1197;p148"/>
          <p:cNvSpPr/>
          <p:nvPr/>
        </p:nvSpPr>
        <p:spPr>
          <a:xfrm>
            <a:off x="1593199" y="18153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KYC/Identity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8" name="Google Shape;1198;p148"/>
          <p:cNvSpPr/>
          <p:nvPr/>
        </p:nvSpPr>
        <p:spPr>
          <a:xfrm>
            <a:off x="3654199" y="1815313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Loan Origination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99" name="Google Shape;1199;p148"/>
          <p:cNvSpPr/>
          <p:nvPr/>
        </p:nvSpPr>
        <p:spPr>
          <a:xfrm>
            <a:off x="1593199" y="28817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General Ledger &amp; Accounting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0" name="Google Shape;1200;p148"/>
          <p:cNvSpPr/>
          <p:nvPr/>
        </p:nvSpPr>
        <p:spPr>
          <a:xfrm>
            <a:off x="3654199" y="23485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Fees, Charges, Commissions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1" name="Google Shape;1201;p148"/>
          <p:cNvSpPr/>
          <p:nvPr/>
        </p:nvSpPr>
        <p:spPr>
          <a:xfrm>
            <a:off x="2623699" y="34149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Social Performance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2" name="Google Shape;1202;p148"/>
          <p:cNvSpPr/>
          <p:nvPr/>
        </p:nvSpPr>
        <p:spPr>
          <a:xfrm>
            <a:off x="3654199" y="34149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Fraud &amp; Risk Management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03" name="Google Shape;1203;p148"/>
          <p:cNvSpPr/>
          <p:nvPr/>
        </p:nvSpPr>
        <p:spPr>
          <a:xfrm>
            <a:off x="3654199" y="2881725"/>
            <a:ext cx="979800" cy="478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Audit &amp; Internal Control 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1204" name="Google Shape;1204;p148"/>
          <p:cNvGrpSpPr/>
          <p:nvPr/>
        </p:nvGrpSpPr>
        <p:grpSpPr>
          <a:xfrm>
            <a:off x="3529041" y="4020980"/>
            <a:ext cx="327823" cy="329566"/>
            <a:chOff x="-3852025" y="2764950"/>
            <a:chExt cx="291450" cy="293000"/>
          </a:xfrm>
        </p:grpSpPr>
        <p:sp>
          <p:nvSpPr>
            <p:cNvPr id="1205" name="Google Shape;1205;p14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4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48"/>
          <p:cNvGrpSpPr/>
          <p:nvPr/>
        </p:nvGrpSpPr>
        <p:grpSpPr>
          <a:xfrm>
            <a:off x="3856866" y="4020980"/>
            <a:ext cx="327823" cy="329566"/>
            <a:chOff x="-3852025" y="2764950"/>
            <a:chExt cx="291450" cy="293000"/>
          </a:xfrm>
        </p:grpSpPr>
        <p:sp>
          <p:nvSpPr>
            <p:cNvPr id="1208" name="Google Shape;1208;p148"/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48"/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0" name="Google Shape;1210;p148"/>
          <p:cNvSpPr txBox="1"/>
          <p:nvPr/>
        </p:nvSpPr>
        <p:spPr>
          <a:xfrm>
            <a:off x="2430850" y="4166950"/>
            <a:ext cx="1320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Multi-tenant Data Store</a:t>
            </a:r>
            <a:endParaRPr sz="700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1" name="Google Shape;1211;p148"/>
          <p:cNvSpPr/>
          <p:nvPr/>
        </p:nvSpPr>
        <p:spPr>
          <a:xfrm>
            <a:off x="3120350" y="1468125"/>
            <a:ext cx="1513500" cy="29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Wallet/Account Management</a:t>
            </a:r>
            <a:endParaRPr sz="8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12" name="Google Shape;1212;p148"/>
          <p:cNvSpPr/>
          <p:nvPr/>
        </p:nvSpPr>
        <p:spPr>
          <a:xfrm>
            <a:off x="2623699" y="23485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Disbursements &amp; Collections</a:t>
            </a:r>
            <a:endParaRPr sz="9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1213" name="Google Shape;1213;p148"/>
          <p:cNvCxnSpPr>
            <a:endCxn id="1188" idx="1"/>
          </p:cNvCxnSpPr>
          <p:nvPr/>
        </p:nvCxnSpPr>
        <p:spPr>
          <a:xfrm>
            <a:off x="1508650" y="2748175"/>
            <a:ext cx="9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49"/>
          <p:cNvSpPr/>
          <p:nvPr/>
        </p:nvSpPr>
        <p:spPr>
          <a:xfrm>
            <a:off x="1166475" y="935875"/>
            <a:ext cx="6624300" cy="3573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Avenir"/>
                <a:ea typeface="Avenir"/>
                <a:cs typeface="Avenir"/>
                <a:sym typeface="Avenir"/>
              </a:rPr>
              <a:t>Fineract Core</a:t>
            </a: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19" name="Google Shape;1219;p149"/>
          <p:cNvSpPr/>
          <p:nvPr/>
        </p:nvSpPr>
        <p:spPr>
          <a:xfrm>
            <a:off x="1305849" y="19677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Notifications &amp; Messaging 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0" name="Google Shape;1220;p149"/>
          <p:cNvSpPr/>
          <p:nvPr/>
        </p:nvSpPr>
        <p:spPr>
          <a:xfrm>
            <a:off x="5604161" y="196727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Interest Calculation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1" name="Google Shape;1221;p149"/>
          <p:cNvSpPr/>
          <p:nvPr/>
        </p:nvSpPr>
        <p:spPr>
          <a:xfrm>
            <a:off x="6648799" y="196727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Fees, Charges, Commissions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2" name="Google Shape;1222;p149"/>
          <p:cNvSpPr/>
          <p:nvPr/>
        </p:nvSpPr>
        <p:spPr>
          <a:xfrm>
            <a:off x="2328574" y="1967725"/>
            <a:ext cx="979800" cy="478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Disbursements &amp; Collections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23" name="Google Shape;1223;p149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Banking System </a:t>
            </a:r>
            <a:endParaRPr/>
          </a:p>
        </p:txBody>
      </p:sp>
      <p:grpSp>
        <p:nvGrpSpPr>
          <p:cNvPr id="1224" name="Google Shape;1224;p149"/>
          <p:cNvGrpSpPr/>
          <p:nvPr/>
        </p:nvGrpSpPr>
        <p:grpSpPr>
          <a:xfrm>
            <a:off x="4495800" y="1306653"/>
            <a:ext cx="3196500" cy="602700"/>
            <a:chOff x="2963150" y="798390"/>
            <a:chExt cx="3196500" cy="602700"/>
          </a:xfrm>
        </p:grpSpPr>
        <p:sp>
          <p:nvSpPr>
            <p:cNvPr id="1225" name="Google Shape;1225;p149"/>
            <p:cNvSpPr/>
            <p:nvPr/>
          </p:nvSpPr>
          <p:spPr>
            <a:xfrm>
              <a:off x="2963150" y="798390"/>
              <a:ext cx="3196500" cy="602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Account Management - Product &amp; Portfolio Engine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26" name="Google Shape;1226;p149"/>
            <p:cNvSpPr/>
            <p:nvPr/>
          </p:nvSpPr>
          <p:spPr>
            <a:xfrm>
              <a:off x="3062200" y="1011913"/>
              <a:ext cx="979800" cy="289200"/>
            </a:xfrm>
            <a:prstGeom prst="roundRect">
              <a:avLst>
                <a:gd name="adj" fmla="val 16667"/>
              </a:avLst>
            </a:prstGeom>
            <a:solidFill>
              <a:srgbClr val="C6E0B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Loan &amp; Credit Products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27" name="Google Shape;1227;p149"/>
            <p:cNvSpPr/>
            <p:nvPr/>
          </p:nvSpPr>
          <p:spPr>
            <a:xfrm>
              <a:off x="4082100" y="1011913"/>
              <a:ext cx="979800" cy="289200"/>
            </a:xfrm>
            <a:prstGeom prst="roundRect">
              <a:avLst>
                <a:gd name="adj" fmla="val 16667"/>
              </a:avLst>
            </a:prstGeom>
            <a:solidFill>
              <a:srgbClr val="C6E0B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Deposit &amp; Transactional Accounts</a:t>
              </a:r>
              <a:endParaRPr sz="8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28" name="Google Shape;1228;p149"/>
            <p:cNvSpPr/>
            <p:nvPr/>
          </p:nvSpPr>
          <p:spPr>
            <a:xfrm>
              <a:off x="5102000" y="1011932"/>
              <a:ext cx="979800" cy="289200"/>
            </a:xfrm>
            <a:prstGeom prst="roundRect">
              <a:avLst>
                <a:gd name="adj" fmla="val 16667"/>
              </a:avLst>
            </a:prstGeom>
            <a:solidFill>
              <a:srgbClr val="C6E0B4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Share/Equity Accounts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29" name="Google Shape;1229;p149"/>
          <p:cNvGrpSpPr/>
          <p:nvPr/>
        </p:nvGrpSpPr>
        <p:grpSpPr>
          <a:xfrm>
            <a:off x="1220225" y="1306650"/>
            <a:ext cx="3196500" cy="602700"/>
            <a:chOff x="2963150" y="798388"/>
            <a:chExt cx="3196500" cy="602700"/>
          </a:xfrm>
        </p:grpSpPr>
        <p:sp>
          <p:nvSpPr>
            <p:cNvPr id="1230" name="Google Shape;1230;p149"/>
            <p:cNvSpPr/>
            <p:nvPr/>
          </p:nvSpPr>
          <p:spPr>
            <a:xfrm>
              <a:off x="2963150" y="798388"/>
              <a:ext cx="3196500" cy="602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Customer Management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1" name="Google Shape;1231;p149"/>
            <p:cNvSpPr/>
            <p:nvPr/>
          </p:nvSpPr>
          <p:spPr>
            <a:xfrm>
              <a:off x="3062200" y="1011913"/>
              <a:ext cx="979800" cy="291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KYC/Identity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2" name="Google Shape;1232;p149"/>
            <p:cNvSpPr/>
            <p:nvPr/>
          </p:nvSpPr>
          <p:spPr>
            <a:xfrm>
              <a:off x="4082100" y="1011913"/>
              <a:ext cx="979800" cy="291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Data Tables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3" name="Google Shape;1233;p149"/>
            <p:cNvSpPr/>
            <p:nvPr/>
          </p:nvSpPr>
          <p:spPr>
            <a:xfrm>
              <a:off x="5102000" y="1011937"/>
              <a:ext cx="979800" cy="291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Workflows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34" name="Google Shape;1234;p149"/>
          <p:cNvGrpSpPr/>
          <p:nvPr/>
        </p:nvGrpSpPr>
        <p:grpSpPr>
          <a:xfrm>
            <a:off x="1305850" y="2504589"/>
            <a:ext cx="3196500" cy="602690"/>
            <a:chOff x="2963150" y="798400"/>
            <a:chExt cx="3196500" cy="781800"/>
          </a:xfrm>
        </p:grpSpPr>
        <p:sp>
          <p:nvSpPr>
            <p:cNvPr id="1235" name="Google Shape;1235;p149"/>
            <p:cNvSpPr/>
            <p:nvPr/>
          </p:nvSpPr>
          <p:spPr>
            <a:xfrm>
              <a:off x="2963150" y="798400"/>
              <a:ext cx="3196500" cy="781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Integrations &amp; Extensibility 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6" name="Google Shape;1236;p149"/>
            <p:cNvSpPr/>
            <p:nvPr/>
          </p:nvSpPr>
          <p:spPr>
            <a:xfrm>
              <a:off x="3062200" y="1110767"/>
              <a:ext cx="979800" cy="34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REST API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7" name="Google Shape;1237;p149"/>
            <p:cNvSpPr/>
            <p:nvPr/>
          </p:nvSpPr>
          <p:spPr>
            <a:xfrm>
              <a:off x="4082100" y="1110768"/>
              <a:ext cx="979800" cy="34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Real-Time Event Framework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38" name="Google Shape;1238;p149"/>
            <p:cNvSpPr/>
            <p:nvPr/>
          </p:nvSpPr>
          <p:spPr>
            <a:xfrm>
              <a:off x="5102000" y="1110771"/>
              <a:ext cx="979800" cy="348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Webhooks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39" name="Google Shape;1239;p149"/>
          <p:cNvGrpSpPr/>
          <p:nvPr/>
        </p:nvGrpSpPr>
        <p:grpSpPr>
          <a:xfrm>
            <a:off x="1305850" y="3182488"/>
            <a:ext cx="3196500" cy="602700"/>
            <a:chOff x="2973750" y="555463"/>
            <a:chExt cx="3196500" cy="602700"/>
          </a:xfrm>
        </p:grpSpPr>
        <p:sp>
          <p:nvSpPr>
            <p:cNvPr id="1240" name="Google Shape;1240;p149"/>
            <p:cNvSpPr/>
            <p:nvPr/>
          </p:nvSpPr>
          <p:spPr>
            <a:xfrm>
              <a:off x="2973750" y="555463"/>
              <a:ext cx="3196500" cy="602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Reporting &amp; Analytics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1" name="Google Shape;1241;p149"/>
            <p:cNvSpPr/>
            <p:nvPr/>
          </p:nvSpPr>
          <p:spPr>
            <a:xfrm>
              <a:off x="3062200" y="783313"/>
              <a:ext cx="979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Dashboards &amp; Visualizations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2" name="Google Shape;1242;p149"/>
            <p:cNvSpPr/>
            <p:nvPr/>
          </p:nvSpPr>
          <p:spPr>
            <a:xfrm>
              <a:off x="4082100" y="783313"/>
              <a:ext cx="979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Operational &amp; Management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3" name="Google Shape;1243;p149"/>
            <p:cNvSpPr/>
            <p:nvPr/>
          </p:nvSpPr>
          <p:spPr>
            <a:xfrm>
              <a:off x="5102000" y="783333"/>
              <a:ext cx="979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Regulatory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4" name="Google Shape;1244;p149"/>
          <p:cNvGrpSpPr/>
          <p:nvPr/>
        </p:nvGrpSpPr>
        <p:grpSpPr>
          <a:xfrm>
            <a:off x="4518050" y="2504600"/>
            <a:ext cx="3196500" cy="602700"/>
            <a:chOff x="2963150" y="798400"/>
            <a:chExt cx="3196500" cy="602700"/>
          </a:xfrm>
        </p:grpSpPr>
        <p:sp>
          <p:nvSpPr>
            <p:cNvPr id="1245" name="Google Shape;1245;p149"/>
            <p:cNvSpPr/>
            <p:nvPr/>
          </p:nvSpPr>
          <p:spPr>
            <a:xfrm>
              <a:off x="2963150" y="798400"/>
              <a:ext cx="3196500" cy="602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Security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6" name="Google Shape;1246;p149"/>
            <p:cNvSpPr/>
            <p:nvPr/>
          </p:nvSpPr>
          <p:spPr>
            <a:xfrm>
              <a:off x="3062200" y="1011920"/>
              <a:ext cx="979800" cy="292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Authentication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7" name="Google Shape;1247;p149"/>
            <p:cNvSpPr/>
            <p:nvPr/>
          </p:nvSpPr>
          <p:spPr>
            <a:xfrm>
              <a:off x="4082100" y="1011920"/>
              <a:ext cx="979800" cy="292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Authorization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48" name="Google Shape;1248;p149"/>
            <p:cNvSpPr/>
            <p:nvPr/>
          </p:nvSpPr>
          <p:spPr>
            <a:xfrm>
              <a:off x="5102000" y="1011925"/>
              <a:ext cx="979800" cy="2925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User Management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49" name="Google Shape;1249;p149"/>
          <p:cNvGrpSpPr/>
          <p:nvPr/>
        </p:nvGrpSpPr>
        <p:grpSpPr>
          <a:xfrm>
            <a:off x="4518050" y="3182500"/>
            <a:ext cx="3196500" cy="602700"/>
            <a:chOff x="2886950" y="578650"/>
            <a:chExt cx="3196500" cy="602700"/>
          </a:xfrm>
        </p:grpSpPr>
        <p:sp>
          <p:nvSpPr>
            <p:cNvPr id="1250" name="Google Shape;1250;p149"/>
            <p:cNvSpPr/>
            <p:nvPr/>
          </p:nvSpPr>
          <p:spPr>
            <a:xfrm>
              <a:off x="2886950" y="578650"/>
              <a:ext cx="3196500" cy="6027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Accounting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1" name="Google Shape;1251;p149"/>
            <p:cNvSpPr/>
            <p:nvPr/>
          </p:nvSpPr>
          <p:spPr>
            <a:xfrm>
              <a:off x="2986000" y="783321"/>
              <a:ext cx="979800" cy="316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Ledger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2" name="Google Shape;1252;p149"/>
            <p:cNvSpPr/>
            <p:nvPr/>
          </p:nvSpPr>
          <p:spPr>
            <a:xfrm>
              <a:off x="4005900" y="783321"/>
              <a:ext cx="979800" cy="316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Financial Account Mappings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3" name="Google Shape;1253;p149"/>
            <p:cNvSpPr/>
            <p:nvPr/>
          </p:nvSpPr>
          <p:spPr>
            <a:xfrm>
              <a:off x="5025800" y="783325"/>
              <a:ext cx="979800" cy="316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Treasury &amp; Cash Management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54" name="Google Shape;1254;p149"/>
          <p:cNvGrpSpPr/>
          <p:nvPr/>
        </p:nvGrpSpPr>
        <p:grpSpPr>
          <a:xfrm>
            <a:off x="1610650" y="3860399"/>
            <a:ext cx="2839500" cy="602644"/>
            <a:chOff x="2973750" y="555463"/>
            <a:chExt cx="2839500" cy="647100"/>
          </a:xfrm>
        </p:grpSpPr>
        <p:sp>
          <p:nvSpPr>
            <p:cNvPr id="1255" name="Google Shape;1255;p149"/>
            <p:cNvSpPr/>
            <p:nvPr/>
          </p:nvSpPr>
          <p:spPr>
            <a:xfrm>
              <a:off x="2973750" y="555463"/>
              <a:ext cx="2839500" cy="647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Portfolio Servicing 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6" name="Google Shape;1256;p149"/>
            <p:cNvSpPr/>
            <p:nvPr/>
          </p:nvSpPr>
          <p:spPr>
            <a:xfrm>
              <a:off x="3062200" y="783313"/>
              <a:ext cx="781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Arrears &amp; Aging 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7" name="Google Shape;1257;p149"/>
            <p:cNvSpPr/>
            <p:nvPr/>
          </p:nvSpPr>
          <p:spPr>
            <a:xfrm>
              <a:off x="3899100" y="783338"/>
              <a:ext cx="8046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Delinquency Management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58" name="Google Shape;1258;p149"/>
            <p:cNvSpPr/>
            <p:nvPr/>
          </p:nvSpPr>
          <p:spPr>
            <a:xfrm>
              <a:off x="4758800" y="783308"/>
              <a:ext cx="979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Rescheduling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1259" name="Google Shape;1259;p149"/>
          <p:cNvGrpSpPr/>
          <p:nvPr/>
        </p:nvGrpSpPr>
        <p:grpSpPr>
          <a:xfrm>
            <a:off x="4518050" y="3860399"/>
            <a:ext cx="2839500" cy="602644"/>
            <a:chOff x="2973750" y="555463"/>
            <a:chExt cx="2839500" cy="647100"/>
          </a:xfrm>
        </p:grpSpPr>
        <p:sp>
          <p:nvSpPr>
            <p:cNvPr id="1260" name="Google Shape;1260;p149"/>
            <p:cNvSpPr/>
            <p:nvPr/>
          </p:nvSpPr>
          <p:spPr>
            <a:xfrm>
              <a:off x="2973750" y="555463"/>
              <a:ext cx="2839500" cy="6471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Audit &amp; Internal Control</a:t>
              </a: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b="1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61" name="Google Shape;1261;p149"/>
            <p:cNvSpPr/>
            <p:nvPr/>
          </p:nvSpPr>
          <p:spPr>
            <a:xfrm>
              <a:off x="3062200" y="783313"/>
              <a:ext cx="781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Audit Log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62" name="Google Shape;1262;p149"/>
            <p:cNvSpPr/>
            <p:nvPr/>
          </p:nvSpPr>
          <p:spPr>
            <a:xfrm>
              <a:off x="3899100" y="783338"/>
              <a:ext cx="8046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Org &amp; Entity Management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263" name="Google Shape;1263;p149"/>
            <p:cNvSpPr/>
            <p:nvPr/>
          </p:nvSpPr>
          <p:spPr>
            <a:xfrm>
              <a:off x="4758800" y="783308"/>
              <a:ext cx="979800" cy="322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System Administration</a:t>
              </a:r>
              <a:endParaRPr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264" name="Google Shape;1264;p149"/>
          <p:cNvSpPr/>
          <p:nvPr/>
        </p:nvSpPr>
        <p:spPr>
          <a:xfrm>
            <a:off x="3351375" y="1969875"/>
            <a:ext cx="2219100" cy="21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Batch Processing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65" name="Google Shape;1265;p149"/>
          <p:cNvSpPr/>
          <p:nvPr/>
        </p:nvSpPr>
        <p:spPr>
          <a:xfrm>
            <a:off x="3346713" y="2217275"/>
            <a:ext cx="2219100" cy="21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Payment Allocation Logic</a:t>
            </a:r>
            <a:endParaRPr sz="900">
              <a:solidFill>
                <a:schemeClr val="accen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5342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Pepper Soup Project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51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9619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Private Sector Achieves Massive Scale, Cost Savings and Vendor Sovereignty while Contributing Upstream</a:t>
            </a:r>
            <a:endParaRPr sz="1400" b="1"/>
          </a:p>
        </p:txBody>
      </p:sp>
      <p:sp>
        <p:nvSpPr>
          <p:cNvPr id="1276" name="Google Shape;1276;p151"/>
          <p:cNvSpPr/>
          <p:nvPr/>
        </p:nvSpPr>
        <p:spPr>
          <a:xfrm>
            <a:off x="75" y="3516075"/>
            <a:ext cx="9243600" cy="1089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151"/>
          <p:cNvSpPr txBox="1"/>
          <p:nvPr/>
        </p:nvSpPr>
        <p:spPr>
          <a:xfrm>
            <a:off x="4772250" y="96775"/>
            <a:ext cx="4124100" cy="9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Leading Global Fintech replatforms its loan management system of record from Temenos to Fineract because costs too high, growth constrained, and lacked control. </a:t>
            </a:r>
            <a:endParaRPr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8" name="Google Shape;1278;p151"/>
          <p:cNvSpPr txBox="1"/>
          <p:nvPr/>
        </p:nvSpPr>
        <p:spPr>
          <a:xfrm>
            <a:off x="165225" y="231275"/>
            <a:ext cx="4685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solidFill>
                  <a:srgbClr val="FC81CA"/>
                </a:solidFill>
                <a:latin typeface="Manrope"/>
                <a:ea typeface="Manrope"/>
                <a:cs typeface="Manrope"/>
                <a:sym typeface="Manrope"/>
              </a:rPr>
              <a:t>Pepper Soup Project</a:t>
            </a:r>
            <a:endParaRPr sz="3400" b="1">
              <a:solidFill>
                <a:srgbClr val="FC81C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79" name="Google Shape;1279;p151"/>
          <p:cNvSpPr txBox="1"/>
          <p:nvPr/>
        </p:nvSpPr>
        <p:spPr>
          <a:xfrm>
            <a:off x="113725" y="2233100"/>
            <a:ext cx="42468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Solution: </a:t>
            </a:r>
            <a:endParaRPr sz="13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Mifos &amp; BaaSFlow teams  built significant OSS contributions into the upstream codebase as public good.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PostgreSQL/EclipseLink support, Fineract Instance Pods Reliable Event Framework on Kafka, Spring Batch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All contributions into upstream Mifos/Fineract codebase. 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0" name="Google Shape;1280;p151"/>
          <p:cNvSpPr txBox="1"/>
          <p:nvPr/>
        </p:nvSpPr>
        <p:spPr>
          <a:xfrm>
            <a:off x="75" y="865600"/>
            <a:ext cx="4851000" cy="15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Project Timeline : </a:t>
            </a:r>
            <a:endParaRPr sz="13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2021: 3 month POC proving 1000 TPS for loan creation, 8000 TPS for loan read, COB for 2M loans in under 30m 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2022: Development &amp; Rollout of Upstream into Downstream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2023: Go-live in April. 200K new loans daily; 100M for 2024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34290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nrope"/>
              <a:buChar char="●"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2023-24: Development/Rollout of Product #2 into 6 markets. </a:t>
            </a:r>
            <a:endParaRPr sz="11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81" name="Google Shape;1281;p151"/>
          <p:cNvSpPr txBox="1"/>
          <p:nvPr/>
        </p:nvSpPr>
        <p:spPr>
          <a:xfrm>
            <a:off x="76200" y="3528800"/>
            <a:ext cx="3000000" cy="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Benefits 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Cost Savings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- projected 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$230M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in license savings over 5 years by migrating these 2 products. 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2" name="Google Shape;1282;p151"/>
          <p:cNvSpPr txBox="1"/>
          <p:nvPr/>
        </p:nvSpPr>
        <p:spPr>
          <a:xfrm>
            <a:off x="2814025" y="3758638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Increased Performance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- Faster Create Loan API call → increase in take rate from 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14% to 16%</a:t>
            </a:r>
            <a:endParaRPr sz="12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283" name="Google Shape;1283;p151"/>
          <p:cNvSpPr txBox="1"/>
          <p:nvPr/>
        </p:nvSpPr>
        <p:spPr>
          <a:xfrm>
            <a:off x="5862025" y="3758650"/>
            <a:ext cx="32820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</a:pP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Smooth Rollout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- 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 month ramp up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vs 9 months. Built new securitization module in 3 months vs 1 year 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aphicFrame>
        <p:nvGraphicFramePr>
          <p:cNvPr id="1284" name="Google Shape;1284;p151"/>
          <p:cNvGraphicFramePr/>
          <p:nvPr/>
        </p:nvGraphicFramePr>
        <p:xfrm>
          <a:off x="4772250" y="1356550"/>
          <a:ext cx="4246800" cy="2011590"/>
        </p:xfrm>
        <a:graphic>
          <a:graphicData uri="http://schemas.openxmlformats.org/drawingml/2006/table">
            <a:tbl>
              <a:tblPr>
                <a:noFill/>
                <a:tableStyleId>{42988A04-049B-4D05-9128-77A0A0D0A159}</a:tableStyleId>
              </a:tblPr>
              <a:tblGrid>
                <a:gridCol w="141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Key Metrics</a:t>
                      </a:r>
                      <a:endParaRPr sz="13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solidFill>
                      <a:srgbClr val="AFCF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Mifos/Fineract</a:t>
                      </a:r>
                      <a:endParaRPr sz="12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Temenos</a:t>
                      </a:r>
                      <a:endParaRPr sz="1200" b="1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Cost Per Loan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$ .02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$ .31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Create Loan API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460ms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3100ms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COB Loan Processing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1040 accounts/s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650 accounts/s</a:t>
                      </a:r>
                      <a:endParaRPr sz="1000"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5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Mexico &amp; SIBI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35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&amp; What You’ll Learn</a:t>
            </a:r>
            <a:endParaRPr/>
          </a:p>
        </p:txBody>
      </p:sp>
      <p:sp>
        <p:nvSpPr>
          <p:cNvPr id="910" name="Google Shape;910;p135"/>
          <p:cNvSpPr txBox="1">
            <a:spLocks noGrp="1"/>
          </p:cNvSpPr>
          <p:nvPr>
            <p:ph type="body" idx="4294967295"/>
          </p:nvPr>
        </p:nvSpPr>
        <p:spPr>
          <a:xfrm>
            <a:off x="243300" y="776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Mifos and Team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Mifos DPG Stack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Enabling DPI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Core Banking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Payment Hub EE - A Closer Look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 of the Possible - Shared Infrastructure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G2P - Achieving Harmony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GovStack Pay-BB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G2P Connect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 Environment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- Art of the Possible - G2P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 Account Mapper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Bulk Processor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Disbursement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Roadmap &amp; What’s Next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5" name="Google Shape;1295;p15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31770" y="2744323"/>
            <a:ext cx="9112232" cy="239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153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2434"/>
            <a:ext cx="9112232" cy="241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153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98"/>
          <a:stretch/>
        </p:blipFill>
        <p:spPr>
          <a:xfrm>
            <a:off x="0" y="-27436"/>
            <a:ext cx="9146891" cy="83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298" name="Google Shape;1298;p153"/>
          <p:cNvSpPr/>
          <p:nvPr/>
        </p:nvSpPr>
        <p:spPr>
          <a:xfrm>
            <a:off x="5623095" y="711049"/>
            <a:ext cx="32360" cy="18780"/>
          </a:xfrm>
          <a:custGeom>
            <a:avLst/>
            <a:gdLst/>
            <a:ahLst/>
            <a:cxnLst/>
            <a:rect l="l" t="t" r="r" b="b"/>
            <a:pathLst>
              <a:path w="71120" h="41275" extrusionOk="0">
                <a:moveTo>
                  <a:pt x="45651" y="0"/>
                </a:moveTo>
                <a:lnTo>
                  <a:pt x="3465" y="23728"/>
                </a:lnTo>
                <a:lnTo>
                  <a:pt x="1444" y="27277"/>
                </a:lnTo>
                <a:lnTo>
                  <a:pt x="0" y="31351"/>
                </a:lnTo>
                <a:lnTo>
                  <a:pt x="2460" y="35780"/>
                </a:lnTo>
                <a:lnTo>
                  <a:pt x="8533" y="38596"/>
                </a:lnTo>
                <a:lnTo>
                  <a:pt x="15744" y="40758"/>
                </a:lnTo>
                <a:lnTo>
                  <a:pt x="23590" y="41179"/>
                </a:lnTo>
                <a:lnTo>
                  <a:pt x="31139" y="39906"/>
                </a:lnTo>
                <a:lnTo>
                  <a:pt x="37454" y="36984"/>
                </a:lnTo>
                <a:lnTo>
                  <a:pt x="70720" y="14053"/>
                </a:lnTo>
                <a:lnTo>
                  <a:pt x="69463" y="6671"/>
                </a:lnTo>
                <a:lnTo>
                  <a:pt x="60689" y="2598"/>
                </a:lnTo>
                <a:lnTo>
                  <a:pt x="53486" y="422"/>
                </a:lnTo>
                <a:lnTo>
                  <a:pt x="4565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299" name="Google Shape;1299;p153"/>
          <p:cNvSpPr/>
          <p:nvPr/>
        </p:nvSpPr>
        <p:spPr>
          <a:xfrm>
            <a:off x="5570003" y="832244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5"/>
                </a:lnTo>
                <a:lnTo>
                  <a:pt x="2219" y="41569"/>
                </a:lnTo>
                <a:lnTo>
                  <a:pt x="0" y="47799"/>
                </a:lnTo>
                <a:lnTo>
                  <a:pt x="3759" y="54500"/>
                </a:lnTo>
                <a:lnTo>
                  <a:pt x="13015" y="58814"/>
                </a:lnTo>
                <a:lnTo>
                  <a:pt x="23997" y="62110"/>
                </a:lnTo>
                <a:lnTo>
                  <a:pt x="35953" y="62748"/>
                </a:lnTo>
                <a:lnTo>
                  <a:pt x="47454" y="60804"/>
                </a:lnTo>
                <a:lnTo>
                  <a:pt x="57076" y="56354"/>
                </a:lnTo>
                <a:lnTo>
                  <a:pt x="96803" y="28920"/>
                </a:lnTo>
                <a:lnTo>
                  <a:pt x="102649" y="22699"/>
                </a:lnTo>
                <a:lnTo>
                  <a:pt x="103790" y="15934"/>
                </a:lnTo>
                <a:lnTo>
                  <a:pt x="100363" y="9416"/>
                </a:lnTo>
                <a:lnTo>
                  <a:pt x="92510" y="3937"/>
                </a:lnTo>
                <a:lnTo>
                  <a:pt x="81539" y="637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0" name="Google Shape;1300;p153"/>
          <p:cNvSpPr/>
          <p:nvPr/>
        </p:nvSpPr>
        <p:spPr>
          <a:xfrm>
            <a:off x="5488701" y="760941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706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1" name="Google Shape;1301;p153"/>
          <p:cNvSpPr/>
          <p:nvPr/>
        </p:nvSpPr>
        <p:spPr>
          <a:xfrm>
            <a:off x="5436358" y="882584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2"/>
                </a:lnTo>
                <a:lnTo>
                  <a:pt x="0" y="47795"/>
                </a:lnTo>
                <a:lnTo>
                  <a:pt x="3759" y="54497"/>
                </a:lnTo>
                <a:lnTo>
                  <a:pt x="13067" y="58779"/>
                </a:lnTo>
                <a:lnTo>
                  <a:pt x="24019" y="62093"/>
                </a:lnTo>
                <a:lnTo>
                  <a:pt x="35959" y="62740"/>
                </a:lnTo>
                <a:lnTo>
                  <a:pt x="47455" y="60799"/>
                </a:lnTo>
                <a:lnTo>
                  <a:pt x="57076" y="56350"/>
                </a:lnTo>
                <a:lnTo>
                  <a:pt x="96803" y="28916"/>
                </a:lnTo>
                <a:lnTo>
                  <a:pt x="102667" y="22704"/>
                </a:lnTo>
                <a:lnTo>
                  <a:pt x="103805" y="15934"/>
                </a:lnTo>
                <a:lnTo>
                  <a:pt x="100369" y="9416"/>
                </a:lnTo>
                <a:lnTo>
                  <a:pt x="92510" y="3964"/>
                </a:lnTo>
                <a:lnTo>
                  <a:pt x="81539" y="646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2" name="Google Shape;1302;p153"/>
          <p:cNvSpPr/>
          <p:nvPr/>
        </p:nvSpPr>
        <p:spPr>
          <a:xfrm>
            <a:off x="5403094" y="687078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84" y="20072"/>
                </a:lnTo>
                <a:lnTo>
                  <a:pt x="0" y="26522"/>
                </a:lnTo>
                <a:lnTo>
                  <a:pt x="2073" y="30239"/>
                </a:lnTo>
                <a:lnTo>
                  <a:pt x="7235" y="32648"/>
                </a:lnTo>
                <a:lnTo>
                  <a:pt x="13331" y="34475"/>
                </a:lnTo>
                <a:lnTo>
                  <a:pt x="19961" y="34822"/>
                </a:lnTo>
                <a:lnTo>
                  <a:pt x="26337" y="33733"/>
                </a:lnTo>
                <a:lnTo>
                  <a:pt x="31674" y="31255"/>
                </a:lnTo>
                <a:lnTo>
                  <a:pt x="5983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3" name="Google Shape;1303;p153"/>
          <p:cNvSpPr/>
          <p:nvPr/>
        </p:nvSpPr>
        <p:spPr>
          <a:xfrm>
            <a:off x="5349449" y="807936"/>
            <a:ext cx="43627" cy="26581"/>
          </a:xfrm>
          <a:custGeom>
            <a:avLst/>
            <a:gdLst/>
            <a:ahLst/>
            <a:cxnLst/>
            <a:rect l="l" t="t" r="r" b="b"/>
            <a:pathLst>
              <a:path w="95884" h="58419" extrusionOk="0">
                <a:moveTo>
                  <a:pt x="64123" y="0"/>
                </a:moveTo>
                <a:lnTo>
                  <a:pt x="4910" y="33324"/>
                </a:lnTo>
                <a:lnTo>
                  <a:pt x="0" y="44068"/>
                </a:lnTo>
                <a:lnTo>
                  <a:pt x="3423" y="50277"/>
                </a:lnTo>
                <a:lnTo>
                  <a:pt x="11999" y="54203"/>
                </a:lnTo>
                <a:lnTo>
                  <a:pt x="22104" y="57263"/>
                </a:lnTo>
                <a:lnTo>
                  <a:pt x="33110" y="57866"/>
                </a:lnTo>
                <a:lnTo>
                  <a:pt x="43709" y="56076"/>
                </a:lnTo>
                <a:lnTo>
                  <a:pt x="52595" y="51963"/>
                </a:lnTo>
                <a:lnTo>
                  <a:pt x="89232" y="26654"/>
                </a:lnTo>
                <a:lnTo>
                  <a:pt x="94614" y="20924"/>
                </a:lnTo>
                <a:lnTo>
                  <a:pt x="95660" y="14677"/>
                </a:lnTo>
                <a:lnTo>
                  <a:pt x="92503" y="8659"/>
                </a:lnTo>
                <a:lnTo>
                  <a:pt x="85274" y="3618"/>
                </a:lnTo>
                <a:lnTo>
                  <a:pt x="75141" y="585"/>
                </a:lnTo>
                <a:lnTo>
                  <a:pt x="64123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4" name="Google Shape;1304;p153"/>
          <p:cNvSpPr/>
          <p:nvPr/>
        </p:nvSpPr>
        <p:spPr>
          <a:xfrm>
            <a:off x="5213914" y="857166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2"/>
                </a:lnTo>
                <a:lnTo>
                  <a:pt x="0" y="47795"/>
                </a:lnTo>
                <a:lnTo>
                  <a:pt x="3759" y="54497"/>
                </a:lnTo>
                <a:lnTo>
                  <a:pt x="13067" y="58779"/>
                </a:lnTo>
                <a:lnTo>
                  <a:pt x="24019" y="62093"/>
                </a:lnTo>
                <a:lnTo>
                  <a:pt x="35959" y="62740"/>
                </a:lnTo>
                <a:lnTo>
                  <a:pt x="47455" y="60799"/>
                </a:lnTo>
                <a:lnTo>
                  <a:pt x="57076" y="56350"/>
                </a:lnTo>
                <a:lnTo>
                  <a:pt x="96803" y="28916"/>
                </a:lnTo>
                <a:lnTo>
                  <a:pt x="102655" y="22691"/>
                </a:lnTo>
                <a:lnTo>
                  <a:pt x="103805" y="15922"/>
                </a:lnTo>
                <a:lnTo>
                  <a:pt x="100381" y="9412"/>
                </a:lnTo>
                <a:lnTo>
                  <a:pt x="92510" y="3964"/>
                </a:lnTo>
                <a:lnTo>
                  <a:pt x="81539" y="646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5" name="Google Shape;1305;p153"/>
          <p:cNvSpPr/>
          <p:nvPr/>
        </p:nvSpPr>
        <p:spPr>
          <a:xfrm>
            <a:off x="5180651" y="661659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84" y="20072"/>
                </a:lnTo>
                <a:lnTo>
                  <a:pt x="1204" y="23056"/>
                </a:lnTo>
                <a:lnTo>
                  <a:pt x="0" y="26501"/>
                </a:lnTo>
                <a:lnTo>
                  <a:pt x="2073" y="30239"/>
                </a:lnTo>
                <a:lnTo>
                  <a:pt x="7224" y="32616"/>
                </a:lnTo>
                <a:lnTo>
                  <a:pt x="13327" y="34462"/>
                </a:lnTo>
                <a:lnTo>
                  <a:pt x="19960" y="34818"/>
                </a:lnTo>
                <a:lnTo>
                  <a:pt x="26337" y="33732"/>
                </a:lnTo>
                <a:lnTo>
                  <a:pt x="31674" y="31255"/>
                </a:lnTo>
                <a:lnTo>
                  <a:pt x="5982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6" name="Google Shape;1306;p153"/>
          <p:cNvSpPr/>
          <p:nvPr/>
        </p:nvSpPr>
        <p:spPr>
          <a:xfrm>
            <a:off x="5129985" y="784307"/>
            <a:ext cx="37849" cy="22825"/>
          </a:xfrm>
          <a:custGeom>
            <a:avLst/>
            <a:gdLst/>
            <a:ahLst/>
            <a:cxnLst/>
            <a:rect l="l" t="t" r="r" b="b"/>
            <a:pathLst>
              <a:path w="83184" h="50164" extrusionOk="0">
                <a:moveTo>
                  <a:pt x="55474" y="0"/>
                </a:moveTo>
                <a:lnTo>
                  <a:pt x="4282" y="28802"/>
                </a:lnTo>
                <a:lnTo>
                  <a:pt x="1780" y="33116"/>
                </a:lnTo>
                <a:lnTo>
                  <a:pt x="0" y="38090"/>
                </a:lnTo>
                <a:lnTo>
                  <a:pt x="3036" y="43420"/>
                </a:lnTo>
                <a:lnTo>
                  <a:pt x="10408" y="46833"/>
                </a:lnTo>
                <a:lnTo>
                  <a:pt x="19140" y="49474"/>
                </a:lnTo>
                <a:lnTo>
                  <a:pt x="28664" y="49984"/>
                </a:lnTo>
                <a:lnTo>
                  <a:pt x="37834" y="48434"/>
                </a:lnTo>
                <a:lnTo>
                  <a:pt x="45506" y="44896"/>
                </a:lnTo>
                <a:lnTo>
                  <a:pt x="77180" y="23054"/>
                </a:lnTo>
                <a:lnTo>
                  <a:pt x="81839" y="18084"/>
                </a:lnTo>
                <a:lnTo>
                  <a:pt x="82737" y="12688"/>
                </a:lnTo>
                <a:lnTo>
                  <a:pt x="80000" y="7496"/>
                </a:lnTo>
                <a:lnTo>
                  <a:pt x="73756" y="3138"/>
                </a:lnTo>
                <a:lnTo>
                  <a:pt x="65001" y="507"/>
                </a:lnTo>
                <a:lnTo>
                  <a:pt x="55474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7" name="Google Shape;1307;p153"/>
          <p:cNvSpPr/>
          <p:nvPr/>
        </p:nvSpPr>
        <p:spPr>
          <a:xfrm>
            <a:off x="5044753" y="710662"/>
            <a:ext cx="32070" cy="18780"/>
          </a:xfrm>
          <a:custGeom>
            <a:avLst/>
            <a:gdLst/>
            <a:ahLst/>
            <a:cxnLst/>
            <a:rect l="l" t="t" r="r" b="b"/>
            <a:pathLst>
              <a:path w="70484" h="41275" extrusionOk="0">
                <a:moveTo>
                  <a:pt x="45145" y="0"/>
                </a:moveTo>
                <a:lnTo>
                  <a:pt x="3465" y="23425"/>
                </a:lnTo>
                <a:lnTo>
                  <a:pt x="1444" y="26954"/>
                </a:lnTo>
                <a:lnTo>
                  <a:pt x="0" y="30975"/>
                </a:lnTo>
                <a:lnTo>
                  <a:pt x="2460" y="35341"/>
                </a:lnTo>
                <a:lnTo>
                  <a:pt x="8439" y="38137"/>
                </a:lnTo>
                <a:lnTo>
                  <a:pt x="15559" y="40281"/>
                </a:lnTo>
                <a:lnTo>
                  <a:pt x="23305" y="40691"/>
                </a:lnTo>
                <a:lnTo>
                  <a:pt x="30765" y="39425"/>
                </a:lnTo>
                <a:lnTo>
                  <a:pt x="37025" y="36546"/>
                </a:lnTo>
                <a:lnTo>
                  <a:pt x="69903" y="13834"/>
                </a:lnTo>
                <a:lnTo>
                  <a:pt x="68699" y="6588"/>
                </a:lnTo>
                <a:lnTo>
                  <a:pt x="60019" y="2547"/>
                </a:lnTo>
                <a:lnTo>
                  <a:pt x="52893" y="410"/>
                </a:lnTo>
                <a:lnTo>
                  <a:pt x="4514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8" name="Google Shape;1308;p153"/>
          <p:cNvSpPr/>
          <p:nvPr/>
        </p:nvSpPr>
        <p:spPr>
          <a:xfrm>
            <a:off x="4991470" y="831747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5"/>
                </a:lnTo>
                <a:lnTo>
                  <a:pt x="0" y="47799"/>
                </a:lnTo>
                <a:lnTo>
                  <a:pt x="3811" y="54500"/>
                </a:lnTo>
                <a:lnTo>
                  <a:pt x="13067" y="58783"/>
                </a:lnTo>
                <a:lnTo>
                  <a:pt x="24019" y="62096"/>
                </a:lnTo>
                <a:lnTo>
                  <a:pt x="35959" y="62744"/>
                </a:lnTo>
                <a:lnTo>
                  <a:pt x="47455" y="60803"/>
                </a:lnTo>
                <a:lnTo>
                  <a:pt x="57076" y="56354"/>
                </a:lnTo>
                <a:lnTo>
                  <a:pt x="96803" y="28920"/>
                </a:lnTo>
                <a:lnTo>
                  <a:pt x="102649" y="22694"/>
                </a:lnTo>
                <a:lnTo>
                  <a:pt x="103790" y="15922"/>
                </a:lnTo>
                <a:lnTo>
                  <a:pt x="100363" y="9403"/>
                </a:lnTo>
                <a:lnTo>
                  <a:pt x="92510" y="3937"/>
                </a:lnTo>
                <a:lnTo>
                  <a:pt x="81539" y="637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09" name="Google Shape;1309;p153"/>
          <p:cNvSpPr/>
          <p:nvPr/>
        </p:nvSpPr>
        <p:spPr>
          <a:xfrm>
            <a:off x="4959513" y="636507"/>
            <a:ext cx="24559" cy="15602"/>
          </a:xfrm>
          <a:custGeom>
            <a:avLst/>
            <a:gdLst/>
            <a:ahLst/>
            <a:cxnLst/>
            <a:rect l="l" t="t" r="r" b="b"/>
            <a:pathLst>
              <a:path w="53975" h="34290" extrusionOk="0">
                <a:moveTo>
                  <a:pt x="39579" y="0"/>
                </a:moveTo>
                <a:lnTo>
                  <a:pt x="29695" y="544"/>
                </a:lnTo>
                <a:lnTo>
                  <a:pt x="2701" y="19182"/>
                </a:lnTo>
                <a:lnTo>
                  <a:pt x="1591" y="20522"/>
                </a:lnTo>
                <a:lnTo>
                  <a:pt x="1109" y="21915"/>
                </a:lnTo>
                <a:lnTo>
                  <a:pt x="0" y="25025"/>
                </a:lnTo>
                <a:lnTo>
                  <a:pt x="1884" y="28365"/>
                </a:lnTo>
                <a:lnTo>
                  <a:pt x="13214" y="33663"/>
                </a:lnTo>
                <a:lnTo>
                  <a:pt x="23088" y="33098"/>
                </a:lnTo>
                <a:lnTo>
                  <a:pt x="53851" y="11832"/>
                </a:lnTo>
                <a:lnTo>
                  <a:pt x="52930" y="6230"/>
                </a:lnTo>
                <a:lnTo>
                  <a:pt x="39579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0" name="Google Shape;1310;p153"/>
          <p:cNvSpPr/>
          <p:nvPr/>
        </p:nvSpPr>
        <p:spPr>
          <a:xfrm>
            <a:off x="4910177" y="760444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664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1" name="Google Shape;1311;p153"/>
          <p:cNvSpPr/>
          <p:nvPr/>
        </p:nvSpPr>
        <p:spPr>
          <a:xfrm>
            <a:off x="4771461" y="807781"/>
            <a:ext cx="42472" cy="25714"/>
          </a:xfrm>
          <a:custGeom>
            <a:avLst/>
            <a:gdLst/>
            <a:ahLst/>
            <a:cxnLst/>
            <a:rect l="l" t="t" r="r" b="b"/>
            <a:pathLst>
              <a:path w="93345" h="56514" extrusionOk="0">
                <a:moveTo>
                  <a:pt x="62553" y="0"/>
                </a:moveTo>
                <a:lnTo>
                  <a:pt x="4868" y="32468"/>
                </a:lnTo>
                <a:lnTo>
                  <a:pt x="2020" y="37337"/>
                </a:lnTo>
                <a:lnTo>
                  <a:pt x="0" y="42939"/>
                </a:lnTo>
                <a:lnTo>
                  <a:pt x="3423" y="48950"/>
                </a:lnTo>
                <a:lnTo>
                  <a:pt x="11758" y="52803"/>
                </a:lnTo>
                <a:lnTo>
                  <a:pt x="21614" y="55781"/>
                </a:lnTo>
                <a:lnTo>
                  <a:pt x="32335" y="56362"/>
                </a:lnTo>
                <a:lnTo>
                  <a:pt x="42649" y="54615"/>
                </a:lnTo>
                <a:lnTo>
                  <a:pt x="51286" y="50614"/>
                </a:lnTo>
                <a:lnTo>
                  <a:pt x="87013" y="25966"/>
                </a:lnTo>
                <a:lnTo>
                  <a:pt x="92275" y="20390"/>
                </a:lnTo>
                <a:lnTo>
                  <a:pt x="93312" y="14311"/>
                </a:lnTo>
                <a:lnTo>
                  <a:pt x="90236" y="8457"/>
                </a:lnTo>
                <a:lnTo>
                  <a:pt x="83159" y="3558"/>
                </a:lnTo>
                <a:lnTo>
                  <a:pt x="73291" y="580"/>
                </a:lnTo>
                <a:lnTo>
                  <a:pt x="62553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2" name="Google Shape;1312;p153"/>
          <p:cNvSpPr/>
          <p:nvPr/>
        </p:nvSpPr>
        <p:spPr>
          <a:xfrm>
            <a:off x="4739422" y="624686"/>
            <a:ext cx="10401" cy="1733"/>
          </a:xfrm>
          <a:custGeom>
            <a:avLst/>
            <a:gdLst/>
            <a:ahLst/>
            <a:cxnLst/>
            <a:rect l="l" t="t" r="r" b="b"/>
            <a:pathLst>
              <a:path w="22859" h="3809" extrusionOk="0">
                <a:moveTo>
                  <a:pt x="22537" y="0"/>
                </a:moveTo>
                <a:lnTo>
                  <a:pt x="0" y="0"/>
                </a:lnTo>
                <a:lnTo>
                  <a:pt x="8043" y="3766"/>
                </a:lnTo>
                <a:lnTo>
                  <a:pt x="17917" y="3201"/>
                </a:lnTo>
                <a:lnTo>
                  <a:pt x="22537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3" name="Google Shape;1313;p153"/>
          <p:cNvSpPr/>
          <p:nvPr/>
        </p:nvSpPr>
        <p:spPr>
          <a:xfrm>
            <a:off x="4687733" y="735026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706" y="24860"/>
                </a:lnTo>
                <a:lnTo>
                  <a:pt x="0" y="32870"/>
                </a:lnTo>
                <a:lnTo>
                  <a:pt x="2596" y="37456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4" name="Google Shape;1314;p153"/>
          <p:cNvSpPr/>
          <p:nvPr/>
        </p:nvSpPr>
        <p:spPr>
          <a:xfrm>
            <a:off x="4602515" y="660836"/>
            <a:ext cx="26581" cy="16758"/>
          </a:xfrm>
          <a:custGeom>
            <a:avLst/>
            <a:gdLst/>
            <a:ahLst/>
            <a:cxnLst/>
            <a:rect l="l" t="t" r="r" b="b"/>
            <a:pathLst>
              <a:path w="58420" h="36830" extrusionOk="0">
                <a:moveTo>
                  <a:pt x="42606" y="0"/>
                </a:moveTo>
                <a:lnTo>
                  <a:pt x="2837" y="20711"/>
                </a:lnTo>
                <a:lnTo>
                  <a:pt x="0" y="26973"/>
                </a:lnTo>
                <a:lnTo>
                  <a:pt x="2020" y="30585"/>
                </a:lnTo>
                <a:lnTo>
                  <a:pt x="14219" y="36260"/>
                </a:lnTo>
                <a:lnTo>
                  <a:pt x="24826" y="35663"/>
                </a:lnTo>
                <a:lnTo>
                  <a:pt x="58040" y="12732"/>
                </a:lnTo>
                <a:lnTo>
                  <a:pt x="56972" y="6669"/>
                </a:lnTo>
                <a:lnTo>
                  <a:pt x="4260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5" name="Google Shape;1315;p153"/>
          <p:cNvSpPr/>
          <p:nvPr/>
        </p:nvSpPr>
        <p:spPr>
          <a:xfrm>
            <a:off x="4466608" y="710393"/>
            <a:ext cx="31203" cy="18202"/>
          </a:xfrm>
          <a:custGeom>
            <a:avLst/>
            <a:gdLst/>
            <a:ahLst/>
            <a:cxnLst/>
            <a:rect l="l" t="t" r="r" b="b"/>
            <a:pathLst>
              <a:path w="68579" h="40005" extrusionOk="0">
                <a:moveTo>
                  <a:pt x="44002" y="0"/>
                </a:moveTo>
                <a:lnTo>
                  <a:pt x="3371" y="22878"/>
                </a:lnTo>
                <a:lnTo>
                  <a:pt x="0" y="30250"/>
                </a:lnTo>
                <a:lnTo>
                  <a:pt x="2408" y="34459"/>
                </a:lnTo>
                <a:lnTo>
                  <a:pt x="8240" y="37192"/>
                </a:lnTo>
                <a:lnTo>
                  <a:pt x="15182" y="39287"/>
                </a:lnTo>
                <a:lnTo>
                  <a:pt x="22755" y="39699"/>
                </a:lnTo>
                <a:lnTo>
                  <a:pt x="30050" y="38475"/>
                </a:lnTo>
                <a:lnTo>
                  <a:pt x="36155" y="35663"/>
                </a:lnTo>
                <a:lnTo>
                  <a:pt x="68207" y="13476"/>
                </a:lnTo>
                <a:lnTo>
                  <a:pt x="66950" y="6418"/>
                </a:lnTo>
                <a:lnTo>
                  <a:pt x="58521" y="2492"/>
                </a:lnTo>
                <a:lnTo>
                  <a:pt x="51575" y="401"/>
                </a:lnTo>
                <a:lnTo>
                  <a:pt x="44002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6" name="Google Shape;1316;p153"/>
          <p:cNvSpPr/>
          <p:nvPr/>
        </p:nvSpPr>
        <p:spPr>
          <a:xfrm>
            <a:off x="4331653" y="759946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664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8" y="42717"/>
                </a:lnTo>
                <a:lnTo>
                  <a:pt x="24730" y="43150"/>
                </a:lnTo>
                <a:lnTo>
                  <a:pt x="32627" y="41804"/>
                </a:lnTo>
                <a:lnTo>
                  <a:pt x="39234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7" name="Google Shape;1317;p153"/>
          <p:cNvSpPr/>
          <p:nvPr/>
        </p:nvSpPr>
        <p:spPr>
          <a:xfrm>
            <a:off x="4246049" y="686082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42" y="20083"/>
                </a:lnTo>
                <a:lnTo>
                  <a:pt x="0" y="26522"/>
                </a:lnTo>
                <a:lnTo>
                  <a:pt x="2073" y="30239"/>
                </a:lnTo>
                <a:lnTo>
                  <a:pt x="7235" y="32648"/>
                </a:lnTo>
                <a:lnTo>
                  <a:pt x="13301" y="34475"/>
                </a:lnTo>
                <a:lnTo>
                  <a:pt x="19915" y="34822"/>
                </a:lnTo>
                <a:lnTo>
                  <a:pt x="26286" y="33733"/>
                </a:lnTo>
                <a:lnTo>
                  <a:pt x="31622" y="31255"/>
                </a:lnTo>
                <a:lnTo>
                  <a:pt x="5982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8" name="Google Shape;1318;p153"/>
          <p:cNvSpPr/>
          <p:nvPr/>
        </p:nvSpPr>
        <p:spPr>
          <a:xfrm>
            <a:off x="4024175" y="660441"/>
            <a:ext cx="26292" cy="16468"/>
          </a:xfrm>
          <a:custGeom>
            <a:avLst/>
            <a:gdLst/>
            <a:ahLst/>
            <a:cxnLst/>
            <a:rect l="l" t="t" r="r" b="b"/>
            <a:pathLst>
              <a:path w="57784" h="36194" extrusionOk="0">
                <a:moveTo>
                  <a:pt x="42030" y="0"/>
                </a:moveTo>
                <a:lnTo>
                  <a:pt x="2837" y="20470"/>
                </a:lnTo>
                <a:lnTo>
                  <a:pt x="0" y="26616"/>
                </a:lnTo>
                <a:lnTo>
                  <a:pt x="1968" y="30198"/>
                </a:lnTo>
                <a:lnTo>
                  <a:pt x="14020" y="35768"/>
                </a:lnTo>
                <a:lnTo>
                  <a:pt x="24480" y="35192"/>
                </a:lnTo>
                <a:lnTo>
                  <a:pt x="57265" y="12544"/>
                </a:lnTo>
                <a:lnTo>
                  <a:pt x="56207" y="6638"/>
                </a:lnTo>
                <a:lnTo>
                  <a:pt x="42030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19" name="Google Shape;1319;p153"/>
          <p:cNvSpPr/>
          <p:nvPr/>
        </p:nvSpPr>
        <p:spPr>
          <a:xfrm>
            <a:off x="3802467" y="635511"/>
            <a:ext cx="24559" cy="15602"/>
          </a:xfrm>
          <a:custGeom>
            <a:avLst/>
            <a:gdLst/>
            <a:ahLst/>
            <a:cxnLst/>
            <a:rect l="l" t="t" r="r" b="b"/>
            <a:pathLst>
              <a:path w="53975" h="34290" extrusionOk="0">
                <a:moveTo>
                  <a:pt x="39579" y="0"/>
                </a:moveTo>
                <a:lnTo>
                  <a:pt x="29695" y="544"/>
                </a:lnTo>
                <a:lnTo>
                  <a:pt x="2649" y="19182"/>
                </a:lnTo>
                <a:lnTo>
                  <a:pt x="1591" y="20522"/>
                </a:lnTo>
                <a:lnTo>
                  <a:pt x="1109" y="21915"/>
                </a:lnTo>
                <a:lnTo>
                  <a:pt x="0" y="25035"/>
                </a:lnTo>
                <a:lnTo>
                  <a:pt x="1884" y="28365"/>
                </a:lnTo>
                <a:lnTo>
                  <a:pt x="13161" y="33663"/>
                </a:lnTo>
                <a:lnTo>
                  <a:pt x="23046" y="33098"/>
                </a:lnTo>
                <a:lnTo>
                  <a:pt x="53893" y="11832"/>
                </a:lnTo>
                <a:lnTo>
                  <a:pt x="52930" y="6230"/>
                </a:lnTo>
                <a:lnTo>
                  <a:pt x="39579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20" name="Google Shape;1320;p153"/>
          <p:cNvSpPr txBox="1">
            <a:spLocks noGrp="1"/>
          </p:cNvSpPr>
          <p:nvPr>
            <p:ph type="title"/>
          </p:nvPr>
        </p:nvSpPr>
        <p:spPr>
          <a:xfrm>
            <a:off x="265435" y="199285"/>
            <a:ext cx="861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1" name="Google Shape;1321;p153"/>
          <p:cNvSpPr txBox="1"/>
          <p:nvPr/>
        </p:nvSpPr>
        <p:spPr>
          <a:xfrm>
            <a:off x="-768258" y="285850"/>
            <a:ext cx="9912300" cy="4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3175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 ExtraBold"/>
              <a:buNone/>
            </a:pPr>
            <a:r>
              <a:rPr lang="en" sz="2700" b="1" i="0" u="none" strike="noStrike" cap="none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WHY INFOTEC AND MIFOS COLLABORATION? </a:t>
            </a:r>
            <a:endParaRPr sz="2700" b="1" i="0" u="none" strike="noStrike" cap="none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22" name="Google Shape;1322;p153" descr="https://128123757-files.gitbook.io/~/files/v0/b/gitbook-legacy-files/o/assets%2Fmifos-docs%2F-M7fskUNKKjicD1q85pq%2F-M7ftDaF8Dr8P0cdwULs%2F3.png?generation=1589874322959665&amp;alt=media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1081" y="1110112"/>
            <a:ext cx="2467895" cy="1022508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53"/>
          <p:cNvSpPr txBox="1"/>
          <p:nvPr/>
        </p:nvSpPr>
        <p:spPr>
          <a:xfrm>
            <a:off x="1157623" y="2553078"/>
            <a:ext cx="72702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50" rIns="0" bIns="0" anchor="t" anchorCtr="0">
            <a:spAutoFit/>
          </a:bodyPr>
          <a:lstStyle/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MIFOS AND INFOTEC SHARE A COMMON GOAL BASED ON SOCIAL INCLUSION AND ACCESIBILITY OF FINANCIAL SERVICES TO THE POOREST PEOPLE.</a:t>
            </a:r>
            <a:endParaRPr sz="600"/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ALL OF THIS SUPPORTED BY AN OPEN SOURCE COMMUNITY. </a:t>
            </a:r>
            <a:endParaRPr sz="600"/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1016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OUR COLLABORATION HAS ENABLED INFOTEC TO INCREASE ITS TECHNOLOGICAL CAPABILITIES, </a:t>
            </a:r>
            <a:r>
              <a:rPr lang="en" sz="1100" b="0" i="0">
                <a:solidFill>
                  <a:srgbClr val="5F497A"/>
                </a:solidFill>
                <a:latin typeface="Montserrat"/>
                <a:ea typeface="Montserrat"/>
                <a:cs typeface="Montserrat"/>
                <a:sym typeface="Montserrat"/>
              </a:rPr>
              <a:t>WITH </a:t>
            </a:r>
            <a:r>
              <a:rPr lang="en" sz="1100" b="0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SUPPORT OF MIFOS</a:t>
            </a:r>
            <a:r>
              <a:rPr lang="en" sz="11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ALLOWING THE DEVELOPMENT OF A FUNCTIONAL, COMPETITIVE, AND COST-EFFECTIVE BANKING SOLUTION </a:t>
            </a:r>
            <a:r>
              <a:rPr lang="en" sz="1100" b="0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FOR THE GOVERNMENT.</a:t>
            </a:r>
            <a:endParaRPr sz="11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4" name="Google Shape;1324;p153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655" y="689704"/>
            <a:ext cx="1901332" cy="1536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53"/>
          <p:cNvSpPr/>
          <p:nvPr/>
        </p:nvSpPr>
        <p:spPr>
          <a:xfrm>
            <a:off x="820188" y="2287120"/>
            <a:ext cx="7854600" cy="11910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BD98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326" name="Google Shape;1326;p153"/>
          <p:cNvSpPr/>
          <p:nvPr/>
        </p:nvSpPr>
        <p:spPr>
          <a:xfrm>
            <a:off x="807448" y="2539532"/>
            <a:ext cx="69300" cy="5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327" name="Google Shape;1327;p153"/>
          <p:cNvSpPr/>
          <p:nvPr/>
        </p:nvSpPr>
        <p:spPr>
          <a:xfrm>
            <a:off x="530182" y="2539532"/>
            <a:ext cx="589200" cy="521100"/>
          </a:xfrm>
          <a:prstGeom prst="ellipse">
            <a:avLst/>
          </a:prstGeom>
          <a:noFill/>
          <a:ln w="57150" cap="flat" cmpd="sng">
            <a:solidFill>
              <a:srgbClr val="BD98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328" name="Google Shape;1328;p153"/>
          <p:cNvSpPr/>
          <p:nvPr/>
        </p:nvSpPr>
        <p:spPr>
          <a:xfrm>
            <a:off x="815537" y="3702519"/>
            <a:ext cx="7859400" cy="11910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BD98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sp>
        <p:nvSpPr>
          <p:cNvPr id="1329" name="Google Shape;1329;p153"/>
          <p:cNvSpPr/>
          <p:nvPr/>
        </p:nvSpPr>
        <p:spPr>
          <a:xfrm>
            <a:off x="784343" y="3974075"/>
            <a:ext cx="69300" cy="510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330" name="Google Shape;1330;p153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4892" y="3974075"/>
            <a:ext cx="499738" cy="4653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53"/>
          <p:cNvSpPr/>
          <p:nvPr/>
        </p:nvSpPr>
        <p:spPr>
          <a:xfrm>
            <a:off x="520941" y="3959632"/>
            <a:ext cx="589200" cy="521100"/>
          </a:xfrm>
          <a:prstGeom prst="ellipse">
            <a:avLst/>
          </a:prstGeom>
          <a:noFill/>
          <a:ln w="57150" cap="flat" cmpd="sng">
            <a:solidFill>
              <a:srgbClr val="BD98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1575" tIns="20775" rIns="41575" bIns="207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</a:endParaRPr>
          </a:p>
        </p:txBody>
      </p:sp>
      <p:pic>
        <p:nvPicPr>
          <p:cNvPr id="1332" name="Google Shape;1332;p153" descr="Handshake icon (png symbol) yellow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446" y="2568771"/>
            <a:ext cx="466455" cy="466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5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7" y="0"/>
            <a:ext cx="9139809" cy="2820184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54"/>
          <p:cNvSpPr txBox="1">
            <a:spLocks noGrp="1"/>
          </p:cNvSpPr>
          <p:nvPr>
            <p:ph type="body" idx="1"/>
          </p:nvPr>
        </p:nvSpPr>
        <p:spPr>
          <a:xfrm>
            <a:off x="364385" y="973944"/>
            <a:ext cx="56418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THE OPEN CORE BANKING FOR MEXICAN GOVERNMENT (SIBI), </a:t>
            </a:r>
            <a:r>
              <a:rPr lang="en" sz="14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IS AN ECOSYSTEM BASED ON OPEN-SOURCE TECHNOLOGY MIFOS I/O THAT MERGES TRADITIONAL BANKING WITH DIGITAL BANKING.</a:t>
            </a: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GOALS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endParaRPr b="1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0" name="Google Shape;1340;p154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854" y="-6910"/>
            <a:ext cx="9221057" cy="817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154"/>
          <p:cNvSpPr txBox="1">
            <a:spLocks noGrp="1"/>
          </p:cNvSpPr>
          <p:nvPr>
            <p:ph type="title"/>
          </p:nvPr>
        </p:nvSpPr>
        <p:spPr>
          <a:xfrm>
            <a:off x="265435" y="199285"/>
            <a:ext cx="86130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63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SIBI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2" name="Google Shape;1342;p154"/>
          <p:cNvSpPr/>
          <p:nvPr/>
        </p:nvSpPr>
        <p:spPr>
          <a:xfrm>
            <a:off x="6096963" y="1271860"/>
            <a:ext cx="3039078" cy="2849089"/>
          </a:xfrm>
          <a:custGeom>
            <a:avLst/>
            <a:gdLst/>
            <a:ahLst/>
            <a:cxnLst/>
            <a:rect l="l" t="t" r="r" b="b"/>
            <a:pathLst>
              <a:path w="9351010" h="6261734" extrusionOk="0">
                <a:moveTo>
                  <a:pt x="9350500" y="0"/>
                </a:moveTo>
                <a:lnTo>
                  <a:pt x="0" y="0"/>
                </a:lnTo>
                <a:lnTo>
                  <a:pt x="0" y="6261589"/>
                </a:lnTo>
                <a:lnTo>
                  <a:pt x="9350500" y="6261589"/>
                </a:lnTo>
                <a:lnTo>
                  <a:pt x="9350500" y="0"/>
                </a:lnTo>
                <a:close/>
              </a:path>
            </a:pathLst>
          </a:custGeom>
          <a:solidFill>
            <a:srgbClr val="5F12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343" name="Google Shape;1343;p154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73735" y="804304"/>
            <a:ext cx="2927380" cy="433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54"/>
          <p:cNvSpPr/>
          <p:nvPr/>
        </p:nvSpPr>
        <p:spPr>
          <a:xfrm>
            <a:off x="6729614" y="1657522"/>
            <a:ext cx="1953421" cy="1953421"/>
          </a:xfrm>
          <a:custGeom>
            <a:avLst/>
            <a:gdLst/>
            <a:ahLst/>
            <a:cxnLst/>
            <a:rect l="l" t="t" r="r" b="b"/>
            <a:pathLst>
              <a:path w="4293234" h="4293234" extrusionOk="0">
                <a:moveTo>
                  <a:pt x="2146531" y="0"/>
                </a:moveTo>
                <a:lnTo>
                  <a:pt x="2097940" y="539"/>
                </a:lnTo>
                <a:lnTo>
                  <a:pt x="2049614" y="2148"/>
                </a:lnTo>
                <a:lnTo>
                  <a:pt x="2001563" y="4818"/>
                </a:lnTo>
                <a:lnTo>
                  <a:pt x="1953798" y="8535"/>
                </a:lnTo>
                <a:lnTo>
                  <a:pt x="1906332" y="13288"/>
                </a:lnTo>
                <a:lnTo>
                  <a:pt x="1859176" y="19067"/>
                </a:lnTo>
                <a:lnTo>
                  <a:pt x="1812340" y="25860"/>
                </a:lnTo>
                <a:lnTo>
                  <a:pt x="1765836" y="33656"/>
                </a:lnTo>
                <a:lnTo>
                  <a:pt x="1719676" y="42442"/>
                </a:lnTo>
                <a:lnTo>
                  <a:pt x="1673871" y="52208"/>
                </a:lnTo>
                <a:lnTo>
                  <a:pt x="1628433" y="62943"/>
                </a:lnTo>
                <a:lnTo>
                  <a:pt x="1583372" y="74635"/>
                </a:lnTo>
                <a:lnTo>
                  <a:pt x="1538700" y="87273"/>
                </a:lnTo>
                <a:lnTo>
                  <a:pt x="1494429" y="100845"/>
                </a:lnTo>
                <a:lnTo>
                  <a:pt x="1450569" y="115339"/>
                </a:lnTo>
                <a:lnTo>
                  <a:pt x="1407132" y="130746"/>
                </a:lnTo>
                <a:lnTo>
                  <a:pt x="1364130" y="147053"/>
                </a:lnTo>
                <a:lnTo>
                  <a:pt x="1321574" y="164249"/>
                </a:lnTo>
                <a:lnTo>
                  <a:pt x="1279475" y="182322"/>
                </a:lnTo>
                <a:lnTo>
                  <a:pt x="1237844" y="201261"/>
                </a:lnTo>
                <a:lnTo>
                  <a:pt x="1196694" y="221056"/>
                </a:lnTo>
                <a:lnTo>
                  <a:pt x="1156034" y="241694"/>
                </a:lnTo>
                <a:lnTo>
                  <a:pt x="1115878" y="263164"/>
                </a:lnTo>
                <a:lnTo>
                  <a:pt x="1076235" y="285454"/>
                </a:lnTo>
                <a:lnTo>
                  <a:pt x="1037118" y="308554"/>
                </a:lnTo>
                <a:lnTo>
                  <a:pt x="998537" y="332452"/>
                </a:lnTo>
                <a:lnTo>
                  <a:pt x="960505" y="357137"/>
                </a:lnTo>
                <a:lnTo>
                  <a:pt x="923032" y="382597"/>
                </a:lnTo>
                <a:lnTo>
                  <a:pt x="886130" y="408821"/>
                </a:lnTo>
                <a:lnTo>
                  <a:pt x="849810" y="435798"/>
                </a:lnTo>
                <a:lnTo>
                  <a:pt x="814084" y="463516"/>
                </a:lnTo>
                <a:lnTo>
                  <a:pt x="778962" y="491963"/>
                </a:lnTo>
                <a:lnTo>
                  <a:pt x="744457" y="521130"/>
                </a:lnTo>
                <a:lnTo>
                  <a:pt x="710579" y="551003"/>
                </a:lnTo>
                <a:lnTo>
                  <a:pt x="677341" y="581572"/>
                </a:lnTo>
                <a:lnTo>
                  <a:pt x="644752" y="612826"/>
                </a:lnTo>
                <a:lnTo>
                  <a:pt x="612826" y="644752"/>
                </a:lnTo>
                <a:lnTo>
                  <a:pt x="581572" y="677341"/>
                </a:lnTo>
                <a:lnTo>
                  <a:pt x="551003" y="710579"/>
                </a:lnTo>
                <a:lnTo>
                  <a:pt x="521130" y="744457"/>
                </a:lnTo>
                <a:lnTo>
                  <a:pt x="491963" y="778962"/>
                </a:lnTo>
                <a:lnTo>
                  <a:pt x="463516" y="814084"/>
                </a:lnTo>
                <a:lnTo>
                  <a:pt x="435798" y="849810"/>
                </a:lnTo>
                <a:lnTo>
                  <a:pt x="408821" y="886130"/>
                </a:lnTo>
                <a:lnTo>
                  <a:pt x="382597" y="923032"/>
                </a:lnTo>
                <a:lnTo>
                  <a:pt x="357137" y="960505"/>
                </a:lnTo>
                <a:lnTo>
                  <a:pt x="332452" y="998537"/>
                </a:lnTo>
                <a:lnTo>
                  <a:pt x="308554" y="1037118"/>
                </a:lnTo>
                <a:lnTo>
                  <a:pt x="285454" y="1076235"/>
                </a:lnTo>
                <a:lnTo>
                  <a:pt x="263164" y="1115878"/>
                </a:lnTo>
                <a:lnTo>
                  <a:pt x="241694" y="1156034"/>
                </a:lnTo>
                <a:lnTo>
                  <a:pt x="221056" y="1196694"/>
                </a:lnTo>
                <a:lnTo>
                  <a:pt x="201261" y="1237844"/>
                </a:lnTo>
                <a:lnTo>
                  <a:pt x="182322" y="1279475"/>
                </a:lnTo>
                <a:lnTo>
                  <a:pt x="164249" y="1321574"/>
                </a:lnTo>
                <a:lnTo>
                  <a:pt x="147053" y="1364130"/>
                </a:lnTo>
                <a:lnTo>
                  <a:pt x="130746" y="1407132"/>
                </a:lnTo>
                <a:lnTo>
                  <a:pt x="115339" y="1450569"/>
                </a:lnTo>
                <a:lnTo>
                  <a:pt x="100845" y="1494429"/>
                </a:lnTo>
                <a:lnTo>
                  <a:pt x="87273" y="1538700"/>
                </a:lnTo>
                <a:lnTo>
                  <a:pt x="74635" y="1583372"/>
                </a:lnTo>
                <a:lnTo>
                  <a:pt x="62943" y="1628433"/>
                </a:lnTo>
                <a:lnTo>
                  <a:pt x="52208" y="1673871"/>
                </a:lnTo>
                <a:lnTo>
                  <a:pt x="42442" y="1719676"/>
                </a:lnTo>
                <a:lnTo>
                  <a:pt x="33656" y="1765836"/>
                </a:lnTo>
                <a:lnTo>
                  <a:pt x="25860" y="1812340"/>
                </a:lnTo>
                <a:lnTo>
                  <a:pt x="19067" y="1859176"/>
                </a:lnTo>
                <a:lnTo>
                  <a:pt x="13288" y="1906332"/>
                </a:lnTo>
                <a:lnTo>
                  <a:pt x="8535" y="1953798"/>
                </a:lnTo>
                <a:lnTo>
                  <a:pt x="4818" y="2001563"/>
                </a:lnTo>
                <a:lnTo>
                  <a:pt x="2148" y="2049614"/>
                </a:lnTo>
                <a:lnTo>
                  <a:pt x="539" y="2097940"/>
                </a:lnTo>
                <a:lnTo>
                  <a:pt x="0" y="2146531"/>
                </a:lnTo>
                <a:lnTo>
                  <a:pt x="539" y="2195122"/>
                </a:lnTo>
                <a:lnTo>
                  <a:pt x="2148" y="2243448"/>
                </a:lnTo>
                <a:lnTo>
                  <a:pt x="4818" y="2291499"/>
                </a:lnTo>
                <a:lnTo>
                  <a:pt x="8535" y="2339264"/>
                </a:lnTo>
                <a:lnTo>
                  <a:pt x="13288" y="2386730"/>
                </a:lnTo>
                <a:lnTo>
                  <a:pt x="19067" y="2433886"/>
                </a:lnTo>
                <a:lnTo>
                  <a:pt x="25860" y="2480722"/>
                </a:lnTo>
                <a:lnTo>
                  <a:pt x="33656" y="2527226"/>
                </a:lnTo>
                <a:lnTo>
                  <a:pt x="42442" y="2573386"/>
                </a:lnTo>
                <a:lnTo>
                  <a:pt x="52208" y="2619191"/>
                </a:lnTo>
                <a:lnTo>
                  <a:pt x="62943" y="2664629"/>
                </a:lnTo>
                <a:lnTo>
                  <a:pt x="74635" y="2709690"/>
                </a:lnTo>
                <a:lnTo>
                  <a:pt x="87273" y="2754362"/>
                </a:lnTo>
                <a:lnTo>
                  <a:pt x="100845" y="2798633"/>
                </a:lnTo>
                <a:lnTo>
                  <a:pt x="115339" y="2842493"/>
                </a:lnTo>
                <a:lnTo>
                  <a:pt x="130746" y="2885930"/>
                </a:lnTo>
                <a:lnTo>
                  <a:pt x="147053" y="2928932"/>
                </a:lnTo>
                <a:lnTo>
                  <a:pt x="164249" y="2971488"/>
                </a:lnTo>
                <a:lnTo>
                  <a:pt x="182322" y="3013587"/>
                </a:lnTo>
                <a:lnTo>
                  <a:pt x="201261" y="3055218"/>
                </a:lnTo>
                <a:lnTo>
                  <a:pt x="221056" y="3096368"/>
                </a:lnTo>
                <a:lnTo>
                  <a:pt x="241694" y="3137028"/>
                </a:lnTo>
                <a:lnTo>
                  <a:pt x="263164" y="3177184"/>
                </a:lnTo>
                <a:lnTo>
                  <a:pt x="285454" y="3216827"/>
                </a:lnTo>
                <a:lnTo>
                  <a:pt x="308554" y="3255944"/>
                </a:lnTo>
                <a:lnTo>
                  <a:pt x="332452" y="3294525"/>
                </a:lnTo>
                <a:lnTo>
                  <a:pt x="357137" y="3332557"/>
                </a:lnTo>
                <a:lnTo>
                  <a:pt x="382597" y="3370030"/>
                </a:lnTo>
                <a:lnTo>
                  <a:pt x="408821" y="3406932"/>
                </a:lnTo>
                <a:lnTo>
                  <a:pt x="435798" y="3443252"/>
                </a:lnTo>
                <a:lnTo>
                  <a:pt x="463516" y="3478978"/>
                </a:lnTo>
                <a:lnTo>
                  <a:pt x="491963" y="3514100"/>
                </a:lnTo>
                <a:lnTo>
                  <a:pt x="521130" y="3548605"/>
                </a:lnTo>
                <a:lnTo>
                  <a:pt x="551003" y="3582483"/>
                </a:lnTo>
                <a:lnTo>
                  <a:pt x="581572" y="3615721"/>
                </a:lnTo>
                <a:lnTo>
                  <a:pt x="612826" y="3648310"/>
                </a:lnTo>
                <a:lnTo>
                  <a:pt x="644752" y="3680236"/>
                </a:lnTo>
                <a:lnTo>
                  <a:pt x="677341" y="3711490"/>
                </a:lnTo>
                <a:lnTo>
                  <a:pt x="710579" y="3742059"/>
                </a:lnTo>
                <a:lnTo>
                  <a:pt x="744457" y="3771932"/>
                </a:lnTo>
                <a:lnTo>
                  <a:pt x="778962" y="3801099"/>
                </a:lnTo>
                <a:lnTo>
                  <a:pt x="814084" y="3829546"/>
                </a:lnTo>
                <a:lnTo>
                  <a:pt x="849810" y="3857264"/>
                </a:lnTo>
                <a:lnTo>
                  <a:pt x="886130" y="3884241"/>
                </a:lnTo>
                <a:lnTo>
                  <a:pt x="923032" y="3910465"/>
                </a:lnTo>
                <a:lnTo>
                  <a:pt x="960505" y="3935925"/>
                </a:lnTo>
                <a:lnTo>
                  <a:pt x="998537" y="3960610"/>
                </a:lnTo>
                <a:lnTo>
                  <a:pt x="1037118" y="3984508"/>
                </a:lnTo>
                <a:lnTo>
                  <a:pt x="1076235" y="4007608"/>
                </a:lnTo>
                <a:lnTo>
                  <a:pt x="1115878" y="4029898"/>
                </a:lnTo>
                <a:lnTo>
                  <a:pt x="1156034" y="4051368"/>
                </a:lnTo>
                <a:lnTo>
                  <a:pt x="1196694" y="4072006"/>
                </a:lnTo>
                <a:lnTo>
                  <a:pt x="1237844" y="4091801"/>
                </a:lnTo>
                <a:lnTo>
                  <a:pt x="1279475" y="4110740"/>
                </a:lnTo>
                <a:lnTo>
                  <a:pt x="1321574" y="4128813"/>
                </a:lnTo>
                <a:lnTo>
                  <a:pt x="1364130" y="4146009"/>
                </a:lnTo>
                <a:lnTo>
                  <a:pt x="1407132" y="4162316"/>
                </a:lnTo>
                <a:lnTo>
                  <a:pt x="1450569" y="4177723"/>
                </a:lnTo>
                <a:lnTo>
                  <a:pt x="1494429" y="4192217"/>
                </a:lnTo>
                <a:lnTo>
                  <a:pt x="1538700" y="4205789"/>
                </a:lnTo>
                <a:lnTo>
                  <a:pt x="1583372" y="4218427"/>
                </a:lnTo>
                <a:lnTo>
                  <a:pt x="1628433" y="4230119"/>
                </a:lnTo>
                <a:lnTo>
                  <a:pt x="1673871" y="4240854"/>
                </a:lnTo>
                <a:lnTo>
                  <a:pt x="1719676" y="4250620"/>
                </a:lnTo>
                <a:lnTo>
                  <a:pt x="1765836" y="4259406"/>
                </a:lnTo>
                <a:lnTo>
                  <a:pt x="1812340" y="4267202"/>
                </a:lnTo>
                <a:lnTo>
                  <a:pt x="1859176" y="4273995"/>
                </a:lnTo>
                <a:lnTo>
                  <a:pt x="1906332" y="4279774"/>
                </a:lnTo>
                <a:lnTo>
                  <a:pt x="1953798" y="4284527"/>
                </a:lnTo>
                <a:lnTo>
                  <a:pt x="2001563" y="4288244"/>
                </a:lnTo>
                <a:lnTo>
                  <a:pt x="2049614" y="4290914"/>
                </a:lnTo>
                <a:lnTo>
                  <a:pt x="2097940" y="4292523"/>
                </a:lnTo>
                <a:lnTo>
                  <a:pt x="2146531" y="4293063"/>
                </a:lnTo>
                <a:lnTo>
                  <a:pt x="2195122" y="4292523"/>
                </a:lnTo>
                <a:lnTo>
                  <a:pt x="2243448" y="4290914"/>
                </a:lnTo>
                <a:lnTo>
                  <a:pt x="2291499" y="4288244"/>
                </a:lnTo>
                <a:lnTo>
                  <a:pt x="2339264" y="4284527"/>
                </a:lnTo>
                <a:lnTo>
                  <a:pt x="2386730" y="4279774"/>
                </a:lnTo>
                <a:lnTo>
                  <a:pt x="2433886" y="4273995"/>
                </a:lnTo>
                <a:lnTo>
                  <a:pt x="2480722" y="4267202"/>
                </a:lnTo>
                <a:lnTo>
                  <a:pt x="2527226" y="4259406"/>
                </a:lnTo>
                <a:lnTo>
                  <a:pt x="2573386" y="4250620"/>
                </a:lnTo>
                <a:lnTo>
                  <a:pt x="2619191" y="4240854"/>
                </a:lnTo>
                <a:lnTo>
                  <a:pt x="2664629" y="4230119"/>
                </a:lnTo>
                <a:lnTo>
                  <a:pt x="2709690" y="4218427"/>
                </a:lnTo>
                <a:lnTo>
                  <a:pt x="2754362" y="4205789"/>
                </a:lnTo>
                <a:lnTo>
                  <a:pt x="2798633" y="4192217"/>
                </a:lnTo>
                <a:lnTo>
                  <a:pt x="2842493" y="4177723"/>
                </a:lnTo>
                <a:lnTo>
                  <a:pt x="2885930" y="4162316"/>
                </a:lnTo>
                <a:lnTo>
                  <a:pt x="2928932" y="4146009"/>
                </a:lnTo>
                <a:lnTo>
                  <a:pt x="2971488" y="4128813"/>
                </a:lnTo>
                <a:lnTo>
                  <a:pt x="3013587" y="4110740"/>
                </a:lnTo>
                <a:lnTo>
                  <a:pt x="3055218" y="4091801"/>
                </a:lnTo>
                <a:lnTo>
                  <a:pt x="3096368" y="4072006"/>
                </a:lnTo>
                <a:lnTo>
                  <a:pt x="3137028" y="4051368"/>
                </a:lnTo>
                <a:lnTo>
                  <a:pt x="3177184" y="4029898"/>
                </a:lnTo>
                <a:lnTo>
                  <a:pt x="3216827" y="4007608"/>
                </a:lnTo>
                <a:lnTo>
                  <a:pt x="3255944" y="3984508"/>
                </a:lnTo>
                <a:lnTo>
                  <a:pt x="3294525" y="3960610"/>
                </a:lnTo>
                <a:lnTo>
                  <a:pt x="3332557" y="3935925"/>
                </a:lnTo>
                <a:lnTo>
                  <a:pt x="3370030" y="3910465"/>
                </a:lnTo>
                <a:lnTo>
                  <a:pt x="3406932" y="3884241"/>
                </a:lnTo>
                <a:lnTo>
                  <a:pt x="3443252" y="3857264"/>
                </a:lnTo>
                <a:lnTo>
                  <a:pt x="3478978" y="3829546"/>
                </a:lnTo>
                <a:lnTo>
                  <a:pt x="3514100" y="3801099"/>
                </a:lnTo>
                <a:lnTo>
                  <a:pt x="3548605" y="3771932"/>
                </a:lnTo>
                <a:lnTo>
                  <a:pt x="3582483" y="3742059"/>
                </a:lnTo>
                <a:lnTo>
                  <a:pt x="3615721" y="3711490"/>
                </a:lnTo>
                <a:lnTo>
                  <a:pt x="3648310" y="3680236"/>
                </a:lnTo>
                <a:lnTo>
                  <a:pt x="3680236" y="3648310"/>
                </a:lnTo>
                <a:lnTo>
                  <a:pt x="3711490" y="3615721"/>
                </a:lnTo>
                <a:lnTo>
                  <a:pt x="3742059" y="3582483"/>
                </a:lnTo>
                <a:lnTo>
                  <a:pt x="3771932" y="3548605"/>
                </a:lnTo>
                <a:lnTo>
                  <a:pt x="3801099" y="3514100"/>
                </a:lnTo>
                <a:lnTo>
                  <a:pt x="3829546" y="3478978"/>
                </a:lnTo>
                <a:lnTo>
                  <a:pt x="3857264" y="3443252"/>
                </a:lnTo>
                <a:lnTo>
                  <a:pt x="3884241" y="3406932"/>
                </a:lnTo>
                <a:lnTo>
                  <a:pt x="3910465" y="3370030"/>
                </a:lnTo>
                <a:lnTo>
                  <a:pt x="3935925" y="3332557"/>
                </a:lnTo>
                <a:lnTo>
                  <a:pt x="3960610" y="3294525"/>
                </a:lnTo>
                <a:lnTo>
                  <a:pt x="3984508" y="3255944"/>
                </a:lnTo>
                <a:lnTo>
                  <a:pt x="4007608" y="3216827"/>
                </a:lnTo>
                <a:lnTo>
                  <a:pt x="4029898" y="3177184"/>
                </a:lnTo>
                <a:lnTo>
                  <a:pt x="4051368" y="3137028"/>
                </a:lnTo>
                <a:lnTo>
                  <a:pt x="4072006" y="3096368"/>
                </a:lnTo>
                <a:lnTo>
                  <a:pt x="4091801" y="3055218"/>
                </a:lnTo>
                <a:lnTo>
                  <a:pt x="4110740" y="3013587"/>
                </a:lnTo>
                <a:lnTo>
                  <a:pt x="4128813" y="2971488"/>
                </a:lnTo>
                <a:lnTo>
                  <a:pt x="4146009" y="2928932"/>
                </a:lnTo>
                <a:lnTo>
                  <a:pt x="4162316" y="2885930"/>
                </a:lnTo>
                <a:lnTo>
                  <a:pt x="4177723" y="2842493"/>
                </a:lnTo>
                <a:lnTo>
                  <a:pt x="4192217" y="2798633"/>
                </a:lnTo>
                <a:lnTo>
                  <a:pt x="4205789" y="2754362"/>
                </a:lnTo>
                <a:lnTo>
                  <a:pt x="4218427" y="2709690"/>
                </a:lnTo>
                <a:lnTo>
                  <a:pt x="4230119" y="2664629"/>
                </a:lnTo>
                <a:lnTo>
                  <a:pt x="4240854" y="2619191"/>
                </a:lnTo>
                <a:lnTo>
                  <a:pt x="4250620" y="2573386"/>
                </a:lnTo>
                <a:lnTo>
                  <a:pt x="4259406" y="2527226"/>
                </a:lnTo>
                <a:lnTo>
                  <a:pt x="4267202" y="2480722"/>
                </a:lnTo>
                <a:lnTo>
                  <a:pt x="4273995" y="2433886"/>
                </a:lnTo>
                <a:lnTo>
                  <a:pt x="4279774" y="2386730"/>
                </a:lnTo>
                <a:lnTo>
                  <a:pt x="4284527" y="2339264"/>
                </a:lnTo>
                <a:lnTo>
                  <a:pt x="4288244" y="2291499"/>
                </a:lnTo>
                <a:lnTo>
                  <a:pt x="4290914" y="2243448"/>
                </a:lnTo>
                <a:lnTo>
                  <a:pt x="4292523" y="2195122"/>
                </a:lnTo>
                <a:lnTo>
                  <a:pt x="4293063" y="2146531"/>
                </a:lnTo>
                <a:lnTo>
                  <a:pt x="4292523" y="2097940"/>
                </a:lnTo>
                <a:lnTo>
                  <a:pt x="4290914" y="2049614"/>
                </a:lnTo>
                <a:lnTo>
                  <a:pt x="4288244" y="2001563"/>
                </a:lnTo>
                <a:lnTo>
                  <a:pt x="4284527" y="1953798"/>
                </a:lnTo>
                <a:lnTo>
                  <a:pt x="4279774" y="1906332"/>
                </a:lnTo>
                <a:lnTo>
                  <a:pt x="4273995" y="1859176"/>
                </a:lnTo>
                <a:lnTo>
                  <a:pt x="4267202" y="1812340"/>
                </a:lnTo>
                <a:lnTo>
                  <a:pt x="4259406" y="1765836"/>
                </a:lnTo>
                <a:lnTo>
                  <a:pt x="4250620" y="1719676"/>
                </a:lnTo>
                <a:lnTo>
                  <a:pt x="4240854" y="1673871"/>
                </a:lnTo>
                <a:lnTo>
                  <a:pt x="4230119" y="1628433"/>
                </a:lnTo>
                <a:lnTo>
                  <a:pt x="4218427" y="1583372"/>
                </a:lnTo>
                <a:lnTo>
                  <a:pt x="4205789" y="1538700"/>
                </a:lnTo>
                <a:lnTo>
                  <a:pt x="4192217" y="1494429"/>
                </a:lnTo>
                <a:lnTo>
                  <a:pt x="4177723" y="1450569"/>
                </a:lnTo>
                <a:lnTo>
                  <a:pt x="4162316" y="1407132"/>
                </a:lnTo>
                <a:lnTo>
                  <a:pt x="4146009" y="1364130"/>
                </a:lnTo>
                <a:lnTo>
                  <a:pt x="4128813" y="1321574"/>
                </a:lnTo>
                <a:lnTo>
                  <a:pt x="4110740" y="1279475"/>
                </a:lnTo>
                <a:lnTo>
                  <a:pt x="4091801" y="1237844"/>
                </a:lnTo>
                <a:lnTo>
                  <a:pt x="4072006" y="1196694"/>
                </a:lnTo>
                <a:lnTo>
                  <a:pt x="4051368" y="1156034"/>
                </a:lnTo>
                <a:lnTo>
                  <a:pt x="4029898" y="1115878"/>
                </a:lnTo>
                <a:lnTo>
                  <a:pt x="4007608" y="1076235"/>
                </a:lnTo>
                <a:lnTo>
                  <a:pt x="3984508" y="1037118"/>
                </a:lnTo>
                <a:lnTo>
                  <a:pt x="3960610" y="998537"/>
                </a:lnTo>
                <a:lnTo>
                  <a:pt x="3935925" y="960505"/>
                </a:lnTo>
                <a:lnTo>
                  <a:pt x="3910465" y="923032"/>
                </a:lnTo>
                <a:lnTo>
                  <a:pt x="3884241" y="886130"/>
                </a:lnTo>
                <a:lnTo>
                  <a:pt x="3857264" y="849810"/>
                </a:lnTo>
                <a:lnTo>
                  <a:pt x="3829546" y="814084"/>
                </a:lnTo>
                <a:lnTo>
                  <a:pt x="3801099" y="778962"/>
                </a:lnTo>
                <a:lnTo>
                  <a:pt x="3771932" y="744457"/>
                </a:lnTo>
                <a:lnTo>
                  <a:pt x="3742059" y="710579"/>
                </a:lnTo>
                <a:lnTo>
                  <a:pt x="3711490" y="677341"/>
                </a:lnTo>
                <a:lnTo>
                  <a:pt x="3680236" y="644752"/>
                </a:lnTo>
                <a:lnTo>
                  <a:pt x="3648310" y="612826"/>
                </a:lnTo>
                <a:lnTo>
                  <a:pt x="3615721" y="581572"/>
                </a:lnTo>
                <a:lnTo>
                  <a:pt x="3582483" y="551003"/>
                </a:lnTo>
                <a:lnTo>
                  <a:pt x="3548605" y="521130"/>
                </a:lnTo>
                <a:lnTo>
                  <a:pt x="3514100" y="491963"/>
                </a:lnTo>
                <a:lnTo>
                  <a:pt x="3478978" y="463516"/>
                </a:lnTo>
                <a:lnTo>
                  <a:pt x="3443252" y="435798"/>
                </a:lnTo>
                <a:lnTo>
                  <a:pt x="3406932" y="408821"/>
                </a:lnTo>
                <a:lnTo>
                  <a:pt x="3370030" y="382597"/>
                </a:lnTo>
                <a:lnTo>
                  <a:pt x="3332557" y="357137"/>
                </a:lnTo>
                <a:lnTo>
                  <a:pt x="3294525" y="332452"/>
                </a:lnTo>
                <a:lnTo>
                  <a:pt x="3255944" y="308554"/>
                </a:lnTo>
                <a:lnTo>
                  <a:pt x="3216827" y="285454"/>
                </a:lnTo>
                <a:lnTo>
                  <a:pt x="3177184" y="263164"/>
                </a:lnTo>
                <a:lnTo>
                  <a:pt x="3137028" y="241694"/>
                </a:lnTo>
                <a:lnTo>
                  <a:pt x="3096368" y="221056"/>
                </a:lnTo>
                <a:lnTo>
                  <a:pt x="3055218" y="201261"/>
                </a:lnTo>
                <a:lnTo>
                  <a:pt x="3013587" y="182322"/>
                </a:lnTo>
                <a:lnTo>
                  <a:pt x="2971488" y="164249"/>
                </a:lnTo>
                <a:lnTo>
                  <a:pt x="2928932" y="147053"/>
                </a:lnTo>
                <a:lnTo>
                  <a:pt x="2885930" y="130746"/>
                </a:lnTo>
                <a:lnTo>
                  <a:pt x="2842493" y="115339"/>
                </a:lnTo>
                <a:lnTo>
                  <a:pt x="2798633" y="100845"/>
                </a:lnTo>
                <a:lnTo>
                  <a:pt x="2754362" y="87273"/>
                </a:lnTo>
                <a:lnTo>
                  <a:pt x="2709690" y="74635"/>
                </a:lnTo>
                <a:lnTo>
                  <a:pt x="2664629" y="62943"/>
                </a:lnTo>
                <a:lnTo>
                  <a:pt x="2619191" y="52208"/>
                </a:lnTo>
                <a:lnTo>
                  <a:pt x="2573386" y="42442"/>
                </a:lnTo>
                <a:lnTo>
                  <a:pt x="2527226" y="33656"/>
                </a:lnTo>
                <a:lnTo>
                  <a:pt x="2480722" y="25860"/>
                </a:lnTo>
                <a:lnTo>
                  <a:pt x="2433886" y="19067"/>
                </a:lnTo>
                <a:lnTo>
                  <a:pt x="2386730" y="13288"/>
                </a:lnTo>
                <a:lnTo>
                  <a:pt x="2339264" y="8535"/>
                </a:lnTo>
                <a:lnTo>
                  <a:pt x="2291499" y="4818"/>
                </a:lnTo>
                <a:lnTo>
                  <a:pt x="2243448" y="2148"/>
                </a:lnTo>
                <a:lnTo>
                  <a:pt x="2195122" y="539"/>
                </a:lnTo>
                <a:lnTo>
                  <a:pt x="2146531" y="0"/>
                </a:lnTo>
                <a:close/>
              </a:path>
            </a:pathLst>
          </a:custGeom>
          <a:solidFill>
            <a:srgbClr val="FFFFFF">
              <a:alpha val="858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345" name="Google Shape;1345;p154"/>
          <p:cNvSpPr/>
          <p:nvPr/>
        </p:nvSpPr>
        <p:spPr>
          <a:xfrm>
            <a:off x="6672464" y="1600376"/>
            <a:ext cx="2067836" cy="2067836"/>
          </a:xfrm>
          <a:custGeom>
            <a:avLst/>
            <a:gdLst/>
            <a:ahLst/>
            <a:cxnLst/>
            <a:rect l="l" t="t" r="r" b="b"/>
            <a:pathLst>
              <a:path w="4544694" h="4544695" extrusionOk="0">
                <a:moveTo>
                  <a:pt x="4544364" y="2272182"/>
                </a:moveTo>
                <a:lnTo>
                  <a:pt x="4543864" y="2320328"/>
                </a:lnTo>
                <a:lnTo>
                  <a:pt x="4542370" y="2368230"/>
                </a:lnTo>
                <a:lnTo>
                  <a:pt x="4539894" y="2415878"/>
                </a:lnTo>
                <a:lnTo>
                  <a:pt x="4536443" y="2463262"/>
                </a:lnTo>
                <a:lnTo>
                  <a:pt x="4532029" y="2510373"/>
                </a:lnTo>
                <a:lnTo>
                  <a:pt x="4526660" y="2557200"/>
                </a:lnTo>
                <a:lnTo>
                  <a:pt x="4520348" y="2603733"/>
                </a:lnTo>
                <a:lnTo>
                  <a:pt x="4513101" y="2649963"/>
                </a:lnTo>
                <a:lnTo>
                  <a:pt x="4504930" y="2695880"/>
                </a:lnTo>
                <a:lnTo>
                  <a:pt x="4495845" y="2741474"/>
                </a:lnTo>
                <a:lnTo>
                  <a:pt x="4485854" y="2786735"/>
                </a:lnTo>
                <a:lnTo>
                  <a:pt x="4474969" y="2831653"/>
                </a:lnTo>
                <a:lnTo>
                  <a:pt x="4463199" y="2876218"/>
                </a:lnTo>
                <a:lnTo>
                  <a:pt x="4450554" y="2920421"/>
                </a:lnTo>
                <a:lnTo>
                  <a:pt x="4437044" y="2964252"/>
                </a:lnTo>
                <a:lnTo>
                  <a:pt x="4422678" y="3007701"/>
                </a:lnTo>
                <a:lnTo>
                  <a:pt x="4407467" y="3050757"/>
                </a:lnTo>
                <a:lnTo>
                  <a:pt x="4391420" y="3093412"/>
                </a:lnTo>
                <a:lnTo>
                  <a:pt x="4374548" y="3135654"/>
                </a:lnTo>
                <a:lnTo>
                  <a:pt x="4356859" y="3177476"/>
                </a:lnTo>
                <a:lnTo>
                  <a:pt x="4338364" y="3218865"/>
                </a:lnTo>
                <a:lnTo>
                  <a:pt x="4319073" y="3259814"/>
                </a:lnTo>
                <a:lnTo>
                  <a:pt x="4298996" y="3300311"/>
                </a:lnTo>
                <a:lnTo>
                  <a:pt x="4278142" y="3340347"/>
                </a:lnTo>
                <a:lnTo>
                  <a:pt x="4256522" y="3379912"/>
                </a:lnTo>
                <a:lnTo>
                  <a:pt x="4234145" y="3418996"/>
                </a:lnTo>
                <a:lnTo>
                  <a:pt x="4211021" y="3457590"/>
                </a:lnTo>
                <a:lnTo>
                  <a:pt x="4187159" y="3495683"/>
                </a:lnTo>
                <a:lnTo>
                  <a:pt x="4162571" y="3533266"/>
                </a:lnTo>
                <a:lnTo>
                  <a:pt x="4137265" y="3570329"/>
                </a:lnTo>
                <a:lnTo>
                  <a:pt x="4111252" y="3606862"/>
                </a:lnTo>
                <a:lnTo>
                  <a:pt x="4084541" y="3642855"/>
                </a:lnTo>
                <a:lnTo>
                  <a:pt x="4057142" y="3678297"/>
                </a:lnTo>
                <a:lnTo>
                  <a:pt x="4029065" y="3713181"/>
                </a:lnTo>
                <a:lnTo>
                  <a:pt x="4000321" y="3747495"/>
                </a:lnTo>
                <a:lnTo>
                  <a:pt x="3970918" y="3781229"/>
                </a:lnTo>
                <a:lnTo>
                  <a:pt x="3940866" y="3814374"/>
                </a:lnTo>
                <a:lnTo>
                  <a:pt x="3910176" y="3846921"/>
                </a:lnTo>
                <a:lnTo>
                  <a:pt x="3878858" y="3878858"/>
                </a:lnTo>
                <a:lnTo>
                  <a:pt x="3846921" y="3910176"/>
                </a:lnTo>
                <a:lnTo>
                  <a:pt x="3814374" y="3940866"/>
                </a:lnTo>
                <a:lnTo>
                  <a:pt x="3781229" y="3970918"/>
                </a:lnTo>
                <a:lnTo>
                  <a:pt x="3747495" y="4000321"/>
                </a:lnTo>
                <a:lnTo>
                  <a:pt x="3713181" y="4029065"/>
                </a:lnTo>
                <a:lnTo>
                  <a:pt x="3678297" y="4057142"/>
                </a:lnTo>
                <a:lnTo>
                  <a:pt x="3642855" y="4084541"/>
                </a:lnTo>
                <a:lnTo>
                  <a:pt x="3606862" y="4111252"/>
                </a:lnTo>
                <a:lnTo>
                  <a:pt x="3570329" y="4137265"/>
                </a:lnTo>
                <a:lnTo>
                  <a:pt x="3533266" y="4162571"/>
                </a:lnTo>
                <a:lnTo>
                  <a:pt x="3495683" y="4187159"/>
                </a:lnTo>
                <a:lnTo>
                  <a:pt x="3457590" y="4211021"/>
                </a:lnTo>
                <a:lnTo>
                  <a:pt x="3418996" y="4234145"/>
                </a:lnTo>
                <a:lnTo>
                  <a:pt x="3379912" y="4256522"/>
                </a:lnTo>
                <a:lnTo>
                  <a:pt x="3340347" y="4278142"/>
                </a:lnTo>
                <a:lnTo>
                  <a:pt x="3300311" y="4298996"/>
                </a:lnTo>
                <a:lnTo>
                  <a:pt x="3259814" y="4319073"/>
                </a:lnTo>
                <a:lnTo>
                  <a:pt x="3218865" y="4338364"/>
                </a:lnTo>
                <a:lnTo>
                  <a:pt x="3177476" y="4356859"/>
                </a:lnTo>
                <a:lnTo>
                  <a:pt x="3135654" y="4374548"/>
                </a:lnTo>
                <a:lnTo>
                  <a:pt x="3093412" y="4391420"/>
                </a:lnTo>
                <a:lnTo>
                  <a:pt x="3050757" y="4407467"/>
                </a:lnTo>
                <a:lnTo>
                  <a:pt x="3007701" y="4422678"/>
                </a:lnTo>
                <a:lnTo>
                  <a:pt x="2964252" y="4437044"/>
                </a:lnTo>
                <a:lnTo>
                  <a:pt x="2920421" y="4450554"/>
                </a:lnTo>
                <a:lnTo>
                  <a:pt x="2876218" y="4463199"/>
                </a:lnTo>
                <a:lnTo>
                  <a:pt x="2831653" y="4474969"/>
                </a:lnTo>
                <a:lnTo>
                  <a:pt x="2786735" y="4485854"/>
                </a:lnTo>
                <a:lnTo>
                  <a:pt x="2741474" y="4495845"/>
                </a:lnTo>
                <a:lnTo>
                  <a:pt x="2695880" y="4504930"/>
                </a:lnTo>
                <a:lnTo>
                  <a:pt x="2649963" y="4513101"/>
                </a:lnTo>
                <a:lnTo>
                  <a:pt x="2603733" y="4520348"/>
                </a:lnTo>
                <a:lnTo>
                  <a:pt x="2557200" y="4526660"/>
                </a:lnTo>
                <a:lnTo>
                  <a:pt x="2510373" y="4532029"/>
                </a:lnTo>
                <a:lnTo>
                  <a:pt x="2463262" y="4536443"/>
                </a:lnTo>
                <a:lnTo>
                  <a:pt x="2415878" y="4539894"/>
                </a:lnTo>
                <a:lnTo>
                  <a:pt x="2368230" y="4542370"/>
                </a:lnTo>
                <a:lnTo>
                  <a:pt x="2320328" y="4543864"/>
                </a:lnTo>
                <a:lnTo>
                  <a:pt x="2272182" y="4544364"/>
                </a:lnTo>
                <a:lnTo>
                  <a:pt x="2224035" y="4543864"/>
                </a:lnTo>
                <a:lnTo>
                  <a:pt x="2176133" y="4542370"/>
                </a:lnTo>
                <a:lnTo>
                  <a:pt x="2128485" y="4539894"/>
                </a:lnTo>
                <a:lnTo>
                  <a:pt x="2081101" y="4536443"/>
                </a:lnTo>
                <a:lnTo>
                  <a:pt x="2033990" y="4532029"/>
                </a:lnTo>
                <a:lnTo>
                  <a:pt x="1987163" y="4526660"/>
                </a:lnTo>
                <a:lnTo>
                  <a:pt x="1940630" y="4520348"/>
                </a:lnTo>
                <a:lnTo>
                  <a:pt x="1894400" y="4513101"/>
                </a:lnTo>
                <a:lnTo>
                  <a:pt x="1848483" y="4504930"/>
                </a:lnTo>
                <a:lnTo>
                  <a:pt x="1802889" y="4495845"/>
                </a:lnTo>
                <a:lnTo>
                  <a:pt x="1757629" y="4485854"/>
                </a:lnTo>
                <a:lnTo>
                  <a:pt x="1712710" y="4474969"/>
                </a:lnTo>
                <a:lnTo>
                  <a:pt x="1668145" y="4463199"/>
                </a:lnTo>
                <a:lnTo>
                  <a:pt x="1623942" y="4450554"/>
                </a:lnTo>
                <a:lnTo>
                  <a:pt x="1580111" y="4437044"/>
                </a:lnTo>
                <a:lnTo>
                  <a:pt x="1536663" y="4422678"/>
                </a:lnTo>
                <a:lnTo>
                  <a:pt x="1493606" y="4407467"/>
                </a:lnTo>
                <a:lnTo>
                  <a:pt x="1450952" y="4391420"/>
                </a:lnTo>
                <a:lnTo>
                  <a:pt x="1408709" y="4374548"/>
                </a:lnTo>
                <a:lnTo>
                  <a:pt x="1366888" y="4356859"/>
                </a:lnTo>
                <a:lnTo>
                  <a:pt x="1325498" y="4338364"/>
                </a:lnTo>
                <a:lnTo>
                  <a:pt x="1284550" y="4319073"/>
                </a:lnTo>
                <a:lnTo>
                  <a:pt x="1244052" y="4298996"/>
                </a:lnTo>
                <a:lnTo>
                  <a:pt x="1204016" y="4278142"/>
                </a:lnTo>
                <a:lnTo>
                  <a:pt x="1164451" y="4256522"/>
                </a:lnTo>
                <a:lnTo>
                  <a:pt x="1125367" y="4234145"/>
                </a:lnTo>
                <a:lnTo>
                  <a:pt x="1086773" y="4211021"/>
                </a:lnTo>
                <a:lnTo>
                  <a:pt x="1048680" y="4187159"/>
                </a:lnTo>
                <a:lnTo>
                  <a:pt x="1011097" y="4162571"/>
                </a:lnTo>
                <a:lnTo>
                  <a:pt x="974034" y="4137265"/>
                </a:lnTo>
                <a:lnTo>
                  <a:pt x="937501" y="4111252"/>
                </a:lnTo>
                <a:lnTo>
                  <a:pt x="901509" y="4084541"/>
                </a:lnTo>
                <a:lnTo>
                  <a:pt x="866066" y="4057142"/>
                </a:lnTo>
                <a:lnTo>
                  <a:pt x="831182" y="4029065"/>
                </a:lnTo>
                <a:lnTo>
                  <a:pt x="796869" y="4000321"/>
                </a:lnTo>
                <a:lnTo>
                  <a:pt x="763134" y="3970918"/>
                </a:lnTo>
                <a:lnTo>
                  <a:pt x="729989" y="3940866"/>
                </a:lnTo>
                <a:lnTo>
                  <a:pt x="697443" y="3910176"/>
                </a:lnTo>
                <a:lnTo>
                  <a:pt x="665505" y="3878858"/>
                </a:lnTo>
                <a:lnTo>
                  <a:pt x="634187" y="3846921"/>
                </a:lnTo>
                <a:lnTo>
                  <a:pt x="603497" y="3814374"/>
                </a:lnTo>
                <a:lnTo>
                  <a:pt x="573446" y="3781229"/>
                </a:lnTo>
                <a:lnTo>
                  <a:pt x="544043" y="3747495"/>
                </a:lnTo>
                <a:lnTo>
                  <a:pt x="515298" y="3713181"/>
                </a:lnTo>
                <a:lnTo>
                  <a:pt x="487221" y="3678297"/>
                </a:lnTo>
                <a:lnTo>
                  <a:pt x="459822" y="3642855"/>
                </a:lnTo>
                <a:lnTo>
                  <a:pt x="433112" y="3606862"/>
                </a:lnTo>
                <a:lnTo>
                  <a:pt x="407098" y="3570329"/>
                </a:lnTo>
                <a:lnTo>
                  <a:pt x="381792" y="3533266"/>
                </a:lnTo>
                <a:lnTo>
                  <a:pt x="357204" y="3495683"/>
                </a:lnTo>
                <a:lnTo>
                  <a:pt x="333343" y="3457590"/>
                </a:lnTo>
                <a:lnTo>
                  <a:pt x="310218" y="3418996"/>
                </a:lnTo>
                <a:lnTo>
                  <a:pt x="287841" y="3379912"/>
                </a:lnTo>
                <a:lnTo>
                  <a:pt x="266221" y="3340347"/>
                </a:lnTo>
                <a:lnTo>
                  <a:pt x="245367" y="3300311"/>
                </a:lnTo>
                <a:lnTo>
                  <a:pt x="225290" y="3259814"/>
                </a:lnTo>
                <a:lnTo>
                  <a:pt x="205999" y="3218865"/>
                </a:lnTo>
                <a:lnTo>
                  <a:pt x="187504" y="3177476"/>
                </a:lnTo>
                <a:lnTo>
                  <a:pt x="169816" y="3135654"/>
                </a:lnTo>
                <a:lnTo>
                  <a:pt x="152943" y="3093412"/>
                </a:lnTo>
                <a:lnTo>
                  <a:pt x="136896" y="3050757"/>
                </a:lnTo>
                <a:lnTo>
                  <a:pt x="121685" y="3007701"/>
                </a:lnTo>
                <a:lnTo>
                  <a:pt x="107319" y="2964252"/>
                </a:lnTo>
                <a:lnTo>
                  <a:pt x="93809" y="2920421"/>
                </a:lnTo>
                <a:lnTo>
                  <a:pt x="81164" y="2876218"/>
                </a:lnTo>
                <a:lnTo>
                  <a:pt x="69394" y="2831653"/>
                </a:lnTo>
                <a:lnTo>
                  <a:pt x="58509" y="2786735"/>
                </a:lnTo>
                <a:lnTo>
                  <a:pt x="48519" y="2741474"/>
                </a:lnTo>
                <a:lnTo>
                  <a:pt x="39433" y="2695880"/>
                </a:lnTo>
                <a:lnTo>
                  <a:pt x="31262" y="2649963"/>
                </a:lnTo>
                <a:lnTo>
                  <a:pt x="24015" y="2603733"/>
                </a:lnTo>
                <a:lnTo>
                  <a:pt x="17703" y="2557200"/>
                </a:lnTo>
                <a:lnTo>
                  <a:pt x="12335" y="2510373"/>
                </a:lnTo>
                <a:lnTo>
                  <a:pt x="7920" y="2463262"/>
                </a:lnTo>
                <a:lnTo>
                  <a:pt x="4470" y="2415878"/>
                </a:lnTo>
                <a:lnTo>
                  <a:pt x="1993" y="2368230"/>
                </a:lnTo>
                <a:lnTo>
                  <a:pt x="499" y="2320328"/>
                </a:lnTo>
                <a:lnTo>
                  <a:pt x="0" y="2272182"/>
                </a:lnTo>
                <a:lnTo>
                  <a:pt x="499" y="2224035"/>
                </a:lnTo>
                <a:lnTo>
                  <a:pt x="1993" y="2176133"/>
                </a:lnTo>
                <a:lnTo>
                  <a:pt x="4470" y="2128485"/>
                </a:lnTo>
                <a:lnTo>
                  <a:pt x="7920" y="2081101"/>
                </a:lnTo>
                <a:lnTo>
                  <a:pt x="12335" y="2033990"/>
                </a:lnTo>
                <a:lnTo>
                  <a:pt x="17703" y="1987163"/>
                </a:lnTo>
                <a:lnTo>
                  <a:pt x="24015" y="1940630"/>
                </a:lnTo>
                <a:lnTo>
                  <a:pt x="31262" y="1894400"/>
                </a:lnTo>
                <a:lnTo>
                  <a:pt x="39433" y="1848483"/>
                </a:lnTo>
                <a:lnTo>
                  <a:pt x="48519" y="1802889"/>
                </a:lnTo>
                <a:lnTo>
                  <a:pt x="58509" y="1757629"/>
                </a:lnTo>
                <a:lnTo>
                  <a:pt x="69394" y="1712710"/>
                </a:lnTo>
                <a:lnTo>
                  <a:pt x="81164" y="1668145"/>
                </a:lnTo>
                <a:lnTo>
                  <a:pt x="93809" y="1623942"/>
                </a:lnTo>
                <a:lnTo>
                  <a:pt x="107319" y="1580111"/>
                </a:lnTo>
                <a:lnTo>
                  <a:pt x="121685" y="1536663"/>
                </a:lnTo>
                <a:lnTo>
                  <a:pt x="136896" y="1493606"/>
                </a:lnTo>
                <a:lnTo>
                  <a:pt x="152943" y="1450952"/>
                </a:lnTo>
                <a:lnTo>
                  <a:pt x="169816" y="1408709"/>
                </a:lnTo>
                <a:lnTo>
                  <a:pt x="187504" y="1366888"/>
                </a:lnTo>
                <a:lnTo>
                  <a:pt x="205999" y="1325498"/>
                </a:lnTo>
                <a:lnTo>
                  <a:pt x="225290" y="1284550"/>
                </a:lnTo>
                <a:lnTo>
                  <a:pt x="245367" y="1244052"/>
                </a:lnTo>
                <a:lnTo>
                  <a:pt x="266221" y="1204016"/>
                </a:lnTo>
                <a:lnTo>
                  <a:pt x="287841" y="1164451"/>
                </a:lnTo>
                <a:lnTo>
                  <a:pt x="310218" y="1125367"/>
                </a:lnTo>
                <a:lnTo>
                  <a:pt x="333343" y="1086773"/>
                </a:lnTo>
                <a:lnTo>
                  <a:pt x="357204" y="1048680"/>
                </a:lnTo>
                <a:lnTo>
                  <a:pt x="381792" y="1011097"/>
                </a:lnTo>
                <a:lnTo>
                  <a:pt x="407098" y="974034"/>
                </a:lnTo>
                <a:lnTo>
                  <a:pt x="433112" y="937501"/>
                </a:lnTo>
                <a:lnTo>
                  <a:pt x="459822" y="901509"/>
                </a:lnTo>
                <a:lnTo>
                  <a:pt x="487221" y="866066"/>
                </a:lnTo>
                <a:lnTo>
                  <a:pt x="515298" y="831182"/>
                </a:lnTo>
                <a:lnTo>
                  <a:pt x="544043" y="796869"/>
                </a:lnTo>
                <a:lnTo>
                  <a:pt x="573446" y="763134"/>
                </a:lnTo>
                <a:lnTo>
                  <a:pt x="603497" y="729989"/>
                </a:lnTo>
                <a:lnTo>
                  <a:pt x="634187" y="697443"/>
                </a:lnTo>
                <a:lnTo>
                  <a:pt x="665505" y="665505"/>
                </a:lnTo>
                <a:lnTo>
                  <a:pt x="697443" y="634187"/>
                </a:lnTo>
                <a:lnTo>
                  <a:pt x="729989" y="603497"/>
                </a:lnTo>
                <a:lnTo>
                  <a:pt x="763134" y="573446"/>
                </a:lnTo>
                <a:lnTo>
                  <a:pt x="796869" y="544043"/>
                </a:lnTo>
                <a:lnTo>
                  <a:pt x="831182" y="515298"/>
                </a:lnTo>
                <a:lnTo>
                  <a:pt x="866066" y="487221"/>
                </a:lnTo>
                <a:lnTo>
                  <a:pt x="901509" y="459822"/>
                </a:lnTo>
                <a:lnTo>
                  <a:pt x="937501" y="433112"/>
                </a:lnTo>
                <a:lnTo>
                  <a:pt x="974034" y="407098"/>
                </a:lnTo>
                <a:lnTo>
                  <a:pt x="1011097" y="381792"/>
                </a:lnTo>
                <a:lnTo>
                  <a:pt x="1048680" y="357204"/>
                </a:lnTo>
                <a:lnTo>
                  <a:pt x="1086773" y="333343"/>
                </a:lnTo>
                <a:lnTo>
                  <a:pt x="1125367" y="310218"/>
                </a:lnTo>
                <a:lnTo>
                  <a:pt x="1164451" y="287841"/>
                </a:lnTo>
                <a:lnTo>
                  <a:pt x="1204016" y="266221"/>
                </a:lnTo>
                <a:lnTo>
                  <a:pt x="1244052" y="245367"/>
                </a:lnTo>
                <a:lnTo>
                  <a:pt x="1284550" y="225290"/>
                </a:lnTo>
                <a:lnTo>
                  <a:pt x="1325498" y="205999"/>
                </a:lnTo>
                <a:lnTo>
                  <a:pt x="1366888" y="187504"/>
                </a:lnTo>
                <a:lnTo>
                  <a:pt x="1408709" y="169816"/>
                </a:lnTo>
                <a:lnTo>
                  <a:pt x="1450952" y="152943"/>
                </a:lnTo>
                <a:lnTo>
                  <a:pt x="1493606" y="136896"/>
                </a:lnTo>
                <a:lnTo>
                  <a:pt x="1536663" y="121685"/>
                </a:lnTo>
                <a:lnTo>
                  <a:pt x="1580111" y="107319"/>
                </a:lnTo>
                <a:lnTo>
                  <a:pt x="1623942" y="93809"/>
                </a:lnTo>
                <a:lnTo>
                  <a:pt x="1668145" y="81164"/>
                </a:lnTo>
                <a:lnTo>
                  <a:pt x="1712710" y="69394"/>
                </a:lnTo>
                <a:lnTo>
                  <a:pt x="1757629" y="58509"/>
                </a:lnTo>
                <a:lnTo>
                  <a:pt x="1802889" y="48519"/>
                </a:lnTo>
                <a:lnTo>
                  <a:pt x="1848483" y="39433"/>
                </a:lnTo>
                <a:lnTo>
                  <a:pt x="1894400" y="31262"/>
                </a:lnTo>
                <a:lnTo>
                  <a:pt x="1940630" y="24015"/>
                </a:lnTo>
                <a:lnTo>
                  <a:pt x="1987163" y="17703"/>
                </a:lnTo>
                <a:lnTo>
                  <a:pt x="2033990" y="12335"/>
                </a:lnTo>
                <a:lnTo>
                  <a:pt x="2081101" y="7920"/>
                </a:lnTo>
                <a:lnTo>
                  <a:pt x="2128485" y="4470"/>
                </a:lnTo>
                <a:lnTo>
                  <a:pt x="2176133" y="1993"/>
                </a:lnTo>
                <a:lnTo>
                  <a:pt x="2224035" y="499"/>
                </a:lnTo>
                <a:lnTo>
                  <a:pt x="2272182" y="0"/>
                </a:lnTo>
                <a:lnTo>
                  <a:pt x="2320328" y="499"/>
                </a:lnTo>
                <a:lnTo>
                  <a:pt x="2368230" y="1993"/>
                </a:lnTo>
                <a:lnTo>
                  <a:pt x="2415878" y="4470"/>
                </a:lnTo>
                <a:lnTo>
                  <a:pt x="2463262" y="7920"/>
                </a:lnTo>
                <a:lnTo>
                  <a:pt x="2510373" y="12335"/>
                </a:lnTo>
                <a:lnTo>
                  <a:pt x="2557200" y="17703"/>
                </a:lnTo>
                <a:lnTo>
                  <a:pt x="2603733" y="24015"/>
                </a:lnTo>
                <a:lnTo>
                  <a:pt x="2649963" y="31262"/>
                </a:lnTo>
                <a:lnTo>
                  <a:pt x="2695880" y="39433"/>
                </a:lnTo>
                <a:lnTo>
                  <a:pt x="2741474" y="48519"/>
                </a:lnTo>
                <a:lnTo>
                  <a:pt x="2786735" y="58509"/>
                </a:lnTo>
                <a:lnTo>
                  <a:pt x="2831653" y="69394"/>
                </a:lnTo>
                <a:lnTo>
                  <a:pt x="2876218" y="81164"/>
                </a:lnTo>
                <a:lnTo>
                  <a:pt x="2920421" y="93809"/>
                </a:lnTo>
                <a:lnTo>
                  <a:pt x="2964252" y="107319"/>
                </a:lnTo>
                <a:lnTo>
                  <a:pt x="3007701" y="121685"/>
                </a:lnTo>
                <a:lnTo>
                  <a:pt x="3050757" y="136896"/>
                </a:lnTo>
                <a:lnTo>
                  <a:pt x="3093412" y="152943"/>
                </a:lnTo>
                <a:lnTo>
                  <a:pt x="3135654" y="169816"/>
                </a:lnTo>
                <a:lnTo>
                  <a:pt x="3177476" y="187504"/>
                </a:lnTo>
                <a:lnTo>
                  <a:pt x="3218865" y="205999"/>
                </a:lnTo>
                <a:lnTo>
                  <a:pt x="3259814" y="225290"/>
                </a:lnTo>
                <a:lnTo>
                  <a:pt x="3300311" y="245367"/>
                </a:lnTo>
                <a:lnTo>
                  <a:pt x="3340347" y="266221"/>
                </a:lnTo>
                <a:lnTo>
                  <a:pt x="3379912" y="287841"/>
                </a:lnTo>
                <a:lnTo>
                  <a:pt x="3418996" y="310218"/>
                </a:lnTo>
                <a:lnTo>
                  <a:pt x="3457590" y="333343"/>
                </a:lnTo>
                <a:lnTo>
                  <a:pt x="3495683" y="357204"/>
                </a:lnTo>
                <a:lnTo>
                  <a:pt x="3533266" y="381792"/>
                </a:lnTo>
                <a:lnTo>
                  <a:pt x="3570329" y="407098"/>
                </a:lnTo>
                <a:lnTo>
                  <a:pt x="3606862" y="433112"/>
                </a:lnTo>
                <a:lnTo>
                  <a:pt x="3642855" y="459822"/>
                </a:lnTo>
                <a:lnTo>
                  <a:pt x="3678297" y="487221"/>
                </a:lnTo>
                <a:lnTo>
                  <a:pt x="3713181" y="515298"/>
                </a:lnTo>
                <a:lnTo>
                  <a:pt x="3747495" y="544043"/>
                </a:lnTo>
                <a:lnTo>
                  <a:pt x="3781229" y="573446"/>
                </a:lnTo>
                <a:lnTo>
                  <a:pt x="3814374" y="603497"/>
                </a:lnTo>
                <a:lnTo>
                  <a:pt x="3846921" y="634187"/>
                </a:lnTo>
                <a:lnTo>
                  <a:pt x="3878858" y="665505"/>
                </a:lnTo>
                <a:lnTo>
                  <a:pt x="3910176" y="697443"/>
                </a:lnTo>
                <a:lnTo>
                  <a:pt x="3940866" y="729989"/>
                </a:lnTo>
                <a:lnTo>
                  <a:pt x="3970918" y="763134"/>
                </a:lnTo>
                <a:lnTo>
                  <a:pt x="4000321" y="796869"/>
                </a:lnTo>
                <a:lnTo>
                  <a:pt x="4029065" y="831182"/>
                </a:lnTo>
                <a:lnTo>
                  <a:pt x="4057142" y="866066"/>
                </a:lnTo>
                <a:lnTo>
                  <a:pt x="4084541" y="901509"/>
                </a:lnTo>
                <a:lnTo>
                  <a:pt x="4111252" y="937501"/>
                </a:lnTo>
                <a:lnTo>
                  <a:pt x="4137265" y="974034"/>
                </a:lnTo>
                <a:lnTo>
                  <a:pt x="4162571" y="1011097"/>
                </a:lnTo>
                <a:lnTo>
                  <a:pt x="4187159" y="1048680"/>
                </a:lnTo>
                <a:lnTo>
                  <a:pt x="4211021" y="1086773"/>
                </a:lnTo>
                <a:lnTo>
                  <a:pt x="4234145" y="1125367"/>
                </a:lnTo>
                <a:lnTo>
                  <a:pt x="4256522" y="1164451"/>
                </a:lnTo>
                <a:lnTo>
                  <a:pt x="4278142" y="1204016"/>
                </a:lnTo>
                <a:lnTo>
                  <a:pt x="4298996" y="1244052"/>
                </a:lnTo>
                <a:lnTo>
                  <a:pt x="4319073" y="1284550"/>
                </a:lnTo>
                <a:lnTo>
                  <a:pt x="4338364" y="1325498"/>
                </a:lnTo>
                <a:lnTo>
                  <a:pt x="4356859" y="1366888"/>
                </a:lnTo>
                <a:lnTo>
                  <a:pt x="4374548" y="1408709"/>
                </a:lnTo>
                <a:lnTo>
                  <a:pt x="4391420" y="1450952"/>
                </a:lnTo>
                <a:lnTo>
                  <a:pt x="4407467" y="1493606"/>
                </a:lnTo>
                <a:lnTo>
                  <a:pt x="4422678" y="1536663"/>
                </a:lnTo>
                <a:lnTo>
                  <a:pt x="4437044" y="1580111"/>
                </a:lnTo>
                <a:lnTo>
                  <a:pt x="4450554" y="1623942"/>
                </a:lnTo>
                <a:lnTo>
                  <a:pt x="4463199" y="1668145"/>
                </a:lnTo>
                <a:lnTo>
                  <a:pt x="4474969" y="1712710"/>
                </a:lnTo>
                <a:lnTo>
                  <a:pt x="4485854" y="1757629"/>
                </a:lnTo>
                <a:lnTo>
                  <a:pt x="4495845" y="1802889"/>
                </a:lnTo>
                <a:lnTo>
                  <a:pt x="4504930" y="1848483"/>
                </a:lnTo>
                <a:lnTo>
                  <a:pt x="4513101" y="1894400"/>
                </a:lnTo>
                <a:lnTo>
                  <a:pt x="4520348" y="1940630"/>
                </a:lnTo>
                <a:lnTo>
                  <a:pt x="4526660" y="1987163"/>
                </a:lnTo>
                <a:lnTo>
                  <a:pt x="4532029" y="2033990"/>
                </a:lnTo>
                <a:lnTo>
                  <a:pt x="4536443" y="2081101"/>
                </a:lnTo>
                <a:lnTo>
                  <a:pt x="4539894" y="2128485"/>
                </a:lnTo>
                <a:lnTo>
                  <a:pt x="4542370" y="2176133"/>
                </a:lnTo>
                <a:lnTo>
                  <a:pt x="4543864" y="2224035"/>
                </a:lnTo>
                <a:lnTo>
                  <a:pt x="4544364" y="2272182"/>
                </a:lnTo>
                <a:close/>
              </a:path>
            </a:pathLst>
          </a:custGeom>
          <a:noFill/>
          <a:ln w="31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46" name="Google Shape;1346;p154"/>
          <p:cNvGrpSpPr/>
          <p:nvPr/>
        </p:nvGrpSpPr>
        <p:grpSpPr>
          <a:xfrm>
            <a:off x="6879241" y="2296657"/>
            <a:ext cx="1635699" cy="678793"/>
            <a:chOff x="15125860" y="5049817"/>
            <a:chExt cx="3596523" cy="1492508"/>
          </a:xfrm>
        </p:grpSpPr>
        <p:pic>
          <p:nvPicPr>
            <p:cNvPr id="1347" name="Google Shape;1347;p154"/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25430" y="6086001"/>
              <a:ext cx="98970" cy="116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154"/>
            <p:cNvSpPr/>
            <p:nvPr/>
          </p:nvSpPr>
          <p:spPr>
            <a:xfrm>
              <a:off x="16954189" y="6087318"/>
              <a:ext cx="30480" cy="114935"/>
            </a:xfrm>
            <a:custGeom>
              <a:avLst/>
              <a:gdLst/>
              <a:ahLst/>
              <a:cxnLst/>
              <a:rect l="l" t="t" r="r" b="b"/>
              <a:pathLst>
                <a:path w="30480" h="114935" extrusionOk="0">
                  <a:moveTo>
                    <a:pt x="29957" y="0"/>
                  </a:moveTo>
                  <a:lnTo>
                    <a:pt x="0" y="0"/>
                  </a:lnTo>
                  <a:lnTo>
                    <a:pt x="0" y="114677"/>
                  </a:lnTo>
                  <a:lnTo>
                    <a:pt x="29957" y="114677"/>
                  </a:lnTo>
                  <a:lnTo>
                    <a:pt x="29957" y="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49" name="Google Shape;1349;p154"/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012478" y="6086001"/>
              <a:ext cx="98970" cy="116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0" name="Google Shape;1350;p154"/>
            <p:cNvSpPr/>
            <p:nvPr/>
          </p:nvSpPr>
          <p:spPr>
            <a:xfrm>
              <a:off x="17131264" y="6087319"/>
              <a:ext cx="217169" cy="114300"/>
            </a:xfrm>
            <a:custGeom>
              <a:avLst/>
              <a:gdLst/>
              <a:ahLst/>
              <a:cxnLst/>
              <a:rect l="l" t="t" r="r" b="b"/>
              <a:pathLst>
                <a:path w="217169" h="114300" extrusionOk="0">
                  <a:moveTo>
                    <a:pt x="98348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34036" y="24130"/>
                  </a:lnTo>
                  <a:lnTo>
                    <a:pt x="34036" y="114300"/>
                  </a:lnTo>
                  <a:lnTo>
                    <a:pt x="63982" y="114300"/>
                  </a:lnTo>
                  <a:lnTo>
                    <a:pt x="63982" y="24130"/>
                  </a:lnTo>
                  <a:lnTo>
                    <a:pt x="98348" y="24130"/>
                  </a:lnTo>
                  <a:lnTo>
                    <a:pt x="98348" y="0"/>
                  </a:lnTo>
                  <a:close/>
                </a:path>
                <a:path w="217169" h="114300" extrusionOk="0">
                  <a:moveTo>
                    <a:pt x="217131" y="90170"/>
                  </a:moveTo>
                  <a:lnTo>
                    <a:pt x="154965" y="90170"/>
                  </a:lnTo>
                  <a:lnTo>
                    <a:pt x="154965" y="69850"/>
                  </a:lnTo>
                  <a:lnTo>
                    <a:pt x="209613" y="69850"/>
                  </a:lnTo>
                  <a:lnTo>
                    <a:pt x="209613" y="45720"/>
                  </a:lnTo>
                  <a:lnTo>
                    <a:pt x="154965" y="45720"/>
                  </a:lnTo>
                  <a:lnTo>
                    <a:pt x="154965" y="24130"/>
                  </a:lnTo>
                  <a:lnTo>
                    <a:pt x="215506" y="24130"/>
                  </a:lnTo>
                  <a:lnTo>
                    <a:pt x="215506" y="0"/>
                  </a:lnTo>
                  <a:lnTo>
                    <a:pt x="125018" y="0"/>
                  </a:lnTo>
                  <a:lnTo>
                    <a:pt x="125018" y="24130"/>
                  </a:lnTo>
                  <a:lnTo>
                    <a:pt x="125018" y="45720"/>
                  </a:lnTo>
                  <a:lnTo>
                    <a:pt x="125018" y="69850"/>
                  </a:lnTo>
                  <a:lnTo>
                    <a:pt x="125018" y="90170"/>
                  </a:lnTo>
                  <a:lnTo>
                    <a:pt x="125018" y="114300"/>
                  </a:lnTo>
                  <a:lnTo>
                    <a:pt x="217131" y="114300"/>
                  </a:lnTo>
                  <a:lnTo>
                    <a:pt x="217131" y="9017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51" name="Google Shape;1351;p154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381311" y="6087315"/>
              <a:ext cx="126310" cy="114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154"/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532534" y="6087315"/>
              <a:ext cx="128100" cy="114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3" name="Google Shape;1353;p154"/>
            <p:cNvSpPr/>
            <p:nvPr/>
          </p:nvSpPr>
          <p:spPr>
            <a:xfrm>
              <a:off x="17737736" y="6087318"/>
              <a:ext cx="30480" cy="114935"/>
            </a:xfrm>
            <a:custGeom>
              <a:avLst/>
              <a:gdLst/>
              <a:ahLst/>
              <a:cxnLst/>
              <a:rect l="l" t="t" r="r" b="b"/>
              <a:pathLst>
                <a:path w="30480" h="114935" extrusionOk="0">
                  <a:moveTo>
                    <a:pt x="29957" y="0"/>
                  </a:moveTo>
                  <a:lnTo>
                    <a:pt x="0" y="0"/>
                  </a:lnTo>
                  <a:lnTo>
                    <a:pt x="0" y="114677"/>
                  </a:lnTo>
                  <a:lnTo>
                    <a:pt x="29957" y="114677"/>
                  </a:lnTo>
                  <a:lnTo>
                    <a:pt x="29957" y="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54" name="Google Shape;1354;p154"/>
            <p:cNvPicPr preferRelativeResize="0"/>
            <p:nvPr/>
          </p:nvPicPr>
          <p:blipFill rotWithShape="1"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804507" y="6087315"/>
              <a:ext cx="106164" cy="1146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5" name="Google Shape;1355;p154"/>
            <p:cNvSpPr/>
            <p:nvPr/>
          </p:nvSpPr>
          <p:spPr>
            <a:xfrm>
              <a:off x="17937714" y="6087319"/>
              <a:ext cx="217169" cy="114300"/>
            </a:xfrm>
            <a:custGeom>
              <a:avLst/>
              <a:gdLst/>
              <a:ahLst/>
              <a:cxnLst/>
              <a:rect l="l" t="t" r="r" b="b"/>
              <a:pathLst>
                <a:path w="217169" h="114300" extrusionOk="0">
                  <a:moveTo>
                    <a:pt x="9833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34023" y="24130"/>
                  </a:lnTo>
                  <a:lnTo>
                    <a:pt x="34023" y="114300"/>
                  </a:lnTo>
                  <a:lnTo>
                    <a:pt x="63969" y="114300"/>
                  </a:lnTo>
                  <a:lnTo>
                    <a:pt x="63969" y="24130"/>
                  </a:lnTo>
                  <a:lnTo>
                    <a:pt x="98336" y="24130"/>
                  </a:lnTo>
                  <a:lnTo>
                    <a:pt x="98336" y="0"/>
                  </a:lnTo>
                  <a:close/>
                </a:path>
                <a:path w="217169" h="114300" extrusionOk="0">
                  <a:moveTo>
                    <a:pt x="217131" y="90170"/>
                  </a:moveTo>
                  <a:lnTo>
                    <a:pt x="154965" y="90170"/>
                  </a:lnTo>
                  <a:lnTo>
                    <a:pt x="154965" y="69850"/>
                  </a:lnTo>
                  <a:lnTo>
                    <a:pt x="209613" y="69850"/>
                  </a:lnTo>
                  <a:lnTo>
                    <a:pt x="209613" y="45720"/>
                  </a:lnTo>
                  <a:lnTo>
                    <a:pt x="154965" y="45720"/>
                  </a:lnTo>
                  <a:lnTo>
                    <a:pt x="154965" y="24130"/>
                  </a:lnTo>
                  <a:lnTo>
                    <a:pt x="215506" y="24130"/>
                  </a:lnTo>
                  <a:lnTo>
                    <a:pt x="215506" y="0"/>
                  </a:lnTo>
                  <a:lnTo>
                    <a:pt x="125018" y="0"/>
                  </a:lnTo>
                  <a:lnTo>
                    <a:pt x="125018" y="24130"/>
                  </a:lnTo>
                  <a:lnTo>
                    <a:pt x="125018" y="45720"/>
                  </a:lnTo>
                  <a:lnTo>
                    <a:pt x="125018" y="69850"/>
                  </a:lnTo>
                  <a:lnTo>
                    <a:pt x="125018" y="90170"/>
                  </a:lnTo>
                  <a:lnTo>
                    <a:pt x="125018" y="114300"/>
                  </a:lnTo>
                  <a:lnTo>
                    <a:pt x="217131" y="114300"/>
                  </a:lnTo>
                  <a:lnTo>
                    <a:pt x="217131" y="9017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56" name="Google Shape;1356;p154"/>
            <p:cNvPicPr preferRelativeResize="0"/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180399" y="6086484"/>
              <a:ext cx="110436" cy="116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7" name="Google Shape;1357;p154"/>
            <p:cNvPicPr preferRelativeResize="0"/>
            <p:nvPr/>
          </p:nvPicPr>
          <p:blipFill rotWithShape="1">
            <a:blip r:embed="rId1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323899" y="6087312"/>
              <a:ext cx="249242" cy="114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154"/>
            <p:cNvSpPr/>
            <p:nvPr/>
          </p:nvSpPr>
          <p:spPr>
            <a:xfrm>
              <a:off x="18598026" y="6087319"/>
              <a:ext cx="78740" cy="114300"/>
            </a:xfrm>
            <a:custGeom>
              <a:avLst/>
              <a:gdLst/>
              <a:ahLst/>
              <a:cxnLst/>
              <a:rect l="l" t="t" r="r" b="b"/>
              <a:pathLst>
                <a:path w="78740" h="114300" extrusionOk="0">
                  <a:moveTo>
                    <a:pt x="78524" y="88900"/>
                  </a:moveTo>
                  <a:lnTo>
                    <a:pt x="29959" y="88900"/>
                  </a:lnTo>
                  <a:lnTo>
                    <a:pt x="29959" y="0"/>
                  </a:lnTo>
                  <a:lnTo>
                    <a:pt x="0" y="0"/>
                  </a:lnTo>
                  <a:lnTo>
                    <a:pt x="0" y="88900"/>
                  </a:lnTo>
                  <a:lnTo>
                    <a:pt x="0" y="114300"/>
                  </a:lnTo>
                  <a:lnTo>
                    <a:pt x="78524" y="114300"/>
                  </a:lnTo>
                  <a:lnTo>
                    <a:pt x="78524" y="8890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59" name="Google Shape;1359;p154"/>
            <p:cNvPicPr preferRelativeResize="0"/>
            <p:nvPr/>
          </p:nvPicPr>
          <p:blipFill rotWithShape="1">
            <a:blip r:embed="rId1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833912" y="6283688"/>
              <a:ext cx="247914" cy="11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0" name="Google Shape;1360;p154"/>
            <p:cNvPicPr preferRelativeResize="0"/>
            <p:nvPr/>
          </p:nvPicPr>
          <p:blipFill rotWithShape="1">
            <a:blip r:embed="rId1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106713" y="6283690"/>
              <a:ext cx="106195" cy="114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1" name="Google Shape;1361;p154"/>
            <p:cNvPicPr preferRelativeResize="0"/>
            <p:nvPr/>
          </p:nvPicPr>
          <p:blipFill rotWithShape="1">
            <a:blip r:embed="rId1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242569" y="6282877"/>
              <a:ext cx="250003" cy="116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2" name="Google Shape;1362;p154"/>
            <p:cNvPicPr preferRelativeResize="0"/>
            <p:nvPr/>
          </p:nvPicPr>
          <p:blipFill rotWithShape="1">
            <a:blip r:embed="rId1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517456" y="6283687"/>
              <a:ext cx="102750" cy="114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3" name="Google Shape;1363;p154"/>
            <p:cNvSpPr/>
            <p:nvPr/>
          </p:nvSpPr>
          <p:spPr>
            <a:xfrm>
              <a:off x="17650524" y="6283689"/>
              <a:ext cx="30480" cy="114935"/>
            </a:xfrm>
            <a:custGeom>
              <a:avLst/>
              <a:gdLst/>
              <a:ahLst/>
              <a:cxnLst/>
              <a:rect l="l" t="t" r="r" b="b"/>
              <a:pathLst>
                <a:path w="30480" h="114935" extrusionOk="0">
                  <a:moveTo>
                    <a:pt x="29957" y="0"/>
                  </a:moveTo>
                  <a:lnTo>
                    <a:pt x="0" y="0"/>
                  </a:lnTo>
                  <a:lnTo>
                    <a:pt x="0" y="114698"/>
                  </a:lnTo>
                  <a:lnTo>
                    <a:pt x="29957" y="114698"/>
                  </a:lnTo>
                  <a:lnTo>
                    <a:pt x="29957" y="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64" name="Google Shape;1364;p154"/>
            <p:cNvPicPr preferRelativeResize="0"/>
            <p:nvPr/>
          </p:nvPicPr>
          <p:blipFill rotWithShape="1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709938" y="6282881"/>
              <a:ext cx="123996" cy="116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5" name="Google Shape;1365;p154"/>
            <p:cNvSpPr/>
            <p:nvPr/>
          </p:nvSpPr>
          <p:spPr>
            <a:xfrm>
              <a:off x="17915605" y="6283689"/>
              <a:ext cx="30480" cy="114935"/>
            </a:xfrm>
            <a:custGeom>
              <a:avLst/>
              <a:gdLst/>
              <a:ahLst/>
              <a:cxnLst/>
              <a:rect l="l" t="t" r="r" b="b"/>
              <a:pathLst>
                <a:path w="30480" h="114935" extrusionOk="0">
                  <a:moveTo>
                    <a:pt x="29957" y="0"/>
                  </a:moveTo>
                  <a:lnTo>
                    <a:pt x="0" y="0"/>
                  </a:lnTo>
                  <a:lnTo>
                    <a:pt x="0" y="114698"/>
                  </a:lnTo>
                  <a:lnTo>
                    <a:pt x="29957" y="114698"/>
                  </a:lnTo>
                  <a:lnTo>
                    <a:pt x="29957" y="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66" name="Google Shape;1366;p154"/>
            <p:cNvPicPr preferRelativeResize="0"/>
            <p:nvPr/>
          </p:nvPicPr>
          <p:blipFill rotWithShape="1">
            <a:blip r:embed="rId1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982377" y="6283690"/>
              <a:ext cx="106195" cy="1146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7" name="Google Shape;1367;p154"/>
            <p:cNvSpPr/>
            <p:nvPr/>
          </p:nvSpPr>
          <p:spPr>
            <a:xfrm>
              <a:off x="18125586" y="6283699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 extrusionOk="0">
                  <a:moveTo>
                    <a:pt x="85636" y="0"/>
                  </a:moveTo>
                  <a:lnTo>
                    <a:pt x="0" y="0"/>
                  </a:lnTo>
                  <a:lnTo>
                    <a:pt x="0" y="24130"/>
                  </a:lnTo>
                  <a:lnTo>
                    <a:pt x="0" y="49530"/>
                  </a:lnTo>
                  <a:lnTo>
                    <a:pt x="0" y="73660"/>
                  </a:lnTo>
                  <a:lnTo>
                    <a:pt x="0" y="114300"/>
                  </a:lnTo>
                  <a:lnTo>
                    <a:pt x="29946" y="114300"/>
                  </a:lnTo>
                  <a:lnTo>
                    <a:pt x="29946" y="73660"/>
                  </a:lnTo>
                  <a:lnTo>
                    <a:pt x="81305" y="73660"/>
                  </a:lnTo>
                  <a:lnTo>
                    <a:pt x="81305" y="49530"/>
                  </a:lnTo>
                  <a:lnTo>
                    <a:pt x="29946" y="49530"/>
                  </a:lnTo>
                  <a:lnTo>
                    <a:pt x="29946" y="24130"/>
                  </a:lnTo>
                  <a:lnTo>
                    <a:pt x="85636" y="24130"/>
                  </a:lnTo>
                  <a:lnTo>
                    <a:pt x="85636" y="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68" name="Google Shape;1368;p154"/>
            <p:cNvPicPr preferRelativeResize="0"/>
            <p:nvPr/>
          </p:nvPicPr>
          <p:blipFill rotWithShape="1">
            <a:blip r:embed="rId1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232117" y="6282881"/>
              <a:ext cx="238077" cy="116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9" name="Google Shape;1369;p154"/>
            <p:cNvSpPr/>
            <p:nvPr/>
          </p:nvSpPr>
          <p:spPr>
            <a:xfrm>
              <a:off x="18496896" y="6283699"/>
              <a:ext cx="92709" cy="114300"/>
            </a:xfrm>
            <a:custGeom>
              <a:avLst/>
              <a:gdLst/>
              <a:ahLst/>
              <a:cxnLst/>
              <a:rect l="l" t="t" r="r" b="b"/>
              <a:pathLst>
                <a:path w="92709" h="114300" extrusionOk="0">
                  <a:moveTo>
                    <a:pt x="92113" y="90170"/>
                  </a:moveTo>
                  <a:lnTo>
                    <a:pt x="29959" y="90170"/>
                  </a:lnTo>
                  <a:lnTo>
                    <a:pt x="29959" y="68580"/>
                  </a:lnTo>
                  <a:lnTo>
                    <a:pt x="84594" y="68580"/>
                  </a:lnTo>
                  <a:lnTo>
                    <a:pt x="84594" y="45720"/>
                  </a:lnTo>
                  <a:lnTo>
                    <a:pt x="29959" y="45720"/>
                  </a:lnTo>
                  <a:lnTo>
                    <a:pt x="29959" y="24130"/>
                  </a:lnTo>
                  <a:lnTo>
                    <a:pt x="90462" y="24130"/>
                  </a:lnTo>
                  <a:lnTo>
                    <a:pt x="90462" y="0"/>
                  </a:lnTo>
                  <a:lnTo>
                    <a:pt x="0" y="0"/>
                  </a:lnTo>
                  <a:lnTo>
                    <a:pt x="0" y="24130"/>
                  </a:lnTo>
                  <a:lnTo>
                    <a:pt x="0" y="45720"/>
                  </a:lnTo>
                  <a:lnTo>
                    <a:pt x="0" y="68580"/>
                  </a:lnTo>
                  <a:lnTo>
                    <a:pt x="0" y="90170"/>
                  </a:lnTo>
                  <a:lnTo>
                    <a:pt x="0" y="114300"/>
                  </a:lnTo>
                  <a:lnTo>
                    <a:pt x="92113" y="114300"/>
                  </a:lnTo>
                  <a:lnTo>
                    <a:pt x="92113" y="90170"/>
                  </a:lnTo>
                  <a:close/>
                </a:path>
              </a:pathLst>
            </a:custGeom>
            <a:solidFill>
              <a:srgbClr val="97989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1370" name="Google Shape;1370;p154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614565" y="6282877"/>
              <a:ext cx="107818" cy="1168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1" name="Google Shape;1371;p154"/>
            <p:cNvSpPr/>
            <p:nvPr/>
          </p:nvSpPr>
          <p:spPr>
            <a:xfrm>
              <a:off x="16033288" y="6132720"/>
              <a:ext cx="567055" cy="332739"/>
            </a:xfrm>
            <a:custGeom>
              <a:avLst/>
              <a:gdLst/>
              <a:ahLst/>
              <a:cxnLst/>
              <a:rect l="l" t="t" r="r" b="b"/>
              <a:pathLst>
                <a:path w="567055" h="332739" extrusionOk="0">
                  <a:moveTo>
                    <a:pt x="514612" y="0"/>
                  </a:moveTo>
                  <a:lnTo>
                    <a:pt x="494479" y="7233"/>
                  </a:lnTo>
                  <a:lnTo>
                    <a:pt x="475515" y="18238"/>
                  </a:lnTo>
                  <a:lnTo>
                    <a:pt x="456517" y="32227"/>
                  </a:lnTo>
                  <a:lnTo>
                    <a:pt x="436283" y="48412"/>
                  </a:lnTo>
                  <a:lnTo>
                    <a:pt x="413608" y="66009"/>
                  </a:lnTo>
                  <a:lnTo>
                    <a:pt x="356127" y="102287"/>
                  </a:lnTo>
                  <a:lnTo>
                    <a:pt x="318914" y="119396"/>
                  </a:lnTo>
                  <a:lnTo>
                    <a:pt x="274449" y="134769"/>
                  </a:lnTo>
                  <a:lnTo>
                    <a:pt x="221527" y="147619"/>
                  </a:lnTo>
                  <a:lnTo>
                    <a:pt x="158948" y="157160"/>
                  </a:lnTo>
                  <a:lnTo>
                    <a:pt x="85506" y="162605"/>
                  </a:lnTo>
                  <a:lnTo>
                    <a:pt x="0" y="163167"/>
                  </a:lnTo>
                  <a:lnTo>
                    <a:pt x="308440" y="332157"/>
                  </a:lnTo>
                  <a:lnTo>
                    <a:pt x="410427" y="261545"/>
                  </a:lnTo>
                  <a:lnTo>
                    <a:pt x="495217" y="175423"/>
                  </a:lnTo>
                  <a:lnTo>
                    <a:pt x="564590" y="57328"/>
                  </a:lnTo>
                  <a:lnTo>
                    <a:pt x="566730" y="33763"/>
                  </a:lnTo>
                  <a:lnTo>
                    <a:pt x="556780" y="13672"/>
                  </a:lnTo>
                  <a:lnTo>
                    <a:pt x="538240" y="1076"/>
                  </a:lnTo>
                  <a:lnTo>
                    <a:pt x="514612" y="0"/>
                  </a:lnTo>
                  <a:close/>
                </a:path>
              </a:pathLst>
            </a:custGeom>
            <a:solidFill>
              <a:srgbClr val="A1224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2" name="Google Shape;1372;p154"/>
            <p:cNvSpPr/>
            <p:nvPr/>
          </p:nvSpPr>
          <p:spPr>
            <a:xfrm>
              <a:off x="15125860" y="6047660"/>
              <a:ext cx="1147444" cy="494665"/>
            </a:xfrm>
            <a:custGeom>
              <a:avLst/>
              <a:gdLst/>
              <a:ahLst/>
              <a:cxnLst/>
              <a:rect l="l" t="t" r="r" b="b"/>
              <a:pathLst>
                <a:path w="1147444" h="494665" extrusionOk="0">
                  <a:moveTo>
                    <a:pt x="229503" y="0"/>
                  </a:moveTo>
                  <a:lnTo>
                    <a:pt x="183615" y="5259"/>
                  </a:lnTo>
                  <a:lnTo>
                    <a:pt x="139401" y="18172"/>
                  </a:lnTo>
                  <a:lnTo>
                    <a:pt x="97896" y="38438"/>
                  </a:lnTo>
                  <a:lnTo>
                    <a:pt x="60136" y="65754"/>
                  </a:lnTo>
                  <a:lnTo>
                    <a:pt x="27159" y="99816"/>
                  </a:lnTo>
                  <a:lnTo>
                    <a:pt x="0" y="140323"/>
                  </a:lnTo>
                  <a:lnTo>
                    <a:pt x="473744" y="399886"/>
                  </a:lnTo>
                  <a:lnTo>
                    <a:pt x="517803" y="419447"/>
                  </a:lnTo>
                  <a:lnTo>
                    <a:pt x="562804" y="436843"/>
                  </a:lnTo>
                  <a:lnTo>
                    <a:pt x="608666" y="452030"/>
                  </a:lnTo>
                  <a:lnTo>
                    <a:pt x="655309" y="464962"/>
                  </a:lnTo>
                  <a:lnTo>
                    <a:pt x="702652" y="475596"/>
                  </a:lnTo>
                  <a:lnTo>
                    <a:pt x="750614" y="483887"/>
                  </a:lnTo>
                  <a:lnTo>
                    <a:pt x="799114" y="489792"/>
                  </a:lnTo>
                  <a:lnTo>
                    <a:pt x="848071" y="493265"/>
                  </a:lnTo>
                  <a:lnTo>
                    <a:pt x="897406" y="494262"/>
                  </a:lnTo>
                  <a:lnTo>
                    <a:pt x="947036" y="492740"/>
                  </a:lnTo>
                  <a:lnTo>
                    <a:pt x="996880" y="488653"/>
                  </a:lnTo>
                  <a:lnTo>
                    <a:pt x="1046859" y="481958"/>
                  </a:lnTo>
                  <a:lnTo>
                    <a:pt x="1096892" y="472610"/>
                  </a:lnTo>
                  <a:lnTo>
                    <a:pt x="1146897" y="460565"/>
                  </a:lnTo>
                  <a:lnTo>
                    <a:pt x="366847" y="33175"/>
                  </a:lnTo>
                  <a:lnTo>
                    <a:pt x="322155" y="13655"/>
                  </a:lnTo>
                  <a:lnTo>
                    <a:pt x="276029" y="2697"/>
                  </a:lnTo>
                  <a:lnTo>
                    <a:pt x="229503" y="0"/>
                  </a:lnTo>
                  <a:close/>
                </a:path>
              </a:pathLst>
            </a:custGeom>
            <a:solidFill>
              <a:srgbClr val="6A1C3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3" name="Google Shape;1373;p154"/>
            <p:cNvSpPr/>
            <p:nvPr/>
          </p:nvSpPr>
          <p:spPr>
            <a:xfrm>
              <a:off x="15469672" y="5049817"/>
              <a:ext cx="1120140" cy="1120139"/>
            </a:xfrm>
            <a:custGeom>
              <a:avLst/>
              <a:gdLst/>
              <a:ahLst/>
              <a:cxnLst/>
              <a:rect l="l" t="t" r="r" b="b"/>
              <a:pathLst>
                <a:path w="1120140" h="1120139" extrusionOk="0">
                  <a:moveTo>
                    <a:pt x="560087" y="0"/>
                  </a:moveTo>
                  <a:lnTo>
                    <a:pt x="507980" y="2395"/>
                  </a:lnTo>
                  <a:lnTo>
                    <a:pt x="457234" y="9438"/>
                  </a:lnTo>
                  <a:lnTo>
                    <a:pt x="408055" y="20916"/>
                  </a:lnTo>
                  <a:lnTo>
                    <a:pt x="360648" y="36616"/>
                  </a:lnTo>
                  <a:lnTo>
                    <a:pt x="313540" y="59636"/>
                  </a:lnTo>
                  <a:lnTo>
                    <a:pt x="268739" y="86371"/>
                  </a:lnTo>
                  <a:lnTo>
                    <a:pt x="226445" y="116620"/>
                  </a:lnTo>
                  <a:lnTo>
                    <a:pt x="186860" y="150181"/>
                  </a:lnTo>
                  <a:lnTo>
                    <a:pt x="150185" y="186854"/>
                  </a:lnTo>
                  <a:lnTo>
                    <a:pt x="116622" y="226437"/>
                  </a:lnTo>
                  <a:lnTo>
                    <a:pt x="86372" y="268730"/>
                  </a:lnTo>
                  <a:lnTo>
                    <a:pt x="59636" y="313530"/>
                  </a:lnTo>
                  <a:lnTo>
                    <a:pt x="36616" y="360638"/>
                  </a:lnTo>
                  <a:lnTo>
                    <a:pt x="20934" y="408045"/>
                  </a:lnTo>
                  <a:lnTo>
                    <a:pt x="9453" y="457222"/>
                  </a:lnTo>
                  <a:lnTo>
                    <a:pt x="2400" y="507957"/>
                  </a:lnTo>
                  <a:lnTo>
                    <a:pt x="0" y="560035"/>
                  </a:lnTo>
                  <a:lnTo>
                    <a:pt x="2055" y="608360"/>
                  </a:lnTo>
                  <a:lnTo>
                    <a:pt x="8111" y="655544"/>
                  </a:lnTo>
                  <a:lnTo>
                    <a:pt x="17998" y="701419"/>
                  </a:lnTo>
                  <a:lnTo>
                    <a:pt x="31549" y="745816"/>
                  </a:lnTo>
                  <a:lnTo>
                    <a:pt x="48595" y="788567"/>
                  </a:lnTo>
                  <a:lnTo>
                    <a:pt x="68968" y="829505"/>
                  </a:lnTo>
                  <a:lnTo>
                    <a:pt x="92500" y="868460"/>
                  </a:lnTo>
                  <a:lnTo>
                    <a:pt x="119023" y="905265"/>
                  </a:lnTo>
                  <a:lnTo>
                    <a:pt x="148369" y="939752"/>
                  </a:lnTo>
                  <a:lnTo>
                    <a:pt x="180402" y="971780"/>
                  </a:lnTo>
                  <a:lnTo>
                    <a:pt x="214857" y="1001099"/>
                  </a:lnTo>
                  <a:lnTo>
                    <a:pt x="251662" y="1027622"/>
                  </a:lnTo>
                  <a:lnTo>
                    <a:pt x="290617" y="1051154"/>
                  </a:lnTo>
                  <a:lnTo>
                    <a:pt x="331555" y="1071527"/>
                  </a:lnTo>
                  <a:lnTo>
                    <a:pt x="374306" y="1088573"/>
                  </a:lnTo>
                  <a:lnTo>
                    <a:pt x="418703" y="1102124"/>
                  </a:lnTo>
                  <a:lnTo>
                    <a:pt x="464578" y="1112011"/>
                  </a:lnTo>
                  <a:lnTo>
                    <a:pt x="511762" y="1118067"/>
                  </a:lnTo>
                  <a:lnTo>
                    <a:pt x="560087" y="1120122"/>
                  </a:lnTo>
                  <a:lnTo>
                    <a:pt x="608412" y="1118067"/>
                  </a:lnTo>
                  <a:lnTo>
                    <a:pt x="655595" y="1112011"/>
                  </a:lnTo>
                  <a:lnTo>
                    <a:pt x="701468" y="1102124"/>
                  </a:lnTo>
                  <a:lnTo>
                    <a:pt x="745862" y="1088573"/>
                  </a:lnTo>
                  <a:lnTo>
                    <a:pt x="788611" y="1071527"/>
                  </a:lnTo>
                  <a:lnTo>
                    <a:pt x="829545" y="1051154"/>
                  </a:lnTo>
                  <a:lnTo>
                    <a:pt x="868496" y="1027622"/>
                  </a:lnTo>
                  <a:lnTo>
                    <a:pt x="905298" y="1001099"/>
                  </a:lnTo>
                  <a:lnTo>
                    <a:pt x="926643" y="982933"/>
                  </a:lnTo>
                  <a:lnTo>
                    <a:pt x="560642" y="982933"/>
                  </a:lnTo>
                  <a:lnTo>
                    <a:pt x="511393" y="980092"/>
                  </a:lnTo>
                  <a:lnTo>
                    <a:pt x="463720" y="971753"/>
                  </a:lnTo>
                  <a:lnTo>
                    <a:pt x="418218" y="958314"/>
                  </a:lnTo>
                  <a:lnTo>
                    <a:pt x="374926" y="940011"/>
                  </a:lnTo>
                  <a:lnTo>
                    <a:pt x="334252" y="917188"/>
                  </a:lnTo>
                  <a:lnTo>
                    <a:pt x="296515" y="890161"/>
                  </a:lnTo>
                  <a:lnTo>
                    <a:pt x="262031" y="859247"/>
                  </a:lnTo>
                  <a:lnTo>
                    <a:pt x="231116" y="824763"/>
                  </a:lnTo>
                  <a:lnTo>
                    <a:pt x="204089" y="787026"/>
                  </a:lnTo>
                  <a:lnTo>
                    <a:pt x="181264" y="746353"/>
                  </a:lnTo>
                  <a:lnTo>
                    <a:pt x="162961" y="703060"/>
                  </a:lnTo>
                  <a:lnTo>
                    <a:pt x="149494" y="657464"/>
                  </a:lnTo>
                  <a:lnTo>
                    <a:pt x="141182" y="609882"/>
                  </a:lnTo>
                  <a:lnTo>
                    <a:pt x="138341" y="560632"/>
                  </a:lnTo>
                  <a:lnTo>
                    <a:pt x="141182" y="511375"/>
                  </a:lnTo>
                  <a:lnTo>
                    <a:pt x="149494" y="463788"/>
                  </a:lnTo>
                  <a:lnTo>
                    <a:pt x="162961" y="418187"/>
                  </a:lnTo>
                  <a:lnTo>
                    <a:pt x="181264" y="374891"/>
                  </a:lnTo>
                  <a:lnTo>
                    <a:pt x="204089" y="334214"/>
                  </a:lnTo>
                  <a:lnTo>
                    <a:pt x="231116" y="296475"/>
                  </a:lnTo>
                  <a:lnTo>
                    <a:pt x="262031" y="261989"/>
                  </a:lnTo>
                  <a:lnTo>
                    <a:pt x="296515" y="231074"/>
                  </a:lnTo>
                  <a:lnTo>
                    <a:pt x="334252" y="204046"/>
                  </a:lnTo>
                  <a:lnTo>
                    <a:pt x="374926" y="181221"/>
                  </a:lnTo>
                  <a:lnTo>
                    <a:pt x="418218" y="162918"/>
                  </a:lnTo>
                  <a:lnTo>
                    <a:pt x="463813" y="149452"/>
                  </a:lnTo>
                  <a:lnTo>
                    <a:pt x="511393" y="141140"/>
                  </a:lnTo>
                  <a:lnTo>
                    <a:pt x="560642" y="138299"/>
                  </a:lnTo>
                  <a:lnTo>
                    <a:pt x="927970" y="138299"/>
                  </a:lnTo>
                  <a:lnTo>
                    <a:pt x="905298" y="119007"/>
                  </a:lnTo>
                  <a:lnTo>
                    <a:pt x="868496" y="92487"/>
                  </a:lnTo>
                  <a:lnTo>
                    <a:pt x="829545" y="68958"/>
                  </a:lnTo>
                  <a:lnTo>
                    <a:pt x="788611" y="48588"/>
                  </a:lnTo>
                  <a:lnTo>
                    <a:pt x="745862" y="31544"/>
                  </a:lnTo>
                  <a:lnTo>
                    <a:pt x="701468" y="17995"/>
                  </a:lnTo>
                  <a:lnTo>
                    <a:pt x="655595" y="8110"/>
                  </a:lnTo>
                  <a:lnTo>
                    <a:pt x="608412" y="2055"/>
                  </a:lnTo>
                  <a:lnTo>
                    <a:pt x="560087" y="0"/>
                  </a:lnTo>
                  <a:close/>
                </a:path>
                <a:path w="1120140" h="1120139" extrusionOk="0">
                  <a:moveTo>
                    <a:pt x="927970" y="138299"/>
                  </a:moveTo>
                  <a:lnTo>
                    <a:pt x="560642" y="138299"/>
                  </a:lnTo>
                  <a:lnTo>
                    <a:pt x="609891" y="141140"/>
                  </a:lnTo>
                  <a:lnTo>
                    <a:pt x="657473" y="149452"/>
                  </a:lnTo>
                  <a:lnTo>
                    <a:pt x="703070" y="162918"/>
                  </a:lnTo>
                  <a:lnTo>
                    <a:pt x="746365" y="181221"/>
                  </a:lnTo>
                  <a:lnTo>
                    <a:pt x="787041" y="204046"/>
                  </a:lnTo>
                  <a:lnTo>
                    <a:pt x="824782" y="231074"/>
                  </a:lnTo>
                  <a:lnTo>
                    <a:pt x="859269" y="261989"/>
                  </a:lnTo>
                  <a:lnTo>
                    <a:pt x="890187" y="296475"/>
                  </a:lnTo>
                  <a:lnTo>
                    <a:pt x="917218" y="334214"/>
                  </a:lnTo>
                  <a:lnTo>
                    <a:pt x="940045" y="374891"/>
                  </a:lnTo>
                  <a:lnTo>
                    <a:pt x="958351" y="418187"/>
                  </a:lnTo>
                  <a:lnTo>
                    <a:pt x="971820" y="463788"/>
                  </a:lnTo>
                  <a:lnTo>
                    <a:pt x="980133" y="511375"/>
                  </a:lnTo>
                  <a:lnTo>
                    <a:pt x="982975" y="560632"/>
                  </a:lnTo>
                  <a:lnTo>
                    <a:pt x="980133" y="609882"/>
                  </a:lnTo>
                  <a:lnTo>
                    <a:pt x="971820" y="657464"/>
                  </a:lnTo>
                  <a:lnTo>
                    <a:pt x="958351" y="703060"/>
                  </a:lnTo>
                  <a:lnTo>
                    <a:pt x="940045" y="746353"/>
                  </a:lnTo>
                  <a:lnTo>
                    <a:pt x="917218" y="787026"/>
                  </a:lnTo>
                  <a:lnTo>
                    <a:pt x="890187" y="824763"/>
                  </a:lnTo>
                  <a:lnTo>
                    <a:pt x="859269" y="859247"/>
                  </a:lnTo>
                  <a:lnTo>
                    <a:pt x="824782" y="890161"/>
                  </a:lnTo>
                  <a:lnTo>
                    <a:pt x="787041" y="917188"/>
                  </a:lnTo>
                  <a:lnTo>
                    <a:pt x="746365" y="940011"/>
                  </a:lnTo>
                  <a:lnTo>
                    <a:pt x="703070" y="958314"/>
                  </a:lnTo>
                  <a:lnTo>
                    <a:pt x="657473" y="971780"/>
                  </a:lnTo>
                  <a:lnTo>
                    <a:pt x="609891" y="980092"/>
                  </a:lnTo>
                  <a:lnTo>
                    <a:pt x="560642" y="982933"/>
                  </a:lnTo>
                  <a:lnTo>
                    <a:pt x="926643" y="982933"/>
                  </a:lnTo>
                  <a:lnTo>
                    <a:pt x="971777" y="939752"/>
                  </a:lnTo>
                  <a:lnTo>
                    <a:pt x="1001119" y="905265"/>
                  </a:lnTo>
                  <a:lnTo>
                    <a:pt x="1027638" y="868460"/>
                  </a:lnTo>
                  <a:lnTo>
                    <a:pt x="1051166" y="829505"/>
                  </a:lnTo>
                  <a:lnTo>
                    <a:pt x="1071536" y="788567"/>
                  </a:lnTo>
                  <a:lnTo>
                    <a:pt x="1088579" y="745816"/>
                  </a:lnTo>
                  <a:lnTo>
                    <a:pt x="1102127" y="701419"/>
                  </a:lnTo>
                  <a:lnTo>
                    <a:pt x="1112013" y="655544"/>
                  </a:lnTo>
                  <a:lnTo>
                    <a:pt x="1118067" y="608360"/>
                  </a:lnTo>
                  <a:lnTo>
                    <a:pt x="1120122" y="560035"/>
                  </a:lnTo>
                  <a:lnTo>
                    <a:pt x="1118067" y="511711"/>
                  </a:lnTo>
                  <a:lnTo>
                    <a:pt x="1112013" y="464529"/>
                  </a:lnTo>
                  <a:lnTo>
                    <a:pt x="1102127" y="418658"/>
                  </a:lnTo>
                  <a:lnTo>
                    <a:pt x="1088579" y="374264"/>
                  </a:lnTo>
                  <a:lnTo>
                    <a:pt x="1071536" y="331516"/>
                  </a:lnTo>
                  <a:lnTo>
                    <a:pt x="1051166" y="290582"/>
                  </a:lnTo>
                  <a:lnTo>
                    <a:pt x="1027638" y="251630"/>
                  </a:lnTo>
                  <a:lnTo>
                    <a:pt x="1001119" y="214829"/>
                  </a:lnTo>
                  <a:lnTo>
                    <a:pt x="971777" y="180346"/>
                  </a:lnTo>
                  <a:lnTo>
                    <a:pt x="939781" y="148349"/>
                  </a:lnTo>
                  <a:lnTo>
                    <a:pt x="927970" y="138299"/>
                  </a:lnTo>
                  <a:close/>
                </a:path>
              </a:pathLst>
            </a:custGeom>
            <a:solidFill>
              <a:srgbClr val="C194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4" name="Google Shape;1374;p154"/>
            <p:cNvSpPr/>
            <p:nvPr/>
          </p:nvSpPr>
          <p:spPr>
            <a:xfrm>
              <a:off x="15689124" y="5269249"/>
              <a:ext cx="681355" cy="681354"/>
            </a:xfrm>
            <a:custGeom>
              <a:avLst/>
              <a:gdLst/>
              <a:ahLst/>
              <a:cxnLst/>
              <a:rect l="l" t="t" r="r" b="b"/>
              <a:pathLst>
                <a:path w="681355" h="681354" extrusionOk="0">
                  <a:moveTo>
                    <a:pt x="340628" y="0"/>
                  </a:moveTo>
                  <a:lnTo>
                    <a:pt x="278685" y="5652"/>
                  </a:lnTo>
                  <a:lnTo>
                    <a:pt x="218202" y="22732"/>
                  </a:lnTo>
                  <a:lnTo>
                    <a:pt x="175935" y="44458"/>
                  </a:lnTo>
                  <a:lnTo>
                    <a:pt x="137023" y="71063"/>
                  </a:lnTo>
                  <a:lnTo>
                    <a:pt x="101907" y="102134"/>
                  </a:lnTo>
                  <a:lnTo>
                    <a:pt x="70832" y="137434"/>
                  </a:lnTo>
                  <a:lnTo>
                    <a:pt x="44172" y="176608"/>
                  </a:lnTo>
                  <a:lnTo>
                    <a:pt x="22271" y="219333"/>
                  </a:lnTo>
                  <a:lnTo>
                    <a:pt x="5595" y="278852"/>
                  </a:lnTo>
                  <a:lnTo>
                    <a:pt x="0" y="340617"/>
                  </a:lnTo>
                  <a:lnTo>
                    <a:pt x="3115" y="386776"/>
                  </a:lnTo>
                  <a:lnTo>
                    <a:pt x="12188" y="431067"/>
                  </a:lnTo>
                  <a:lnTo>
                    <a:pt x="26810" y="473080"/>
                  </a:lnTo>
                  <a:lnTo>
                    <a:pt x="46571" y="512407"/>
                  </a:lnTo>
                  <a:lnTo>
                    <a:pt x="71064" y="548639"/>
                  </a:lnTo>
                  <a:lnTo>
                    <a:pt x="99879" y="581367"/>
                  </a:lnTo>
                  <a:lnTo>
                    <a:pt x="132606" y="610181"/>
                  </a:lnTo>
                  <a:lnTo>
                    <a:pt x="168838" y="634674"/>
                  </a:lnTo>
                  <a:lnTo>
                    <a:pt x="208165" y="654436"/>
                  </a:lnTo>
                  <a:lnTo>
                    <a:pt x="250179" y="669058"/>
                  </a:lnTo>
                  <a:lnTo>
                    <a:pt x="294469" y="678131"/>
                  </a:lnTo>
                  <a:lnTo>
                    <a:pt x="340628" y="681246"/>
                  </a:lnTo>
                  <a:lnTo>
                    <a:pt x="386784" y="678131"/>
                  </a:lnTo>
                  <a:lnTo>
                    <a:pt x="431072" y="669058"/>
                  </a:lnTo>
                  <a:lnTo>
                    <a:pt x="473083" y="654436"/>
                  </a:lnTo>
                  <a:lnTo>
                    <a:pt x="512407" y="634674"/>
                  </a:lnTo>
                  <a:lnTo>
                    <a:pt x="548637" y="610181"/>
                  </a:lnTo>
                  <a:lnTo>
                    <a:pt x="581363" y="581367"/>
                  </a:lnTo>
                  <a:lnTo>
                    <a:pt x="605241" y="554244"/>
                  </a:lnTo>
                  <a:lnTo>
                    <a:pt x="340932" y="554244"/>
                  </a:lnTo>
                  <a:lnTo>
                    <a:pt x="292089" y="548601"/>
                  </a:lnTo>
                  <a:lnTo>
                    <a:pt x="247220" y="532532"/>
                  </a:lnTo>
                  <a:lnTo>
                    <a:pt x="207616" y="507327"/>
                  </a:lnTo>
                  <a:lnTo>
                    <a:pt x="174567" y="474276"/>
                  </a:lnTo>
                  <a:lnTo>
                    <a:pt x="149362" y="434670"/>
                  </a:lnTo>
                  <a:lnTo>
                    <a:pt x="133293" y="389799"/>
                  </a:lnTo>
                  <a:lnTo>
                    <a:pt x="127650" y="340952"/>
                  </a:lnTo>
                  <a:lnTo>
                    <a:pt x="133293" y="292102"/>
                  </a:lnTo>
                  <a:lnTo>
                    <a:pt x="149362" y="247228"/>
                  </a:lnTo>
                  <a:lnTo>
                    <a:pt x="174567" y="207620"/>
                  </a:lnTo>
                  <a:lnTo>
                    <a:pt x="207616" y="174568"/>
                  </a:lnTo>
                  <a:lnTo>
                    <a:pt x="247220" y="149363"/>
                  </a:lnTo>
                  <a:lnTo>
                    <a:pt x="292089" y="133293"/>
                  </a:lnTo>
                  <a:lnTo>
                    <a:pt x="340932" y="127650"/>
                  </a:lnTo>
                  <a:lnTo>
                    <a:pt x="605814" y="127650"/>
                  </a:lnTo>
                  <a:lnTo>
                    <a:pt x="581363" y="99877"/>
                  </a:lnTo>
                  <a:lnTo>
                    <a:pt x="548593" y="71034"/>
                  </a:lnTo>
                  <a:lnTo>
                    <a:pt x="512407" y="46571"/>
                  </a:lnTo>
                  <a:lnTo>
                    <a:pt x="473083" y="26809"/>
                  </a:lnTo>
                  <a:lnTo>
                    <a:pt x="431072" y="12188"/>
                  </a:lnTo>
                  <a:lnTo>
                    <a:pt x="386784" y="3115"/>
                  </a:lnTo>
                  <a:lnTo>
                    <a:pt x="340628" y="0"/>
                  </a:lnTo>
                  <a:close/>
                </a:path>
                <a:path w="681355" h="681354" extrusionOk="0">
                  <a:moveTo>
                    <a:pt x="605814" y="127650"/>
                  </a:moveTo>
                  <a:lnTo>
                    <a:pt x="340932" y="127650"/>
                  </a:lnTo>
                  <a:lnTo>
                    <a:pt x="389782" y="133293"/>
                  </a:lnTo>
                  <a:lnTo>
                    <a:pt x="434658" y="149363"/>
                  </a:lnTo>
                  <a:lnTo>
                    <a:pt x="474268" y="174568"/>
                  </a:lnTo>
                  <a:lnTo>
                    <a:pt x="507322" y="207620"/>
                  </a:lnTo>
                  <a:lnTo>
                    <a:pt x="532530" y="247228"/>
                  </a:lnTo>
                  <a:lnTo>
                    <a:pt x="548601" y="292102"/>
                  </a:lnTo>
                  <a:lnTo>
                    <a:pt x="554244" y="340952"/>
                  </a:lnTo>
                  <a:lnTo>
                    <a:pt x="548601" y="389799"/>
                  </a:lnTo>
                  <a:lnTo>
                    <a:pt x="532530" y="434670"/>
                  </a:lnTo>
                  <a:lnTo>
                    <a:pt x="507322" y="474276"/>
                  </a:lnTo>
                  <a:lnTo>
                    <a:pt x="474268" y="507327"/>
                  </a:lnTo>
                  <a:lnTo>
                    <a:pt x="434658" y="532532"/>
                  </a:lnTo>
                  <a:lnTo>
                    <a:pt x="389782" y="548601"/>
                  </a:lnTo>
                  <a:lnTo>
                    <a:pt x="340932" y="554244"/>
                  </a:lnTo>
                  <a:lnTo>
                    <a:pt x="605241" y="554244"/>
                  </a:lnTo>
                  <a:lnTo>
                    <a:pt x="634667" y="512407"/>
                  </a:lnTo>
                  <a:lnTo>
                    <a:pt x="654427" y="473080"/>
                  </a:lnTo>
                  <a:lnTo>
                    <a:pt x="669048" y="431067"/>
                  </a:lnTo>
                  <a:lnTo>
                    <a:pt x="678120" y="386776"/>
                  </a:lnTo>
                  <a:lnTo>
                    <a:pt x="681235" y="340617"/>
                  </a:lnTo>
                  <a:lnTo>
                    <a:pt x="678120" y="294461"/>
                  </a:lnTo>
                  <a:lnTo>
                    <a:pt x="669048" y="250172"/>
                  </a:lnTo>
                  <a:lnTo>
                    <a:pt x="654427" y="208161"/>
                  </a:lnTo>
                  <a:lnTo>
                    <a:pt x="634667" y="168835"/>
                  </a:lnTo>
                  <a:lnTo>
                    <a:pt x="610176" y="132604"/>
                  </a:lnTo>
                  <a:lnTo>
                    <a:pt x="605814" y="127650"/>
                  </a:lnTo>
                  <a:close/>
                </a:path>
              </a:pathLst>
            </a:custGeom>
            <a:solidFill>
              <a:srgbClr val="DDBE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5" name="Google Shape;1375;p154"/>
            <p:cNvSpPr/>
            <p:nvPr/>
          </p:nvSpPr>
          <p:spPr>
            <a:xfrm>
              <a:off x="16830617" y="5213228"/>
              <a:ext cx="1722755" cy="640714"/>
            </a:xfrm>
            <a:custGeom>
              <a:avLst/>
              <a:gdLst/>
              <a:ahLst/>
              <a:cxnLst/>
              <a:rect l="l" t="t" r="r" b="b"/>
              <a:pathLst>
                <a:path w="1722755" h="640714" extrusionOk="0">
                  <a:moveTo>
                    <a:pt x="514692" y="448373"/>
                  </a:moveTo>
                  <a:lnTo>
                    <a:pt x="506628" y="392874"/>
                  </a:lnTo>
                  <a:lnTo>
                    <a:pt x="482422" y="350202"/>
                  </a:lnTo>
                  <a:lnTo>
                    <a:pt x="446925" y="318820"/>
                  </a:lnTo>
                  <a:lnTo>
                    <a:pt x="405028" y="297141"/>
                  </a:lnTo>
                  <a:lnTo>
                    <a:pt x="353517" y="280339"/>
                  </a:lnTo>
                  <a:lnTo>
                    <a:pt x="289191" y="263537"/>
                  </a:lnTo>
                  <a:lnTo>
                    <a:pt x="257314" y="255993"/>
                  </a:lnTo>
                  <a:lnTo>
                    <a:pt x="229819" y="248399"/>
                  </a:lnTo>
                  <a:lnTo>
                    <a:pt x="187921" y="233032"/>
                  </a:lnTo>
                  <a:lnTo>
                    <a:pt x="156832" y="200609"/>
                  </a:lnTo>
                  <a:lnTo>
                    <a:pt x="154762" y="185712"/>
                  </a:lnTo>
                  <a:lnTo>
                    <a:pt x="156552" y="170561"/>
                  </a:lnTo>
                  <a:lnTo>
                    <a:pt x="183502" y="134416"/>
                  </a:lnTo>
                  <a:lnTo>
                    <a:pt x="220091" y="119837"/>
                  </a:lnTo>
                  <a:lnTo>
                    <a:pt x="272376" y="114973"/>
                  </a:lnTo>
                  <a:lnTo>
                    <a:pt x="315264" y="118008"/>
                  </a:lnTo>
                  <a:lnTo>
                    <a:pt x="358165" y="127127"/>
                  </a:lnTo>
                  <a:lnTo>
                    <a:pt x="401053" y="142328"/>
                  </a:lnTo>
                  <a:lnTo>
                    <a:pt x="443953" y="163588"/>
                  </a:lnTo>
                  <a:lnTo>
                    <a:pt x="488162" y="54825"/>
                  </a:lnTo>
                  <a:lnTo>
                    <a:pt x="442175" y="31394"/>
                  </a:lnTo>
                  <a:lnTo>
                    <a:pt x="389115" y="14147"/>
                  </a:lnTo>
                  <a:lnTo>
                    <a:pt x="331851" y="3543"/>
                  </a:lnTo>
                  <a:lnTo>
                    <a:pt x="273278" y="0"/>
                  </a:lnTo>
                  <a:lnTo>
                    <a:pt x="232460" y="1600"/>
                  </a:lnTo>
                  <a:lnTo>
                    <a:pt x="160591" y="14427"/>
                  </a:lnTo>
                  <a:lnTo>
                    <a:pt x="102006" y="39598"/>
                  </a:lnTo>
                  <a:lnTo>
                    <a:pt x="58000" y="74307"/>
                  </a:lnTo>
                  <a:lnTo>
                    <a:pt x="28790" y="117589"/>
                  </a:lnTo>
                  <a:lnTo>
                    <a:pt x="14198" y="166458"/>
                  </a:lnTo>
                  <a:lnTo>
                    <a:pt x="12382" y="192786"/>
                  </a:lnTo>
                  <a:lnTo>
                    <a:pt x="14401" y="222199"/>
                  </a:lnTo>
                  <a:lnTo>
                    <a:pt x="30530" y="271716"/>
                  </a:lnTo>
                  <a:lnTo>
                    <a:pt x="61595" y="309130"/>
                  </a:lnTo>
                  <a:lnTo>
                    <a:pt x="100291" y="336118"/>
                  </a:lnTo>
                  <a:lnTo>
                    <a:pt x="146202" y="354190"/>
                  </a:lnTo>
                  <a:lnTo>
                    <a:pt x="204114" y="370992"/>
                  </a:lnTo>
                  <a:lnTo>
                    <a:pt x="259689" y="384581"/>
                  </a:lnTo>
                  <a:lnTo>
                    <a:pt x="279120" y="389559"/>
                  </a:lnTo>
                  <a:lnTo>
                    <a:pt x="323723" y="403618"/>
                  </a:lnTo>
                  <a:lnTo>
                    <a:pt x="362610" y="430047"/>
                  </a:lnTo>
                  <a:lnTo>
                    <a:pt x="372313" y="458978"/>
                  </a:lnTo>
                  <a:lnTo>
                    <a:pt x="370484" y="473265"/>
                  </a:lnTo>
                  <a:lnTo>
                    <a:pt x="343141" y="507174"/>
                  </a:lnTo>
                  <a:lnTo>
                    <a:pt x="305993" y="520776"/>
                  </a:lnTo>
                  <a:lnTo>
                    <a:pt x="252933" y="525297"/>
                  </a:lnTo>
                  <a:lnTo>
                    <a:pt x="225501" y="524192"/>
                  </a:lnTo>
                  <a:lnTo>
                    <a:pt x="170675" y="515366"/>
                  </a:lnTo>
                  <a:lnTo>
                    <a:pt x="116789" y="498055"/>
                  </a:lnTo>
                  <a:lnTo>
                    <a:pt x="69469" y="474624"/>
                  </a:lnTo>
                  <a:lnTo>
                    <a:pt x="48628" y="460743"/>
                  </a:lnTo>
                  <a:lnTo>
                    <a:pt x="0" y="568642"/>
                  </a:lnTo>
                  <a:lnTo>
                    <a:pt x="48298" y="597496"/>
                  </a:lnTo>
                  <a:lnTo>
                    <a:pt x="110096" y="620382"/>
                  </a:lnTo>
                  <a:lnTo>
                    <a:pt x="179844" y="635304"/>
                  </a:lnTo>
                  <a:lnTo>
                    <a:pt x="252044" y="640270"/>
                  </a:lnTo>
                  <a:lnTo>
                    <a:pt x="292887" y="638670"/>
                  </a:lnTo>
                  <a:lnTo>
                    <a:pt x="364959" y="625843"/>
                  </a:lnTo>
                  <a:lnTo>
                    <a:pt x="423964" y="600671"/>
                  </a:lnTo>
                  <a:lnTo>
                    <a:pt x="468388" y="565962"/>
                  </a:lnTo>
                  <a:lnTo>
                    <a:pt x="498030" y="522744"/>
                  </a:lnTo>
                  <a:lnTo>
                    <a:pt x="512838" y="474319"/>
                  </a:lnTo>
                  <a:lnTo>
                    <a:pt x="514692" y="448373"/>
                  </a:lnTo>
                  <a:close/>
                </a:path>
                <a:path w="1722755" h="640714" extrusionOk="0">
                  <a:moveTo>
                    <a:pt x="756107" y="10604"/>
                  </a:moveTo>
                  <a:lnTo>
                    <a:pt x="612838" y="10604"/>
                  </a:lnTo>
                  <a:lnTo>
                    <a:pt x="612838" y="629666"/>
                  </a:lnTo>
                  <a:lnTo>
                    <a:pt x="756107" y="629666"/>
                  </a:lnTo>
                  <a:lnTo>
                    <a:pt x="756107" y="10604"/>
                  </a:lnTo>
                  <a:close/>
                </a:path>
                <a:path w="1722755" h="640714" extrusionOk="0">
                  <a:moveTo>
                    <a:pt x="1470672" y="460743"/>
                  </a:moveTo>
                  <a:lnTo>
                    <a:pt x="1468793" y="433133"/>
                  </a:lnTo>
                  <a:lnTo>
                    <a:pt x="1463154" y="407797"/>
                  </a:lnTo>
                  <a:lnTo>
                    <a:pt x="1453756" y="384721"/>
                  </a:lnTo>
                  <a:lnTo>
                    <a:pt x="1443685" y="368782"/>
                  </a:lnTo>
                  <a:lnTo>
                    <a:pt x="1440611" y="363905"/>
                  </a:lnTo>
                  <a:lnTo>
                    <a:pt x="1424139" y="345655"/>
                  </a:lnTo>
                  <a:lnTo>
                    <a:pt x="1404785" y="330200"/>
                  </a:lnTo>
                  <a:lnTo>
                    <a:pt x="1382572" y="317576"/>
                  </a:lnTo>
                  <a:lnTo>
                    <a:pt x="1357464" y="307759"/>
                  </a:lnTo>
                  <a:lnTo>
                    <a:pt x="1375841" y="296646"/>
                  </a:lnTo>
                  <a:lnTo>
                    <a:pt x="1406131" y="268795"/>
                  </a:lnTo>
                  <a:lnTo>
                    <a:pt x="1427530" y="233743"/>
                  </a:lnTo>
                  <a:lnTo>
                    <a:pt x="1438376" y="193509"/>
                  </a:lnTo>
                  <a:lnTo>
                    <a:pt x="1439722" y="171564"/>
                  </a:lnTo>
                  <a:lnTo>
                    <a:pt x="1435938" y="136359"/>
                  </a:lnTo>
                  <a:lnTo>
                    <a:pt x="1429461" y="118503"/>
                  </a:lnTo>
                  <a:lnTo>
                    <a:pt x="1424571" y="105016"/>
                  </a:lnTo>
                  <a:lnTo>
                    <a:pt x="1405636" y="77546"/>
                  </a:lnTo>
                  <a:lnTo>
                    <a:pt x="1379143" y="53936"/>
                  </a:lnTo>
                  <a:lnTo>
                    <a:pt x="1345565" y="34988"/>
                  </a:lnTo>
                  <a:lnTo>
                    <a:pt x="1326515" y="28575"/>
                  </a:lnTo>
                  <a:lnTo>
                    <a:pt x="1326515" y="445719"/>
                  </a:lnTo>
                  <a:lnTo>
                    <a:pt x="1324724" y="463905"/>
                  </a:lnTo>
                  <a:lnTo>
                    <a:pt x="1297774" y="503199"/>
                  </a:lnTo>
                  <a:lnTo>
                    <a:pt x="1262062" y="517131"/>
                  </a:lnTo>
                  <a:lnTo>
                    <a:pt x="1212430" y="521766"/>
                  </a:lnTo>
                  <a:lnTo>
                    <a:pt x="1045298" y="521766"/>
                  </a:lnTo>
                  <a:lnTo>
                    <a:pt x="1045298" y="368782"/>
                  </a:lnTo>
                  <a:lnTo>
                    <a:pt x="1212430" y="368782"/>
                  </a:lnTo>
                  <a:lnTo>
                    <a:pt x="1262354" y="373583"/>
                  </a:lnTo>
                  <a:lnTo>
                    <a:pt x="1298003" y="388010"/>
                  </a:lnTo>
                  <a:lnTo>
                    <a:pt x="1319390" y="412051"/>
                  </a:lnTo>
                  <a:lnTo>
                    <a:pt x="1326515" y="445719"/>
                  </a:lnTo>
                  <a:lnTo>
                    <a:pt x="1326515" y="28575"/>
                  </a:lnTo>
                  <a:lnTo>
                    <a:pt x="1305394" y="21450"/>
                  </a:lnTo>
                  <a:lnTo>
                    <a:pt x="1295577" y="19748"/>
                  </a:lnTo>
                  <a:lnTo>
                    <a:pt x="1295577" y="191020"/>
                  </a:lnTo>
                  <a:lnTo>
                    <a:pt x="1293863" y="208051"/>
                  </a:lnTo>
                  <a:lnTo>
                    <a:pt x="1268158" y="245846"/>
                  </a:lnTo>
                  <a:lnTo>
                    <a:pt x="1212608" y="263258"/>
                  </a:lnTo>
                  <a:lnTo>
                    <a:pt x="1187678" y="264426"/>
                  </a:lnTo>
                  <a:lnTo>
                    <a:pt x="1045298" y="264426"/>
                  </a:lnTo>
                  <a:lnTo>
                    <a:pt x="1045298" y="118503"/>
                  </a:lnTo>
                  <a:lnTo>
                    <a:pt x="1187678" y="118503"/>
                  </a:lnTo>
                  <a:lnTo>
                    <a:pt x="1234325" y="123037"/>
                  </a:lnTo>
                  <a:lnTo>
                    <a:pt x="1280147" y="146824"/>
                  </a:lnTo>
                  <a:lnTo>
                    <a:pt x="1295577" y="191020"/>
                  </a:lnTo>
                  <a:lnTo>
                    <a:pt x="1295577" y="19748"/>
                  </a:lnTo>
                  <a:lnTo>
                    <a:pt x="1258671" y="13322"/>
                  </a:lnTo>
                  <a:lnTo>
                    <a:pt x="1205357" y="10604"/>
                  </a:lnTo>
                  <a:lnTo>
                    <a:pt x="902906" y="10604"/>
                  </a:lnTo>
                  <a:lnTo>
                    <a:pt x="902906" y="629653"/>
                  </a:lnTo>
                  <a:lnTo>
                    <a:pt x="1223048" y="629653"/>
                  </a:lnTo>
                  <a:lnTo>
                    <a:pt x="1280007" y="626922"/>
                  </a:lnTo>
                  <a:lnTo>
                    <a:pt x="1329728" y="618718"/>
                  </a:lnTo>
                  <a:lnTo>
                    <a:pt x="1372209" y="605028"/>
                  </a:lnTo>
                  <a:lnTo>
                    <a:pt x="1407439" y="585876"/>
                  </a:lnTo>
                  <a:lnTo>
                    <a:pt x="1454861" y="532714"/>
                  </a:lnTo>
                  <a:lnTo>
                    <a:pt x="1466710" y="499084"/>
                  </a:lnTo>
                  <a:lnTo>
                    <a:pt x="1470672" y="460743"/>
                  </a:lnTo>
                  <a:close/>
                </a:path>
                <a:path w="1722755" h="640714" extrusionOk="0">
                  <a:moveTo>
                    <a:pt x="1722716" y="10604"/>
                  </a:moveTo>
                  <a:lnTo>
                    <a:pt x="1579435" y="10604"/>
                  </a:lnTo>
                  <a:lnTo>
                    <a:pt x="1579435" y="629666"/>
                  </a:lnTo>
                  <a:lnTo>
                    <a:pt x="1722716" y="629666"/>
                  </a:lnTo>
                  <a:lnTo>
                    <a:pt x="1722716" y="10604"/>
                  </a:lnTo>
                  <a:close/>
                </a:path>
              </a:pathLst>
            </a:custGeom>
            <a:solidFill>
              <a:srgbClr val="6F717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376" name="Google Shape;1376;p154"/>
          <p:cNvGrpSpPr/>
          <p:nvPr/>
        </p:nvGrpSpPr>
        <p:grpSpPr>
          <a:xfrm>
            <a:off x="338332" y="2262961"/>
            <a:ext cx="234443" cy="210742"/>
            <a:chOff x="-5458344" y="4117379"/>
            <a:chExt cx="1474483" cy="1492508"/>
          </a:xfrm>
        </p:grpSpPr>
        <p:sp>
          <p:nvSpPr>
            <p:cNvPr id="1377" name="Google Shape;1377;p154"/>
            <p:cNvSpPr/>
            <p:nvPr/>
          </p:nvSpPr>
          <p:spPr>
            <a:xfrm>
              <a:off x="-4550916" y="5200282"/>
              <a:ext cx="567055" cy="332739"/>
            </a:xfrm>
            <a:custGeom>
              <a:avLst/>
              <a:gdLst/>
              <a:ahLst/>
              <a:cxnLst/>
              <a:rect l="l" t="t" r="r" b="b"/>
              <a:pathLst>
                <a:path w="567055" h="332739" extrusionOk="0">
                  <a:moveTo>
                    <a:pt x="514612" y="0"/>
                  </a:moveTo>
                  <a:lnTo>
                    <a:pt x="494479" y="7233"/>
                  </a:lnTo>
                  <a:lnTo>
                    <a:pt x="475515" y="18238"/>
                  </a:lnTo>
                  <a:lnTo>
                    <a:pt x="456517" y="32227"/>
                  </a:lnTo>
                  <a:lnTo>
                    <a:pt x="436283" y="48412"/>
                  </a:lnTo>
                  <a:lnTo>
                    <a:pt x="413608" y="66009"/>
                  </a:lnTo>
                  <a:lnTo>
                    <a:pt x="356127" y="102287"/>
                  </a:lnTo>
                  <a:lnTo>
                    <a:pt x="318914" y="119396"/>
                  </a:lnTo>
                  <a:lnTo>
                    <a:pt x="274449" y="134769"/>
                  </a:lnTo>
                  <a:lnTo>
                    <a:pt x="221527" y="147619"/>
                  </a:lnTo>
                  <a:lnTo>
                    <a:pt x="158948" y="157160"/>
                  </a:lnTo>
                  <a:lnTo>
                    <a:pt x="85506" y="162605"/>
                  </a:lnTo>
                  <a:lnTo>
                    <a:pt x="0" y="163167"/>
                  </a:lnTo>
                  <a:lnTo>
                    <a:pt x="308440" y="332157"/>
                  </a:lnTo>
                  <a:lnTo>
                    <a:pt x="410427" y="261545"/>
                  </a:lnTo>
                  <a:lnTo>
                    <a:pt x="495217" y="175423"/>
                  </a:lnTo>
                  <a:lnTo>
                    <a:pt x="564590" y="57328"/>
                  </a:lnTo>
                  <a:lnTo>
                    <a:pt x="566730" y="33763"/>
                  </a:lnTo>
                  <a:lnTo>
                    <a:pt x="556780" y="13672"/>
                  </a:lnTo>
                  <a:lnTo>
                    <a:pt x="538240" y="1076"/>
                  </a:lnTo>
                  <a:lnTo>
                    <a:pt x="514612" y="0"/>
                  </a:lnTo>
                  <a:close/>
                </a:path>
              </a:pathLst>
            </a:custGeom>
            <a:solidFill>
              <a:srgbClr val="A1224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8" name="Google Shape;1378;p154"/>
            <p:cNvSpPr/>
            <p:nvPr/>
          </p:nvSpPr>
          <p:spPr>
            <a:xfrm>
              <a:off x="-5458344" y="5115222"/>
              <a:ext cx="1147444" cy="494665"/>
            </a:xfrm>
            <a:custGeom>
              <a:avLst/>
              <a:gdLst/>
              <a:ahLst/>
              <a:cxnLst/>
              <a:rect l="l" t="t" r="r" b="b"/>
              <a:pathLst>
                <a:path w="1147444" h="494665" extrusionOk="0">
                  <a:moveTo>
                    <a:pt x="229503" y="0"/>
                  </a:moveTo>
                  <a:lnTo>
                    <a:pt x="183615" y="5259"/>
                  </a:lnTo>
                  <a:lnTo>
                    <a:pt x="139401" y="18172"/>
                  </a:lnTo>
                  <a:lnTo>
                    <a:pt x="97896" y="38438"/>
                  </a:lnTo>
                  <a:lnTo>
                    <a:pt x="60136" y="65754"/>
                  </a:lnTo>
                  <a:lnTo>
                    <a:pt x="27159" y="99816"/>
                  </a:lnTo>
                  <a:lnTo>
                    <a:pt x="0" y="140323"/>
                  </a:lnTo>
                  <a:lnTo>
                    <a:pt x="473744" y="399886"/>
                  </a:lnTo>
                  <a:lnTo>
                    <a:pt x="517803" y="419447"/>
                  </a:lnTo>
                  <a:lnTo>
                    <a:pt x="562804" y="436843"/>
                  </a:lnTo>
                  <a:lnTo>
                    <a:pt x="608666" y="452030"/>
                  </a:lnTo>
                  <a:lnTo>
                    <a:pt x="655309" y="464962"/>
                  </a:lnTo>
                  <a:lnTo>
                    <a:pt x="702652" y="475596"/>
                  </a:lnTo>
                  <a:lnTo>
                    <a:pt x="750614" y="483887"/>
                  </a:lnTo>
                  <a:lnTo>
                    <a:pt x="799114" y="489792"/>
                  </a:lnTo>
                  <a:lnTo>
                    <a:pt x="848071" y="493265"/>
                  </a:lnTo>
                  <a:lnTo>
                    <a:pt x="897406" y="494262"/>
                  </a:lnTo>
                  <a:lnTo>
                    <a:pt x="947036" y="492740"/>
                  </a:lnTo>
                  <a:lnTo>
                    <a:pt x="996880" y="488653"/>
                  </a:lnTo>
                  <a:lnTo>
                    <a:pt x="1046859" y="481958"/>
                  </a:lnTo>
                  <a:lnTo>
                    <a:pt x="1096892" y="472610"/>
                  </a:lnTo>
                  <a:lnTo>
                    <a:pt x="1146897" y="460565"/>
                  </a:lnTo>
                  <a:lnTo>
                    <a:pt x="366847" y="33175"/>
                  </a:lnTo>
                  <a:lnTo>
                    <a:pt x="322155" y="13655"/>
                  </a:lnTo>
                  <a:lnTo>
                    <a:pt x="276029" y="2697"/>
                  </a:lnTo>
                  <a:lnTo>
                    <a:pt x="229503" y="0"/>
                  </a:lnTo>
                  <a:close/>
                </a:path>
              </a:pathLst>
            </a:custGeom>
            <a:solidFill>
              <a:srgbClr val="6A1C3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79" name="Google Shape;1379;p154"/>
            <p:cNvSpPr/>
            <p:nvPr/>
          </p:nvSpPr>
          <p:spPr>
            <a:xfrm>
              <a:off x="-5114532" y="4117379"/>
              <a:ext cx="1120140" cy="1120139"/>
            </a:xfrm>
            <a:custGeom>
              <a:avLst/>
              <a:gdLst/>
              <a:ahLst/>
              <a:cxnLst/>
              <a:rect l="l" t="t" r="r" b="b"/>
              <a:pathLst>
                <a:path w="1120140" h="1120139" extrusionOk="0">
                  <a:moveTo>
                    <a:pt x="560087" y="0"/>
                  </a:moveTo>
                  <a:lnTo>
                    <a:pt x="507980" y="2395"/>
                  </a:lnTo>
                  <a:lnTo>
                    <a:pt x="457234" y="9438"/>
                  </a:lnTo>
                  <a:lnTo>
                    <a:pt x="408055" y="20916"/>
                  </a:lnTo>
                  <a:lnTo>
                    <a:pt x="360648" y="36616"/>
                  </a:lnTo>
                  <a:lnTo>
                    <a:pt x="313540" y="59636"/>
                  </a:lnTo>
                  <a:lnTo>
                    <a:pt x="268739" y="86371"/>
                  </a:lnTo>
                  <a:lnTo>
                    <a:pt x="226445" y="116620"/>
                  </a:lnTo>
                  <a:lnTo>
                    <a:pt x="186860" y="150181"/>
                  </a:lnTo>
                  <a:lnTo>
                    <a:pt x="150185" y="186854"/>
                  </a:lnTo>
                  <a:lnTo>
                    <a:pt x="116622" y="226437"/>
                  </a:lnTo>
                  <a:lnTo>
                    <a:pt x="86372" y="268730"/>
                  </a:lnTo>
                  <a:lnTo>
                    <a:pt x="59636" y="313530"/>
                  </a:lnTo>
                  <a:lnTo>
                    <a:pt x="36616" y="360638"/>
                  </a:lnTo>
                  <a:lnTo>
                    <a:pt x="20934" y="408045"/>
                  </a:lnTo>
                  <a:lnTo>
                    <a:pt x="9453" y="457222"/>
                  </a:lnTo>
                  <a:lnTo>
                    <a:pt x="2400" y="507957"/>
                  </a:lnTo>
                  <a:lnTo>
                    <a:pt x="0" y="560035"/>
                  </a:lnTo>
                  <a:lnTo>
                    <a:pt x="2055" y="608360"/>
                  </a:lnTo>
                  <a:lnTo>
                    <a:pt x="8111" y="655544"/>
                  </a:lnTo>
                  <a:lnTo>
                    <a:pt x="17998" y="701419"/>
                  </a:lnTo>
                  <a:lnTo>
                    <a:pt x="31549" y="745816"/>
                  </a:lnTo>
                  <a:lnTo>
                    <a:pt x="48595" y="788567"/>
                  </a:lnTo>
                  <a:lnTo>
                    <a:pt x="68968" y="829505"/>
                  </a:lnTo>
                  <a:lnTo>
                    <a:pt x="92500" y="868460"/>
                  </a:lnTo>
                  <a:lnTo>
                    <a:pt x="119023" y="905265"/>
                  </a:lnTo>
                  <a:lnTo>
                    <a:pt x="148369" y="939752"/>
                  </a:lnTo>
                  <a:lnTo>
                    <a:pt x="180402" y="971780"/>
                  </a:lnTo>
                  <a:lnTo>
                    <a:pt x="214857" y="1001099"/>
                  </a:lnTo>
                  <a:lnTo>
                    <a:pt x="251662" y="1027622"/>
                  </a:lnTo>
                  <a:lnTo>
                    <a:pt x="290617" y="1051154"/>
                  </a:lnTo>
                  <a:lnTo>
                    <a:pt x="331555" y="1071527"/>
                  </a:lnTo>
                  <a:lnTo>
                    <a:pt x="374306" y="1088573"/>
                  </a:lnTo>
                  <a:lnTo>
                    <a:pt x="418703" y="1102124"/>
                  </a:lnTo>
                  <a:lnTo>
                    <a:pt x="464578" y="1112011"/>
                  </a:lnTo>
                  <a:lnTo>
                    <a:pt x="511762" y="1118067"/>
                  </a:lnTo>
                  <a:lnTo>
                    <a:pt x="560087" y="1120122"/>
                  </a:lnTo>
                  <a:lnTo>
                    <a:pt x="608412" y="1118067"/>
                  </a:lnTo>
                  <a:lnTo>
                    <a:pt x="655595" y="1112011"/>
                  </a:lnTo>
                  <a:lnTo>
                    <a:pt x="701468" y="1102124"/>
                  </a:lnTo>
                  <a:lnTo>
                    <a:pt x="745862" y="1088573"/>
                  </a:lnTo>
                  <a:lnTo>
                    <a:pt x="788611" y="1071527"/>
                  </a:lnTo>
                  <a:lnTo>
                    <a:pt x="829545" y="1051154"/>
                  </a:lnTo>
                  <a:lnTo>
                    <a:pt x="868496" y="1027622"/>
                  </a:lnTo>
                  <a:lnTo>
                    <a:pt x="905298" y="1001099"/>
                  </a:lnTo>
                  <a:lnTo>
                    <a:pt x="926643" y="982933"/>
                  </a:lnTo>
                  <a:lnTo>
                    <a:pt x="560642" y="982933"/>
                  </a:lnTo>
                  <a:lnTo>
                    <a:pt x="511393" y="980092"/>
                  </a:lnTo>
                  <a:lnTo>
                    <a:pt x="463720" y="971753"/>
                  </a:lnTo>
                  <a:lnTo>
                    <a:pt x="418218" y="958314"/>
                  </a:lnTo>
                  <a:lnTo>
                    <a:pt x="374926" y="940011"/>
                  </a:lnTo>
                  <a:lnTo>
                    <a:pt x="334252" y="917188"/>
                  </a:lnTo>
                  <a:lnTo>
                    <a:pt x="296515" y="890161"/>
                  </a:lnTo>
                  <a:lnTo>
                    <a:pt x="262031" y="859247"/>
                  </a:lnTo>
                  <a:lnTo>
                    <a:pt x="231116" y="824763"/>
                  </a:lnTo>
                  <a:lnTo>
                    <a:pt x="204089" y="787026"/>
                  </a:lnTo>
                  <a:lnTo>
                    <a:pt x="181264" y="746353"/>
                  </a:lnTo>
                  <a:lnTo>
                    <a:pt x="162961" y="703060"/>
                  </a:lnTo>
                  <a:lnTo>
                    <a:pt x="149494" y="657464"/>
                  </a:lnTo>
                  <a:lnTo>
                    <a:pt x="141182" y="609882"/>
                  </a:lnTo>
                  <a:lnTo>
                    <a:pt x="138341" y="560632"/>
                  </a:lnTo>
                  <a:lnTo>
                    <a:pt x="141182" y="511375"/>
                  </a:lnTo>
                  <a:lnTo>
                    <a:pt x="149494" y="463788"/>
                  </a:lnTo>
                  <a:lnTo>
                    <a:pt x="162961" y="418187"/>
                  </a:lnTo>
                  <a:lnTo>
                    <a:pt x="181264" y="374891"/>
                  </a:lnTo>
                  <a:lnTo>
                    <a:pt x="204089" y="334214"/>
                  </a:lnTo>
                  <a:lnTo>
                    <a:pt x="231116" y="296475"/>
                  </a:lnTo>
                  <a:lnTo>
                    <a:pt x="262031" y="261989"/>
                  </a:lnTo>
                  <a:lnTo>
                    <a:pt x="296515" y="231074"/>
                  </a:lnTo>
                  <a:lnTo>
                    <a:pt x="334252" y="204046"/>
                  </a:lnTo>
                  <a:lnTo>
                    <a:pt x="374926" y="181221"/>
                  </a:lnTo>
                  <a:lnTo>
                    <a:pt x="418218" y="162918"/>
                  </a:lnTo>
                  <a:lnTo>
                    <a:pt x="463813" y="149452"/>
                  </a:lnTo>
                  <a:lnTo>
                    <a:pt x="511393" y="141140"/>
                  </a:lnTo>
                  <a:lnTo>
                    <a:pt x="560642" y="138299"/>
                  </a:lnTo>
                  <a:lnTo>
                    <a:pt x="927970" y="138299"/>
                  </a:lnTo>
                  <a:lnTo>
                    <a:pt x="905298" y="119007"/>
                  </a:lnTo>
                  <a:lnTo>
                    <a:pt x="868496" y="92487"/>
                  </a:lnTo>
                  <a:lnTo>
                    <a:pt x="829545" y="68958"/>
                  </a:lnTo>
                  <a:lnTo>
                    <a:pt x="788611" y="48588"/>
                  </a:lnTo>
                  <a:lnTo>
                    <a:pt x="745862" y="31544"/>
                  </a:lnTo>
                  <a:lnTo>
                    <a:pt x="701468" y="17995"/>
                  </a:lnTo>
                  <a:lnTo>
                    <a:pt x="655595" y="8110"/>
                  </a:lnTo>
                  <a:lnTo>
                    <a:pt x="608412" y="2055"/>
                  </a:lnTo>
                  <a:lnTo>
                    <a:pt x="560087" y="0"/>
                  </a:lnTo>
                  <a:close/>
                </a:path>
                <a:path w="1120140" h="1120139" extrusionOk="0">
                  <a:moveTo>
                    <a:pt x="927970" y="138299"/>
                  </a:moveTo>
                  <a:lnTo>
                    <a:pt x="560642" y="138299"/>
                  </a:lnTo>
                  <a:lnTo>
                    <a:pt x="609891" y="141140"/>
                  </a:lnTo>
                  <a:lnTo>
                    <a:pt x="657473" y="149452"/>
                  </a:lnTo>
                  <a:lnTo>
                    <a:pt x="703070" y="162918"/>
                  </a:lnTo>
                  <a:lnTo>
                    <a:pt x="746365" y="181221"/>
                  </a:lnTo>
                  <a:lnTo>
                    <a:pt x="787041" y="204046"/>
                  </a:lnTo>
                  <a:lnTo>
                    <a:pt x="824782" y="231074"/>
                  </a:lnTo>
                  <a:lnTo>
                    <a:pt x="859269" y="261989"/>
                  </a:lnTo>
                  <a:lnTo>
                    <a:pt x="890187" y="296475"/>
                  </a:lnTo>
                  <a:lnTo>
                    <a:pt x="917218" y="334214"/>
                  </a:lnTo>
                  <a:lnTo>
                    <a:pt x="940045" y="374891"/>
                  </a:lnTo>
                  <a:lnTo>
                    <a:pt x="958351" y="418187"/>
                  </a:lnTo>
                  <a:lnTo>
                    <a:pt x="971820" y="463788"/>
                  </a:lnTo>
                  <a:lnTo>
                    <a:pt x="980133" y="511375"/>
                  </a:lnTo>
                  <a:lnTo>
                    <a:pt x="982975" y="560632"/>
                  </a:lnTo>
                  <a:lnTo>
                    <a:pt x="980133" y="609882"/>
                  </a:lnTo>
                  <a:lnTo>
                    <a:pt x="971820" y="657464"/>
                  </a:lnTo>
                  <a:lnTo>
                    <a:pt x="958351" y="703060"/>
                  </a:lnTo>
                  <a:lnTo>
                    <a:pt x="940045" y="746353"/>
                  </a:lnTo>
                  <a:lnTo>
                    <a:pt x="917218" y="787026"/>
                  </a:lnTo>
                  <a:lnTo>
                    <a:pt x="890187" y="824763"/>
                  </a:lnTo>
                  <a:lnTo>
                    <a:pt x="859269" y="859247"/>
                  </a:lnTo>
                  <a:lnTo>
                    <a:pt x="824782" y="890161"/>
                  </a:lnTo>
                  <a:lnTo>
                    <a:pt x="787041" y="917188"/>
                  </a:lnTo>
                  <a:lnTo>
                    <a:pt x="746365" y="940011"/>
                  </a:lnTo>
                  <a:lnTo>
                    <a:pt x="703070" y="958314"/>
                  </a:lnTo>
                  <a:lnTo>
                    <a:pt x="657473" y="971780"/>
                  </a:lnTo>
                  <a:lnTo>
                    <a:pt x="609891" y="980092"/>
                  </a:lnTo>
                  <a:lnTo>
                    <a:pt x="560642" y="982933"/>
                  </a:lnTo>
                  <a:lnTo>
                    <a:pt x="926643" y="982933"/>
                  </a:lnTo>
                  <a:lnTo>
                    <a:pt x="971777" y="939752"/>
                  </a:lnTo>
                  <a:lnTo>
                    <a:pt x="1001119" y="905265"/>
                  </a:lnTo>
                  <a:lnTo>
                    <a:pt x="1027638" y="868460"/>
                  </a:lnTo>
                  <a:lnTo>
                    <a:pt x="1051166" y="829505"/>
                  </a:lnTo>
                  <a:lnTo>
                    <a:pt x="1071536" y="788567"/>
                  </a:lnTo>
                  <a:lnTo>
                    <a:pt x="1088579" y="745816"/>
                  </a:lnTo>
                  <a:lnTo>
                    <a:pt x="1102127" y="701419"/>
                  </a:lnTo>
                  <a:lnTo>
                    <a:pt x="1112013" y="655544"/>
                  </a:lnTo>
                  <a:lnTo>
                    <a:pt x="1118067" y="608360"/>
                  </a:lnTo>
                  <a:lnTo>
                    <a:pt x="1120122" y="560035"/>
                  </a:lnTo>
                  <a:lnTo>
                    <a:pt x="1118067" y="511711"/>
                  </a:lnTo>
                  <a:lnTo>
                    <a:pt x="1112013" y="464529"/>
                  </a:lnTo>
                  <a:lnTo>
                    <a:pt x="1102127" y="418658"/>
                  </a:lnTo>
                  <a:lnTo>
                    <a:pt x="1088579" y="374264"/>
                  </a:lnTo>
                  <a:lnTo>
                    <a:pt x="1071536" y="331516"/>
                  </a:lnTo>
                  <a:lnTo>
                    <a:pt x="1051166" y="290582"/>
                  </a:lnTo>
                  <a:lnTo>
                    <a:pt x="1027638" y="251630"/>
                  </a:lnTo>
                  <a:lnTo>
                    <a:pt x="1001119" y="214829"/>
                  </a:lnTo>
                  <a:lnTo>
                    <a:pt x="971777" y="180346"/>
                  </a:lnTo>
                  <a:lnTo>
                    <a:pt x="939781" y="148349"/>
                  </a:lnTo>
                  <a:lnTo>
                    <a:pt x="927970" y="138299"/>
                  </a:lnTo>
                  <a:close/>
                </a:path>
              </a:pathLst>
            </a:custGeom>
            <a:solidFill>
              <a:srgbClr val="C194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0" name="Google Shape;1380;p154"/>
            <p:cNvSpPr/>
            <p:nvPr/>
          </p:nvSpPr>
          <p:spPr>
            <a:xfrm>
              <a:off x="-4895080" y="4336811"/>
              <a:ext cx="681355" cy="681354"/>
            </a:xfrm>
            <a:custGeom>
              <a:avLst/>
              <a:gdLst/>
              <a:ahLst/>
              <a:cxnLst/>
              <a:rect l="l" t="t" r="r" b="b"/>
              <a:pathLst>
                <a:path w="681355" h="681354" extrusionOk="0">
                  <a:moveTo>
                    <a:pt x="340628" y="0"/>
                  </a:moveTo>
                  <a:lnTo>
                    <a:pt x="278685" y="5652"/>
                  </a:lnTo>
                  <a:lnTo>
                    <a:pt x="218202" y="22732"/>
                  </a:lnTo>
                  <a:lnTo>
                    <a:pt x="175935" y="44458"/>
                  </a:lnTo>
                  <a:lnTo>
                    <a:pt x="137023" y="71063"/>
                  </a:lnTo>
                  <a:lnTo>
                    <a:pt x="101907" y="102134"/>
                  </a:lnTo>
                  <a:lnTo>
                    <a:pt x="70832" y="137434"/>
                  </a:lnTo>
                  <a:lnTo>
                    <a:pt x="44172" y="176608"/>
                  </a:lnTo>
                  <a:lnTo>
                    <a:pt x="22271" y="219333"/>
                  </a:lnTo>
                  <a:lnTo>
                    <a:pt x="5595" y="278852"/>
                  </a:lnTo>
                  <a:lnTo>
                    <a:pt x="0" y="340617"/>
                  </a:lnTo>
                  <a:lnTo>
                    <a:pt x="3115" y="386776"/>
                  </a:lnTo>
                  <a:lnTo>
                    <a:pt x="12188" y="431067"/>
                  </a:lnTo>
                  <a:lnTo>
                    <a:pt x="26810" y="473080"/>
                  </a:lnTo>
                  <a:lnTo>
                    <a:pt x="46571" y="512407"/>
                  </a:lnTo>
                  <a:lnTo>
                    <a:pt x="71064" y="548639"/>
                  </a:lnTo>
                  <a:lnTo>
                    <a:pt x="99879" y="581367"/>
                  </a:lnTo>
                  <a:lnTo>
                    <a:pt x="132606" y="610181"/>
                  </a:lnTo>
                  <a:lnTo>
                    <a:pt x="168838" y="634674"/>
                  </a:lnTo>
                  <a:lnTo>
                    <a:pt x="208165" y="654436"/>
                  </a:lnTo>
                  <a:lnTo>
                    <a:pt x="250179" y="669058"/>
                  </a:lnTo>
                  <a:lnTo>
                    <a:pt x="294469" y="678131"/>
                  </a:lnTo>
                  <a:lnTo>
                    <a:pt x="340628" y="681246"/>
                  </a:lnTo>
                  <a:lnTo>
                    <a:pt x="386784" y="678131"/>
                  </a:lnTo>
                  <a:lnTo>
                    <a:pt x="431072" y="669058"/>
                  </a:lnTo>
                  <a:lnTo>
                    <a:pt x="473083" y="654436"/>
                  </a:lnTo>
                  <a:lnTo>
                    <a:pt x="512407" y="634674"/>
                  </a:lnTo>
                  <a:lnTo>
                    <a:pt x="548637" y="610181"/>
                  </a:lnTo>
                  <a:lnTo>
                    <a:pt x="581363" y="581367"/>
                  </a:lnTo>
                  <a:lnTo>
                    <a:pt x="605241" y="554244"/>
                  </a:lnTo>
                  <a:lnTo>
                    <a:pt x="340932" y="554244"/>
                  </a:lnTo>
                  <a:lnTo>
                    <a:pt x="292089" y="548601"/>
                  </a:lnTo>
                  <a:lnTo>
                    <a:pt x="247220" y="532532"/>
                  </a:lnTo>
                  <a:lnTo>
                    <a:pt x="207616" y="507327"/>
                  </a:lnTo>
                  <a:lnTo>
                    <a:pt x="174567" y="474276"/>
                  </a:lnTo>
                  <a:lnTo>
                    <a:pt x="149362" y="434670"/>
                  </a:lnTo>
                  <a:lnTo>
                    <a:pt x="133293" y="389799"/>
                  </a:lnTo>
                  <a:lnTo>
                    <a:pt x="127650" y="340952"/>
                  </a:lnTo>
                  <a:lnTo>
                    <a:pt x="133293" y="292102"/>
                  </a:lnTo>
                  <a:lnTo>
                    <a:pt x="149362" y="247228"/>
                  </a:lnTo>
                  <a:lnTo>
                    <a:pt x="174567" y="207620"/>
                  </a:lnTo>
                  <a:lnTo>
                    <a:pt x="207616" y="174568"/>
                  </a:lnTo>
                  <a:lnTo>
                    <a:pt x="247220" y="149363"/>
                  </a:lnTo>
                  <a:lnTo>
                    <a:pt x="292089" y="133293"/>
                  </a:lnTo>
                  <a:lnTo>
                    <a:pt x="340932" y="127650"/>
                  </a:lnTo>
                  <a:lnTo>
                    <a:pt x="605814" y="127650"/>
                  </a:lnTo>
                  <a:lnTo>
                    <a:pt x="581363" y="99877"/>
                  </a:lnTo>
                  <a:lnTo>
                    <a:pt x="548593" y="71034"/>
                  </a:lnTo>
                  <a:lnTo>
                    <a:pt x="512407" y="46571"/>
                  </a:lnTo>
                  <a:lnTo>
                    <a:pt x="473083" y="26809"/>
                  </a:lnTo>
                  <a:lnTo>
                    <a:pt x="431072" y="12188"/>
                  </a:lnTo>
                  <a:lnTo>
                    <a:pt x="386784" y="3115"/>
                  </a:lnTo>
                  <a:lnTo>
                    <a:pt x="340628" y="0"/>
                  </a:lnTo>
                  <a:close/>
                </a:path>
                <a:path w="681355" h="681354" extrusionOk="0">
                  <a:moveTo>
                    <a:pt x="605814" y="127650"/>
                  </a:moveTo>
                  <a:lnTo>
                    <a:pt x="340932" y="127650"/>
                  </a:lnTo>
                  <a:lnTo>
                    <a:pt x="389782" y="133293"/>
                  </a:lnTo>
                  <a:lnTo>
                    <a:pt x="434658" y="149363"/>
                  </a:lnTo>
                  <a:lnTo>
                    <a:pt x="474268" y="174568"/>
                  </a:lnTo>
                  <a:lnTo>
                    <a:pt x="507322" y="207620"/>
                  </a:lnTo>
                  <a:lnTo>
                    <a:pt x="532530" y="247228"/>
                  </a:lnTo>
                  <a:lnTo>
                    <a:pt x="548601" y="292102"/>
                  </a:lnTo>
                  <a:lnTo>
                    <a:pt x="554244" y="340952"/>
                  </a:lnTo>
                  <a:lnTo>
                    <a:pt x="548601" y="389799"/>
                  </a:lnTo>
                  <a:lnTo>
                    <a:pt x="532530" y="434670"/>
                  </a:lnTo>
                  <a:lnTo>
                    <a:pt x="507322" y="474276"/>
                  </a:lnTo>
                  <a:lnTo>
                    <a:pt x="474268" y="507327"/>
                  </a:lnTo>
                  <a:lnTo>
                    <a:pt x="434658" y="532532"/>
                  </a:lnTo>
                  <a:lnTo>
                    <a:pt x="389782" y="548601"/>
                  </a:lnTo>
                  <a:lnTo>
                    <a:pt x="340932" y="554244"/>
                  </a:lnTo>
                  <a:lnTo>
                    <a:pt x="605241" y="554244"/>
                  </a:lnTo>
                  <a:lnTo>
                    <a:pt x="634667" y="512407"/>
                  </a:lnTo>
                  <a:lnTo>
                    <a:pt x="654427" y="473080"/>
                  </a:lnTo>
                  <a:lnTo>
                    <a:pt x="669048" y="431067"/>
                  </a:lnTo>
                  <a:lnTo>
                    <a:pt x="678120" y="386776"/>
                  </a:lnTo>
                  <a:lnTo>
                    <a:pt x="681235" y="340617"/>
                  </a:lnTo>
                  <a:lnTo>
                    <a:pt x="678120" y="294461"/>
                  </a:lnTo>
                  <a:lnTo>
                    <a:pt x="669048" y="250172"/>
                  </a:lnTo>
                  <a:lnTo>
                    <a:pt x="654427" y="208161"/>
                  </a:lnTo>
                  <a:lnTo>
                    <a:pt x="634667" y="168835"/>
                  </a:lnTo>
                  <a:lnTo>
                    <a:pt x="610176" y="132604"/>
                  </a:lnTo>
                  <a:lnTo>
                    <a:pt x="605814" y="127650"/>
                  </a:lnTo>
                  <a:close/>
                </a:path>
              </a:pathLst>
            </a:custGeom>
            <a:solidFill>
              <a:srgbClr val="DDBE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381" name="Google Shape;1381;p154"/>
          <p:cNvGrpSpPr/>
          <p:nvPr/>
        </p:nvGrpSpPr>
        <p:grpSpPr>
          <a:xfrm>
            <a:off x="325043" y="2780996"/>
            <a:ext cx="234443" cy="210742"/>
            <a:chOff x="-5458344" y="4117379"/>
            <a:chExt cx="1474483" cy="1492508"/>
          </a:xfrm>
        </p:grpSpPr>
        <p:sp>
          <p:nvSpPr>
            <p:cNvPr id="1382" name="Google Shape;1382;p154"/>
            <p:cNvSpPr/>
            <p:nvPr/>
          </p:nvSpPr>
          <p:spPr>
            <a:xfrm>
              <a:off x="-4550916" y="5200282"/>
              <a:ext cx="567055" cy="332739"/>
            </a:xfrm>
            <a:custGeom>
              <a:avLst/>
              <a:gdLst/>
              <a:ahLst/>
              <a:cxnLst/>
              <a:rect l="l" t="t" r="r" b="b"/>
              <a:pathLst>
                <a:path w="567055" h="332739" extrusionOk="0">
                  <a:moveTo>
                    <a:pt x="514612" y="0"/>
                  </a:moveTo>
                  <a:lnTo>
                    <a:pt x="494479" y="7233"/>
                  </a:lnTo>
                  <a:lnTo>
                    <a:pt x="475515" y="18238"/>
                  </a:lnTo>
                  <a:lnTo>
                    <a:pt x="456517" y="32227"/>
                  </a:lnTo>
                  <a:lnTo>
                    <a:pt x="436283" y="48412"/>
                  </a:lnTo>
                  <a:lnTo>
                    <a:pt x="413608" y="66009"/>
                  </a:lnTo>
                  <a:lnTo>
                    <a:pt x="356127" y="102287"/>
                  </a:lnTo>
                  <a:lnTo>
                    <a:pt x="318914" y="119396"/>
                  </a:lnTo>
                  <a:lnTo>
                    <a:pt x="274449" y="134769"/>
                  </a:lnTo>
                  <a:lnTo>
                    <a:pt x="221527" y="147619"/>
                  </a:lnTo>
                  <a:lnTo>
                    <a:pt x="158948" y="157160"/>
                  </a:lnTo>
                  <a:lnTo>
                    <a:pt x="85506" y="162605"/>
                  </a:lnTo>
                  <a:lnTo>
                    <a:pt x="0" y="163167"/>
                  </a:lnTo>
                  <a:lnTo>
                    <a:pt x="308440" y="332157"/>
                  </a:lnTo>
                  <a:lnTo>
                    <a:pt x="410427" y="261545"/>
                  </a:lnTo>
                  <a:lnTo>
                    <a:pt x="495217" y="175423"/>
                  </a:lnTo>
                  <a:lnTo>
                    <a:pt x="564590" y="57328"/>
                  </a:lnTo>
                  <a:lnTo>
                    <a:pt x="566730" y="33763"/>
                  </a:lnTo>
                  <a:lnTo>
                    <a:pt x="556780" y="13672"/>
                  </a:lnTo>
                  <a:lnTo>
                    <a:pt x="538240" y="1076"/>
                  </a:lnTo>
                  <a:lnTo>
                    <a:pt x="514612" y="0"/>
                  </a:lnTo>
                  <a:close/>
                </a:path>
              </a:pathLst>
            </a:custGeom>
            <a:solidFill>
              <a:srgbClr val="A1224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3" name="Google Shape;1383;p154"/>
            <p:cNvSpPr/>
            <p:nvPr/>
          </p:nvSpPr>
          <p:spPr>
            <a:xfrm>
              <a:off x="-5458344" y="5115222"/>
              <a:ext cx="1147444" cy="494665"/>
            </a:xfrm>
            <a:custGeom>
              <a:avLst/>
              <a:gdLst/>
              <a:ahLst/>
              <a:cxnLst/>
              <a:rect l="l" t="t" r="r" b="b"/>
              <a:pathLst>
                <a:path w="1147444" h="494665" extrusionOk="0">
                  <a:moveTo>
                    <a:pt x="229503" y="0"/>
                  </a:moveTo>
                  <a:lnTo>
                    <a:pt x="183615" y="5259"/>
                  </a:lnTo>
                  <a:lnTo>
                    <a:pt x="139401" y="18172"/>
                  </a:lnTo>
                  <a:lnTo>
                    <a:pt x="97896" y="38438"/>
                  </a:lnTo>
                  <a:lnTo>
                    <a:pt x="60136" y="65754"/>
                  </a:lnTo>
                  <a:lnTo>
                    <a:pt x="27159" y="99816"/>
                  </a:lnTo>
                  <a:lnTo>
                    <a:pt x="0" y="140323"/>
                  </a:lnTo>
                  <a:lnTo>
                    <a:pt x="473744" y="399886"/>
                  </a:lnTo>
                  <a:lnTo>
                    <a:pt x="517803" y="419447"/>
                  </a:lnTo>
                  <a:lnTo>
                    <a:pt x="562804" y="436843"/>
                  </a:lnTo>
                  <a:lnTo>
                    <a:pt x="608666" y="452030"/>
                  </a:lnTo>
                  <a:lnTo>
                    <a:pt x="655309" y="464962"/>
                  </a:lnTo>
                  <a:lnTo>
                    <a:pt x="702652" y="475596"/>
                  </a:lnTo>
                  <a:lnTo>
                    <a:pt x="750614" y="483887"/>
                  </a:lnTo>
                  <a:lnTo>
                    <a:pt x="799114" y="489792"/>
                  </a:lnTo>
                  <a:lnTo>
                    <a:pt x="848071" y="493265"/>
                  </a:lnTo>
                  <a:lnTo>
                    <a:pt x="897406" y="494262"/>
                  </a:lnTo>
                  <a:lnTo>
                    <a:pt x="947036" y="492740"/>
                  </a:lnTo>
                  <a:lnTo>
                    <a:pt x="996880" y="488653"/>
                  </a:lnTo>
                  <a:lnTo>
                    <a:pt x="1046859" y="481958"/>
                  </a:lnTo>
                  <a:lnTo>
                    <a:pt x="1096892" y="472610"/>
                  </a:lnTo>
                  <a:lnTo>
                    <a:pt x="1146897" y="460565"/>
                  </a:lnTo>
                  <a:lnTo>
                    <a:pt x="366847" y="33175"/>
                  </a:lnTo>
                  <a:lnTo>
                    <a:pt x="322155" y="13655"/>
                  </a:lnTo>
                  <a:lnTo>
                    <a:pt x="276029" y="2697"/>
                  </a:lnTo>
                  <a:lnTo>
                    <a:pt x="229503" y="0"/>
                  </a:lnTo>
                  <a:close/>
                </a:path>
              </a:pathLst>
            </a:custGeom>
            <a:solidFill>
              <a:srgbClr val="6A1C3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4" name="Google Shape;1384;p154"/>
            <p:cNvSpPr/>
            <p:nvPr/>
          </p:nvSpPr>
          <p:spPr>
            <a:xfrm>
              <a:off x="-5114532" y="4117379"/>
              <a:ext cx="1120140" cy="1120139"/>
            </a:xfrm>
            <a:custGeom>
              <a:avLst/>
              <a:gdLst/>
              <a:ahLst/>
              <a:cxnLst/>
              <a:rect l="l" t="t" r="r" b="b"/>
              <a:pathLst>
                <a:path w="1120140" h="1120139" extrusionOk="0">
                  <a:moveTo>
                    <a:pt x="560087" y="0"/>
                  </a:moveTo>
                  <a:lnTo>
                    <a:pt x="507980" y="2395"/>
                  </a:lnTo>
                  <a:lnTo>
                    <a:pt x="457234" y="9438"/>
                  </a:lnTo>
                  <a:lnTo>
                    <a:pt x="408055" y="20916"/>
                  </a:lnTo>
                  <a:lnTo>
                    <a:pt x="360648" y="36616"/>
                  </a:lnTo>
                  <a:lnTo>
                    <a:pt x="313540" y="59636"/>
                  </a:lnTo>
                  <a:lnTo>
                    <a:pt x="268739" y="86371"/>
                  </a:lnTo>
                  <a:lnTo>
                    <a:pt x="226445" y="116620"/>
                  </a:lnTo>
                  <a:lnTo>
                    <a:pt x="186860" y="150181"/>
                  </a:lnTo>
                  <a:lnTo>
                    <a:pt x="150185" y="186854"/>
                  </a:lnTo>
                  <a:lnTo>
                    <a:pt x="116622" y="226437"/>
                  </a:lnTo>
                  <a:lnTo>
                    <a:pt x="86372" y="268730"/>
                  </a:lnTo>
                  <a:lnTo>
                    <a:pt x="59636" y="313530"/>
                  </a:lnTo>
                  <a:lnTo>
                    <a:pt x="36616" y="360638"/>
                  </a:lnTo>
                  <a:lnTo>
                    <a:pt x="20934" y="408045"/>
                  </a:lnTo>
                  <a:lnTo>
                    <a:pt x="9453" y="457222"/>
                  </a:lnTo>
                  <a:lnTo>
                    <a:pt x="2400" y="507957"/>
                  </a:lnTo>
                  <a:lnTo>
                    <a:pt x="0" y="560035"/>
                  </a:lnTo>
                  <a:lnTo>
                    <a:pt x="2055" y="608360"/>
                  </a:lnTo>
                  <a:lnTo>
                    <a:pt x="8111" y="655544"/>
                  </a:lnTo>
                  <a:lnTo>
                    <a:pt x="17998" y="701419"/>
                  </a:lnTo>
                  <a:lnTo>
                    <a:pt x="31549" y="745816"/>
                  </a:lnTo>
                  <a:lnTo>
                    <a:pt x="48595" y="788567"/>
                  </a:lnTo>
                  <a:lnTo>
                    <a:pt x="68968" y="829505"/>
                  </a:lnTo>
                  <a:lnTo>
                    <a:pt x="92500" y="868460"/>
                  </a:lnTo>
                  <a:lnTo>
                    <a:pt x="119023" y="905265"/>
                  </a:lnTo>
                  <a:lnTo>
                    <a:pt x="148369" y="939752"/>
                  </a:lnTo>
                  <a:lnTo>
                    <a:pt x="180402" y="971780"/>
                  </a:lnTo>
                  <a:lnTo>
                    <a:pt x="214857" y="1001099"/>
                  </a:lnTo>
                  <a:lnTo>
                    <a:pt x="251662" y="1027622"/>
                  </a:lnTo>
                  <a:lnTo>
                    <a:pt x="290617" y="1051154"/>
                  </a:lnTo>
                  <a:lnTo>
                    <a:pt x="331555" y="1071527"/>
                  </a:lnTo>
                  <a:lnTo>
                    <a:pt x="374306" y="1088573"/>
                  </a:lnTo>
                  <a:lnTo>
                    <a:pt x="418703" y="1102124"/>
                  </a:lnTo>
                  <a:lnTo>
                    <a:pt x="464578" y="1112011"/>
                  </a:lnTo>
                  <a:lnTo>
                    <a:pt x="511762" y="1118067"/>
                  </a:lnTo>
                  <a:lnTo>
                    <a:pt x="560087" y="1120122"/>
                  </a:lnTo>
                  <a:lnTo>
                    <a:pt x="608412" y="1118067"/>
                  </a:lnTo>
                  <a:lnTo>
                    <a:pt x="655595" y="1112011"/>
                  </a:lnTo>
                  <a:lnTo>
                    <a:pt x="701468" y="1102124"/>
                  </a:lnTo>
                  <a:lnTo>
                    <a:pt x="745862" y="1088573"/>
                  </a:lnTo>
                  <a:lnTo>
                    <a:pt x="788611" y="1071527"/>
                  </a:lnTo>
                  <a:lnTo>
                    <a:pt x="829545" y="1051154"/>
                  </a:lnTo>
                  <a:lnTo>
                    <a:pt x="868496" y="1027622"/>
                  </a:lnTo>
                  <a:lnTo>
                    <a:pt x="905298" y="1001099"/>
                  </a:lnTo>
                  <a:lnTo>
                    <a:pt x="926643" y="982933"/>
                  </a:lnTo>
                  <a:lnTo>
                    <a:pt x="560642" y="982933"/>
                  </a:lnTo>
                  <a:lnTo>
                    <a:pt x="511393" y="980092"/>
                  </a:lnTo>
                  <a:lnTo>
                    <a:pt x="463720" y="971753"/>
                  </a:lnTo>
                  <a:lnTo>
                    <a:pt x="418218" y="958314"/>
                  </a:lnTo>
                  <a:lnTo>
                    <a:pt x="374926" y="940011"/>
                  </a:lnTo>
                  <a:lnTo>
                    <a:pt x="334252" y="917188"/>
                  </a:lnTo>
                  <a:lnTo>
                    <a:pt x="296515" y="890161"/>
                  </a:lnTo>
                  <a:lnTo>
                    <a:pt x="262031" y="859247"/>
                  </a:lnTo>
                  <a:lnTo>
                    <a:pt x="231116" y="824763"/>
                  </a:lnTo>
                  <a:lnTo>
                    <a:pt x="204089" y="787026"/>
                  </a:lnTo>
                  <a:lnTo>
                    <a:pt x="181264" y="746353"/>
                  </a:lnTo>
                  <a:lnTo>
                    <a:pt x="162961" y="703060"/>
                  </a:lnTo>
                  <a:lnTo>
                    <a:pt x="149494" y="657464"/>
                  </a:lnTo>
                  <a:lnTo>
                    <a:pt x="141182" y="609882"/>
                  </a:lnTo>
                  <a:lnTo>
                    <a:pt x="138341" y="560632"/>
                  </a:lnTo>
                  <a:lnTo>
                    <a:pt x="141182" y="511375"/>
                  </a:lnTo>
                  <a:lnTo>
                    <a:pt x="149494" y="463788"/>
                  </a:lnTo>
                  <a:lnTo>
                    <a:pt x="162961" y="418187"/>
                  </a:lnTo>
                  <a:lnTo>
                    <a:pt x="181264" y="374891"/>
                  </a:lnTo>
                  <a:lnTo>
                    <a:pt x="204089" y="334214"/>
                  </a:lnTo>
                  <a:lnTo>
                    <a:pt x="231116" y="296475"/>
                  </a:lnTo>
                  <a:lnTo>
                    <a:pt x="262031" y="261989"/>
                  </a:lnTo>
                  <a:lnTo>
                    <a:pt x="296515" y="231074"/>
                  </a:lnTo>
                  <a:lnTo>
                    <a:pt x="334252" y="204046"/>
                  </a:lnTo>
                  <a:lnTo>
                    <a:pt x="374926" y="181221"/>
                  </a:lnTo>
                  <a:lnTo>
                    <a:pt x="418218" y="162918"/>
                  </a:lnTo>
                  <a:lnTo>
                    <a:pt x="463813" y="149452"/>
                  </a:lnTo>
                  <a:lnTo>
                    <a:pt x="511393" y="141140"/>
                  </a:lnTo>
                  <a:lnTo>
                    <a:pt x="560642" y="138299"/>
                  </a:lnTo>
                  <a:lnTo>
                    <a:pt x="927970" y="138299"/>
                  </a:lnTo>
                  <a:lnTo>
                    <a:pt x="905298" y="119007"/>
                  </a:lnTo>
                  <a:lnTo>
                    <a:pt x="868496" y="92487"/>
                  </a:lnTo>
                  <a:lnTo>
                    <a:pt x="829545" y="68958"/>
                  </a:lnTo>
                  <a:lnTo>
                    <a:pt x="788611" y="48588"/>
                  </a:lnTo>
                  <a:lnTo>
                    <a:pt x="745862" y="31544"/>
                  </a:lnTo>
                  <a:lnTo>
                    <a:pt x="701468" y="17995"/>
                  </a:lnTo>
                  <a:lnTo>
                    <a:pt x="655595" y="8110"/>
                  </a:lnTo>
                  <a:lnTo>
                    <a:pt x="608412" y="2055"/>
                  </a:lnTo>
                  <a:lnTo>
                    <a:pt x="560087" y="0"/>
                  </a:lnTo>
                  <a:close/>
                </a:path>
                <a:path w="1120140" h="1120139" extrusionOk="0">
                  <a:moveTo>
                    <a:pt x="927970" y="138299"/>
                  </a:moveTo>
                  <a:lnTo>
                    <a:pt x="560642" y="138299"/>
                  </a:lnTo>
                  <a:lnTo>
                    <a:pt x="609891" y="141140"/>
                  </a:lnTo>
                  <a:lnTo>
                    <a:pt x="657473" y="149452"/>
                  </a:lnTo>
                  <a:lnTo>
                    <a:pt x="703070" y="162918"/>
                  </a:lnTo>
                  <a:lnTo>
                    <a:pt x="746365" y="181221"/>
                  </a:lnTo>
                  <a:lnTo>
                    <a:pt x="787041" y="204046"/>
                  </a:lnTo>
                  <a:lnTo>
                    <a:pt x="824782" y="231074"/>
                  </a:lnTo>
                  <a:lnTo>
                    <a:pt x="859269" y="261989"/>
                  </a:lnTo>
                  <a:lnTo>
                    <a:pt x="890187" y="296475"/>
                  </a:lnTo>
                  <a:lnTo>
                    <a:pt x="917218" y="334214"/>
                  </a:lnTo>
                  <a:lnTo>
                    <a:pt x="940045" y="374891"/>
                  </a:lnTo>
                  <a:lnTo>
                    <a:pt x="958351" y="418187"/>
                  </a:lnTo>
                  <a:lnTo>
                    <a:pt x="971820" y="463788"/>
                  </a:lnTo>
                  <a:lnTo>
                    <a:pt x="980133" y="511375"/>
                  </a:lnTo>
                  <a:lnTo>
                    <a:pt x="982975" y="560632"/>
                  </a:lnTo>
                  <a:lnTo>
                    <a:pt x="980133" y="609882"/>
                  </a:lnTo>
                  <a:lnTo>
                    <a:pt x="971820" y="657464"/>
                  </a:lnTo>
                  <a:lnTo>
                    <a:pt x="958351" y="703060"/>
                  </a:lnTo>
                  <a:lnTo>
                    <a:pt x="940045" y="746353"/>
                  </a:lnTo>
                  <a:lnTo>
                    <a:pt x="917218" y="787026"/>
                  </a:lnTo>
                  <a:lnTo>
                    <a:pt x="890187" y="824763"/>
                  </a:lnTo>
                  <a:lnTo>
                    <a:pt x="859269" y="859247"/>
                  </a:lnTo>
                  <a:lnTo>
                    <a:pt x="824782" y="890161"/>
                  </a:lnTo>
                  <a:lnTo>
                    <a:pt x="787041" y="917188"/>
                  </a:lnTo>
                  <a:lnTo>
                    <a:pt x="746365" y="940011"/>
                  </a:lnTo>
                  <a:lnTo>
                    <a:pt x="703070" y="958314"/>
                  </a:lnTo>
                  <a:lnTo>
                    <a:pt x="657473" y="971780"/>
                  </a:lnTo>
                  <a:lnTo>
                    <a:pt x="609891" y="980092"/>
                  </a:lnTo>
                  <a:lnTo>
                    <a:pt x="560642" y="982933"/>
                  </a:lnTo>
                  <a:lnTo>
                    <a:pt x="926643" y="982933"/>
                  </a:lnTo>
                  <a:lnTo>
                    <a:pt x="971777" y="939752"/>
                  </a:lnTo>
                  <a:lnTo>
                    <a:pt x="1001119" y="905265"/>
                  </a:lnTo>
                  <a:lnTo>
                    <a:pt x="1027638" y="868460"/>
                  </a:lnTo>
                  <a:lnTo>
                    <a:pt x="1051166" y="829505"/>
                  </a:lnTo>
                  <a:lnTo>
                    <a:pt x="1071536" y="788567"/>
                  </a:lnTo>
                  <a:lnTo>
                    <a:pt x="1088579" y="745816"/>
                  </a:lnTo>
                  <a:lnTo>
                    <a:pt x="1102127" y="701419"/>
                  </a:lnTo>
                  <a:lnTo>
                    <a:pt x="1112013" y="655544"/>
                  </a:lnTo>
                  <a:lnTo>
                    <a:pt x="1118067" y="608360"/>
                  </a:lnTo>
                  <a:lnTo>
                    <a:pt x="1120122" y="560035"/>
                  </a:lnTo>
                  <a:lnTo>
                    <a:pt x="1118067" y="511711"/>
                  </a:lnTo>
                  <a:lnTo>
                    <a:pt x="1112013" y="464529"/>
                  </a:lnTo>
                  <a:lnTo>
                    <a:pt x="1102127" y="418658"/>
                  </a:lnTo>
                  <a:lnTo>
                    <a:pt x="1088579" y="374264"/>
                  </a:lnTo>
                  <a:lnTo>
                    <a:pt x="1071536" y="331516"/>
                  </a:lnTo>
                  <a:lnTo>
                    <a:pt x="1051166" y="290582"/>
                  </a:lnTo>
                  <a:lnTo>
                    <a:pt x="1027638" y="251630"/>
                  </a:lnTo>
                  <a:lnTo>
                    <a:pt x="1001119" y="214829"/>
                  </a:lnTo>
                  <a:lnTo>
                    <a:pt x="971777" y="180346"/>
                  </a:lnTo>
                  <a:lnTo>
                    <a:pt x="939781" y="148349"/>
                  </a:lnTo>
                  <a:lnTo>
                    <a:pt x="927970" y="138299"/>
                  </a:lnTo>
                  <a:close/>
                </a:path>
              </a:pathLst>
            </a:custGeom>
            <a:solidFill>
              <a:srgbClr val="C194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5" name="Google Shape;1385;p154"/>
            <p:cNvSpPr/>
            <p:nvPr/>
          </p:nvSpPr>
          <p:spPr>
            <a:xfrm>
              <a:off x="-4895080" y="4336811"/>
              <a:ext cx="681355" cy="681354"/>
            </a:xfrm>
            <a:custGeom>
              <a:avLst/>
              <a:gdLst/>
              <a:ahLst/>
              <a:cxnLst/>
              <a:rect l="l" t="t" r="r" b="b"/>
              <a:pathLst>
                <a:path w="681355" h="681354" extrusionOk="0">
                  <a:moveTo>
                    <a:pt x="340628" y="0"/>
                  </a:moveTo>
                  <a:lnTo>
                    <a:pt x="278685" y="5652"/>
                  </a:lnTo>
                  <a:lnTo>
                    <a:pt x="218202" y="22732"/>
                  </a:lnTo>
                  <a:lnTo>
                    <a:pt x="175935" y="44458"/>
                  </a:lnTo>
                  <a:lnTo>
                    <a:pt x="137023" y="71063"/>
                  </a:lnTo>
                  <a:lnTo>
                    <a:pt x="101907" y="102134"/>
                  </a:lnTo>
                  <a:lnTo>
                    <a:pt x="70832" y="137434"/>
                  </a:lnTo>
                  <a:lnTo>
                    <a:pt x="44172" y="176608"/>
                  </a:lnTo>
                  <a:lnTo>
                    <a:pt x="22271" y="219333"/>
                  </a:lnTo>
                  <a:lnTo>
                    <a:pt x="5595" y="278852"/>
                  </a:lnTo>
                  <a:lnTo>
                    <a:pt x="0" y="340617"/>
                  </a:lnTo>
                  <a:lnTo>
                    <a:pt x="3115" y="386776"/>
                  </a:lnTo>
                  <a:lnTo>
                    <a:pt x="12188" y="431067"/>
                  </a:lnTo>
                  <a:lnTo>
                    <a:pt x="26810" y="473080"/>
                  </a:lnTo>
                  <a:lnTo>
                    <a:pt x="46571" y="512407"/>
                  </a:lnTo>
                  <a:lnTo>
                    <a:pt x="71064" y="548639"/>
                  </a:lnTo>
                  <a:lnTo>
                    <a:pt x="99879" y="581367"/>
                  </a:lnTo>
                  <a:lnTo>
                    <a:pt x="132606" y="610181"/>
                  </a:lnTo>
                  <a:lnTo>
                    <a:pt x="168838" y="634674"/>
                  </a:lnTo>
                  <a:lnTo>
                    <a:pt x="208165" y="654436"/>
                  </a:lnTo>
                  <a:lnTo>
                    <a:pt x="250179" y="669058"/>
                  </a:lnTo>
                  <a:lnTo>
                    <a:pt x="294469" y="678131"/>
                  </a:lnTo>
                  <a:lnTo>
                    <a:pt x="340628" y="681246"/>
                  </a:lnTo>
                  <a:lnTo>
                    <a:pt x="386784" y="678131"/>
                  </a:lnTo>
                  <a:lnTo>
                    <a:pt x="431072" y="669058"/>
                  </a:lnTo>
                  <a:lnTo>
                    <a:pt x="473083" y="654436"/>
                  </a:lnTo>
                  <a:lnTo>
                    <a:pt x="512407" y="634674"/>
                  </a:lnTo>
                  <a:lnTo>
                    <a:pt x="548637" y="610181"/>
                  </a:lnTo>
                  <a:lnTo>
                    <a:pt x="581363" y="581367"/>
                  </a:lnTo>
                  <a:lnTo>
                    <a:pt x="605241" y="554244"/>
                  </a:lnTo>
                  <a:lnTo>
                    <a:pt x="340932" y="554244"/>
                  </a:lnTo>
                  <a:lnTo>
                    <a:pt x="292089" y="548601"/>
                  </a:lnTo>
                  <a:lnTo>
                    <a:pt x="247220" y="532532"/>
                  </a:lnTo>
                  <a:lnTo>
                    <a:pt x="207616" y="507327"/>
                  </a:lnTo>
                  <a:lnTo>
                    <a:pt x="174567" y="474276"/>
                  </a:lnTo>
                  <a:lnTo>
                    <a:pt x="149362" y="434670"/>
                  </a:lnTo>
                  <a:lnTo>
                    <a:pt x="133293" y="389799"/>
                  </a:lnTo>
                  <a:lnTo>
                    <a:pt x="127650" y="340952"/>
                  </a:lnTo>
                  <a:lnTo>
                    <a:pt x="133293" y="292102"/>
                  </a:lnTo>
                  <a:lnTo>
                    <a:pt x="149362" y="247228"/>
                  </a:lnTo>
                  <a:lnTo>
                    <a:pt x="174567" y="207620"/>
                  </a:lnTo>
                  <a:lnTo>
                    <a:pt x="207616" y="174568"/>
                  </a:lnTo>
                  <a:lnTo>
                    <a:pt x="247220" y="149363"/>
                  </a:lnTo>
                  <a:lnTo>
                    <a:pt x="292089" y="133293"/>
                  </a:lnTo>
                  <a:lnTo>
                    <a:pt x="340932" y="127650"/>
                  </a:lnTo>
                  <a:lnTo>
                    <a:pt x="605814" y="127650"/>
                  </a:lnTo>
                  <a:lnTo>
                    <a:pt x="581363" y="99877"/>
                  </a:lnTo>
                  <a:lnTo>
                    <a:pt x="548593" y="71034"/>
                  </a:lnTo>
                  <a:lnTo>
                    <a:pt x="512407" y="46571"/>
                  </a:lnTo>
                  <a:lnTo>
                    <a:pt x="473083" y="26809"/>
                  </a:lnTo>
                  <a:lnTo>
                    <a:pt x="431072" y="12188"/>
                  </a:lnTo>
                  <a:lnTo>
                    <a:pt x="386784" y="3115"/>
                  </a:lnTo>
                  <a:lnTo>
                    <a:pt x="340628" y="0"/>
                  </a:lnTo>
                  <a:close/>
                </a:path>
                <a:path w="681355" h="681354" extrusionOk="0">
                  <a:moveTo>
                    <a:pt x="605814" y="127650"/>
                  </a:moveTo>
                  <a:lnTo>
                    <a:pt x="340932" y="127650"/>
                  </a:lnTo>
                  <a:lnTo>
                    <a:pt x="389782" y="133293"/>
                  </a:lnTo>
                  <a:lnTo>
                    <a:pt x="434658" y="149363"/>
                  </a:lnTo>
                  <a:lnTo>
                    <a:pt x="474268" y="174568"/>
                  </a:lnTo>
                  <a:lnTo>
                    <a:pt x="507322" y="207620"/>
                  </a:lnTo>
                  <a:lnTo>
                    <a:pt x="532530" y="247228"/>
                  </a:lnTo>
                  <a:lnTo>
                    <a:pt x="548601" y="292102"/>
                  </a:lnTo>
                  <a:lnTo>
                    <a:pt x="554244" y="340952"/>
                  </a:lnTo>
                  <a:lnTo>
                    <a:pt x="548601" y="389799"/>
                  </a:lnTo>
                  <a:lnTo>
                    <a:pt x="532530" y="434670"/>
                  </a:lnTo>
                  <a:lnTo>
                    <a:pt x="507322" y="474276"/>
                  </a:lnTo>
                  <a:lnTo>
                    <a:pt x="474268" y="507327"/>
                  </a:lnTo>
                  <a:lnTo>
                    <a:pt x="434658" y="532532"/>
                  </a:lnTo>
                  <a:lnTo>
                    <a:pt x="389782" y="548601"/>
                  </a:lnTo>
                  <a:lnTo>
                    <a:pt x="340932" y="554244"/>
                  </a:lnTo>
                  <a:lnTo>
                    <a:pt x="605241" y="554244"/>
                  </a:lnTo>
                  <a:lnTo>
                    <a:pt x="634667" y="512407"/>
                  </a:lnTo>
                  <a:lnTo>
                    <a:pt x="654427" y="473080"/>
                  </a:lnTo>
                  <a:lnTo>
                    <a:pt x="669048" y="431067"/>
                  </a:lnTo>
                  <a:lnTo>
                    <a:pt x="678120" y="386776"/>
                  </a:lnTo>
                  <a:lnTo>
                    <a:pt x="681235" y="340617"/>
                  </a:lnTo>
                  <a:lnTo>
                    <a:pt x="678120" y="294461"/>
                  </a:lnTo>
                  <a:lnTo>
                    <a:pt x="669048" y="250172"/>
                  </a:lnTo>
                  <a:lnTo>
                    <a:pt x="654427" y="208161"/>
                  </a:lnTo>
                  <a:lnTo>
                    <a:pt x="634667" y="168835"/>
                  </a:lnTo>
                  <a:lnTo>
                    <a:pt x="610176" y="132604"/>
                  </a:lnTo>
                  <a:lnTo>
                    <a:pt x="605814" y="127650"/>
                  </a:lnTo>
                  <a:close/>
                </a:path>
              </a:pathLst>
            </a:custGeom>
            <a:solidFill>
              <a:srgbClr val="DDBE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386" name="Google Shape;1386;p154"/>
          <p:cNvGrpSpPr/>
          <p:nvPr/>
        </p:nvGrpSpPr>
        <p:grpSpPr>
          <a:xfrm>
            <a:off x="312339" y="3545041"/>
            <a:ext cx="234443" cy="210742"/>
            <a:chOff x="-5458344" y="4117379"/>
            <a:chExt cx="1474483" cy="1492508"/>
          </a:xfrm>
        </p:grpSpPr>
        <p:sp>
          <p:nvSpPr>
            <p:cNvPr id="1387" name="Google Shape;1387;p154"/>
            <p:cNvSpPr/>
            <p:nvPr/>
          </p:nvSpPr>
          <p:spPr>
            <a:xfrm>
              <a:off x="-4550916" y="5200282"/>
              <a:ext cx="567055" cy="332739"/>
            </a:xfrm>
            <a:custGeom>
              <a:avLst/>
              <a:gdLst/>
              <a:ahLst/>
              <a:cxnLst/>
              <a:rect l="l" t="t" r="r" b="b"/>
              <a:pathLst>
                <a:path w="567055" h="332739" extrusionOk="0">
                  <a:moveTo>
                    <a:pt x="514612" y="0"/>
                  </a:moveTo>
                  <a:lnTo>
                    <a:pt x="494479" y="7233"/>
                  </a:lnTo>
                  <a:lnTo>
                    <a:pt x="475515" y="18238"/>
                  </a:lnTo>
                  <a:lnTo>
                    <a:pt x="456517" y="32227"/>
                  </a:lnTo>
                  <a:lnTo>
                    <a:pt x="436283" y="48412"/>
                  </a:lnTo>
                  <a:lnTo>
                    <a:pt x="413608" y="66009"/>
                  </a:lnTo>
                  <a:lnTo>
                    <a:pt x="356127" y="102287"/>
                  </a:lnTo>
                  <a:lnTo>
                    <a:pt x="318914" y="119396"/>
                  </a:lnTo>
                  <a:lnTo>
                    <a:pt x="274449" y="134769"/>
                  </a:lnTo>
                  <a:lnTo>
                    <a:pt x="221527" y="147619"/>
                  </a:lnTo>
                  <a:lnTo>
                    <a:pt x="158948" y="157160"/>
                  </a:lnTo>
                  <a:lnTo>
                    <a:pt x="85506" y="162605"/>
                  </a:lnTo>
                  <a:lnTo>
                    <a:pt x="0" y="163167"/>
                  </a:lnTo>
                  <a:lnTo>
                    <a:pt x="308440" y="332157"/>
                  </a:lnTo>
                  <a:lnTo>
                    <a:pt x="410427" y="261545"/>
                  </a:lnTo>
                  <a:lnTo>
                    <a:pt x="495217" y="175423"/>
                  </a:lnTo>
                  <a:lnTo>
                    <a:pt x="564590" y="57328"/>
                  </a:lnTo>
                  <a:lnTo>
                    <a:pt x="566730" y="33763"/>
                  </a:lnTo>
                  <a:lnTo>
                    <a:pt x="556780" y="13672"/>
                  </a:lnTo>
                  <a:lnTo>
                    <a:pt x="538240" y="1076"/>
                  </a:lnTo>
                  <a:lnTo>
                    <a:pt x="514612" y="0"/>
                  </a:lnTo>
                  <a:close/>
                </a:path>
              </a:pathLst>
            </a:custGeom>
            <a:solidFill>
              <a:srgbClr val="A1224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8" name="Google Shape;1388;p154"/>
            <p:cNvSpPr/>
            <p:nvPr/>
          </p:nvSpPr>
          <p:spPr>
            <a:xfrm>
              <a:off x="-5458344" y="5115222"/>
              <a:ext cx="1147444" cy="494665"/>
            </a:xfrm>
            <a:custGeom>
              <a:avLst/>
              <a:gdLst/>
              <a:ahLst/>
              <a:cxnLst/>
              <a:rect l="l" t="t" r="r" b="b"/>
              <a:pathLst>
                <a:path w="1147444" h="494665" extrusionOk="0">
                  <a:moveTo>
                    <a:pt x="229503" y="0"/>
                  </a:moveTo>
                  <a:lnTo>
                    <a:pt x="183615" y="5259"/>
                  </a:lnTo>
                  <a:lnTo>
                    <a:pt x="139401" y="18172"/>
                  </a:lnTo>
                  <a:lnTo>
                    <a:pt x="97896" y="38438"/>
                  </a:lnTo>
                  <a:lnTo>
                    <a:pt x="60136" y="65754"/>
                  </a:lnTo>
                  <a:lnTo>
                    <a:pt x="27159" y="99816"/>
                  </a:lnTo>
                  <a:lnTo>
                    <a:pt x="0" y="140323"/>
                  </a:lnTo>
                  <a:lnTo>
                    <a:pt x="473744" y="399886"/>
                  </a:lnTo>
                  <a:lnTo>
                    <a:pt x="517803" y="419447"/>
                  </a:lnTo>
                  <a:lnTo>
                    <a:pt x="562804" y="436843"/>
                  </a:lnTo>
                  <a:lnTo>
                    <a:pt x="608666" y="452030"/>
                  </a:lnTo>
                  <a:lnTo>
                    <a:pt x="655309" y="464962"/>
                  </a:lnTo>
                  <a:lnTo>
                    <a:pt x="702652" y="475596"/>
                  </a:lnTo>
                  <a:lnTo>
                    <a:pt x="750614" y="483887"/>
                  </a:lnTo>
                  <a:lnTo>
                    <a:pt x="799114" y="489792"/>
                  </a:lnTo>
                  <a:lnTo>
                    <a:pt x="848071" y="493265"/>
                  </a:lnTo>
                  <a:lnTo>
                    <a:pt x="897406" y="494262"/>
                  </a:lnTo>
                  <a:lnTo>
                    <a:pt x="947036" y="492740"/>
                  </a:lnTo>
                  <a:lnTo>
                    <a:pt x="996880" y="488653"/>
                  </a:lnTo>
                  <a:lnTo>
                    <a:pt x="1046859" y="481958"/>
                  </a:lnTo>
                  <a:lnTo>
                    <a:pt x="1096892" y="472610"/>
                  </a:lnTo>
                  <a:lnTo>
                    <a:pt x="1146897" y="460565"/>
                  </a:lnTo>
                  <a:lnTo>
                    <a:pt x="366847" y="33175"/>
                  </a:lnTo>
                  <a:lnTo>
                    <a:pt x="322155" y="13655"/>
                  </a:lnTo>
                  <a:lnTo>
                    <a:pt x="276029" y="2697"/>
                  </a:lnTo>
                  <a:lnTo>
                    <a:pt x="229503" y="0"/>
                  </a:lnTo>
                  <a:close/>
                </a:path>
              </a:pathLst>
            </a:custGeom>
            <a:solidFill>
              <a:srgbClr val="6A1C3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89" name="Google Shape;1389;p154"/>
            <p:cNvSpPr/>
            <p:nvPr/>
          </p:nvSpPr>
          <p:spPr>
            <a:xfrm>
              <a:off x="-5114532" y="4117379"/>
              <a:ext cx="1120140" cy="1120139"/>
            </a:xfrm>
            <a:custGeom>
              <a:avLst/>
              <a:gdLst/>
              <a:ahLst/>
              <a:cxnLst/>
              <a:rect l="l" t="t" r="r" b="b"/>
              <a:pathLst>
                <a:path w="1120140" h="1120139" extrusionOk="0">
                  <a:moveTo>
                    <a:pt x="560087" y="0"/>
                  </a:moveTo>
                  <a:lnTo>
                    <a:pt x="507980" y="2395"/>
                  </a:lnTo>
                  <a:lnTo>
                    <a:pt x="457234" y="9438"/>
                  </a:lnTo>
                  <a:lnTo>
                    <a:pt x="408055" y="20916"/>
                  </a:lnTo>
                  <a:lnTo>
                    <a:pt x="360648" y="36616"/>
                  </a:lnTo>
                  <a:lnTo>
                    <a:pt x="313540" y="59636"/>
                  </a:lnTo>
                  <a:lnTo>
                    <a:pt x="268739" y="86371"/>
                  </a:lnTo>
                  <a:lnTo>
                    <a:pt x="226445" y="116620"/>
                  </a:lnTo>
                  <a:lnTo>
                    <a:pt x="186860" y="150181"/>
                  </a:lnTo>
                  <a:lnTo>
                    <a:pt x="150185" y="186854"/>
                  </a:lnTo>
                  <a:lnTo>
                    <a:pt x="116622" y="226437"/>
                  </a:lnTo>
                  <a:lnTo>
                    <a:pt x="86372" y="268730"/>
                  </a:lnTo>
                  <a:lnTo>
                    <a:pt x="59636" y="313530"/>
                  </a:lnTo>
                  <a:lnTo>
                    <a:pt x="36616" y="360638"/>
                  </a:lnTo>
                  <a:lnTo>
                    <a:pt x="20934" y="408045"/>
                  </a:lnTo>
                  <a:lnTo>
                    <a:pt x="9453" y="457222"/>
                  </a:lnTo>
                  <a:lnTo>
                    <a:pt x="2400" y="507957"/>
                  </a:lnTo>
                  <a:lnTo>
                    <a:pt x="0" y="560035"/>
                  </a:lnTo>
                  <a:lnTo>
                    <a:pt x="2055" y="608360"/>
                  </a:lnTo>
                  <a:lnTo>
                    <a:pt x="8111" y="655544"/>
                  </a:lnTo>
                  <a:lnTo>
                    <a:pt x="17998" y="701419"/>
                  </a:lnTo>
                  <a:lnTo>
                    <a:pt x="31549" y="745816"/>
                  </a:lnTo>
                  <a:lnTo>
                    <a:pt x="48595" y="788567"/>
                  </a:lnTo>
                  <a:lnTo>
                    <a:pt x="68968" y="829505"/>
                  </a:lnTo>
                  <a:lnTo>
                    <a:pt x="92500" y="868460"/>
                  </a:lnTo>
                  <a:lnTo>
                    <a:pt x="119023" y="905265"/>
                  </a:lnTo>
                  <a:lnTo>
                    <a:pt x="148369" y="939752"/>
                  </a:lnTo>
                  <a:lnTo>
                    <a:pt x="180402" y="971780"/>
                  </a:lnTo>
                  <a:lnTo>
                    <a:pt x="214857" y="1001099"/>
                  </a:lnTo>
                  <a:lnTo>
                    <a:pt x="251662" y="1027622"/>
                  </a:lnTo>
                  <a:lnTo>
                    <a:pt x="290617" y="1051154"/>
                  </a:lnTo>
                  <a:lnTo>
                    <a:pt x="331555" y="1071527"/>
                  </a:lnTo>
                  <a:lnTo>
                    <a:pt x="374306" y="1088573"/>
                  </a:lnTo>
                  <a:lnTo>
                    <a:pt x="418703" y="1102124"/>
                  </a:lnTo>
                  <a:lnTo>
                    <a:pt x="464578" y="1112011"/>
                  </a:lnTo>
                  <a:lnTo>
                    <a:pt x="511762" y="1118067"/>
                  </a:lnTo>
                  <a:lnTo>
                    <a:pt x="560087" y="1120122"/>
                  </a:lnTo>
                  <a:lnTo>
                    <a:pt x="608412" y="1118067"/>
                  </a:lnTo>
                  <a:lnTo>
                    <a:pt x="655595" y="1112011"/>
                  </a:lnTo>
                  <a:lnTo>
                    <a:pt x="701468" y="1102124"/>
                  </a:lnTo>
                  <a:lnTo>
                    <a:pt x="745862" y="1088573"/>
                  </a:lnTo>
                  <a:lnTo>
                    <a:pt x="788611" y="1071527"/>
                  </a:lnTo>
                  <a:lnTo>
                    <a:pt x="829545" y="1051154"/>
                  </a:lnTo>
                  <a:lnTo>
                    <a:pt x="868496" y="1027622"/>
                  </a:lnTo>
                  <a:lnTo>
                    <a:pt x="905298" y="1001099"/>
                  </a:lnTo>
                  <a:lnTo>
                    <a:pt x="926643" y="982933"/>
                  </a:lnTo>
                  <a:lnTo>
                    <a:pt x="560642" y="982933"/>
                  </a:lnTo>
                  <a:lnTo>
                    <a:pt x="511393" y="980092"/>
                  </a:lnTo>
                  <a:lnTo>
                    <a:pt x="463720" y="971753"/>
                  </a:lnTo>
                  <a:lnTo>
                    <a:pt x="418218" y="958314"/>
                  </a:lnTo>
                  <a:lnTo>
                    <a:pt x="374926" y="940011"/>
                  </a:lnTo>
                  <a:lnTo>
                    <a:pt x="334252" y="917188"/>
                  </a:lnTo>
                  <a:lnTo>
                    <a:pt x="296515" y="890161"/>
                  </a:lnTo>
                  <a:lnTo>
                    <a:pt x="262031" y="859247"/>
                  </a:lnTo>
                  <a:lnTo>
                    <a:pt x="231116" y="824763"/>
                  </a:lnTo>
                  <a:lnTo>
                    <a:pt x="204089" y="787026"/>
                  </a:lnTo>
                  <a:lnTo>
                    <a:pt x="181264" y="746353"/>
                  </a:lnTo>
                  <a:lnTo>
                    <a:pt x="162961" y="703060"/>
                  </a:lnTo>
                  <a:lnTo>
                    <a:pt x="149494" y="657464"/>
                  </a:lnTo>
                  <a:lnTo>
                    <a:pt x="141182" y="609882"/>
                  </a:lnTo>
                  <a:lnTo>
                    <a:pt x="138341" y="560632"/>
                  </a:lnTo>
                  <a:lnTo>
                    <a:pt x="141182" y="511375"/>
                  </a:lnTo>
                  <a:lnTo>
                    <a:pt x="149494" y="463788"/>
                  </a:lnTo>
                  <a:lnTo>
                    <a:pt x="162961" y="418187"/>
                  </a:lnTo>
                  <a:lnTo>
                    <a:pt x="181264" y="374891"/>
                  </a:lnTo>
                  <a:lnTo>
                    <a:pt x="204089" y="334214"/>
                  </a:lnTo>
                  <a:lnTo>
                    <a:pt x="231116" y="296475"/>
                  </a:lnTo>
                  <a:lnTo>
                    <a:pt x="262031" y="261989"/>
                  </a:lnTo>
                  <a:lnTo>
                    <a:pt x="296515" y="231074"/>
                  </a:lnTo>
                  <a:lnTo>
                    <a:pt x="334252" y="204046"/>
                  </a:lnTo>
                  <a:lnTo>
                    <a:pt x="374926" y="181221"/>
                  </a:lnTo>
                  <a:lnTo>
                    <a:pt x="418218" y="162918"/>
                  </a:lnTo>
                  <a:lnTo>
                    <a:pt x="463813" y="149452"/>
                  </a:lnTo>
                  <a:lnTo>
                    <a:pt x="511393" y="141140"/>
                  </a:lnTo>
                  <a:lnTo>
                    <a:pt x="560642" y="138299"/>
                  </a:lnTo>
                  <a:lnTo>
                    <a:pt x="927970" y="138299"/>
                  </a:lnTo>
                  <a:lnTo>
                    <a:pt x="905298" y="119007"/>
                  </a:lnTo>
                  <a:lnTo>
                    <a:pt x="868496" y="92487"/>
                  </a:lnTo>
                  <a:lnTo>
                    <a:pt x="829545" y="68958"/>
                  </a:lnTo>
                  <a:lnTo>
                    <a:pt x="788611" y="48588"/>
                  </a:lnTo>
                  <a:lnTo>
                    <a:pt x="745862" y="31544"/>
                  </a:lnTo>
                  <a:lnTo>
                    <a:pt x="701468" y="17995"/>
                  </a:lnTo>
                  <a:lnTo>
                    <a:pt x="655595" y="8110"/>
                  </a:lnTo>
                  <a:lnTo>
                    <a:pt x="608412" y="2055"/>
                  </a:lnTo>
                  <a:lnTo>
                    <a:pt x="560087" y="0"/>
                  </a:lnTo>
                  <a:close/>
                </a:path>
                <a:path w="1120140" h="1120139" extrusionOk="0">
                  <a:moveTo>
                    <a:pt x="927970" y="138299"/>
                  </a:moveTo>
                  <a:lnTo>
                    <a:pt x="560642" y="138299"/>
                  </a:lnTo>
                  <a:lnTo>
                    <a:pt x="609891" y="141140"/>
                  </a:lnTo>
                  <a:lnTo>
                    <a:pt x="657473" y="149452"/>
                  </a:lnTo>
                  <a:lnTo>
                    <a:pt x="703070" y="162918"/>
                  </a:lnTo>
                  <a:lnTo>
                    <a:pt x="746365" y="181221"/>
                  </a:lnTo>
                  <a:lnTo>
                    <a:pt x="787041" y="204046"/>
                  </a:lnTo>
                  <a:lnTo>
                    <a:pt x="824782" y="231074"/>
                  </a:lnTo>
                  <a:lnTo>
                    <a:pt x="859269" y="261989"/>
                  </a:lnTo>
                  <a:lnTo>
                    <a:pt x="890187" y="296475"/>
                  </a:lnTo>
                  <a:lnTo>
                    <a:pt x="917218" y="334214"/>
                  </a:lnTo>
                  <a:lnTo>
                    <a:pt x="940045" y="374891"/>
                  </a:lnTo>
                  <a:lnTo>
                    <a:pt x="958351" y="418187"/>
                  </a:lnTo>
                  <a:lnTo>
                    <a:pt x="971820" y="463788"/>
                  </a:lnTo>
                  <a:lnTo>
                    <a:pt x="980133" y="511375"/>
                  </a:lnTo>
                  <a:lnTo>
                    <a:pt x="982975" y="560632"/>
                  </a:lnTo>
                  <a:lnTo>
                    <a:pt x="980133" y="609882"/>
                  </a:lnTo>
                  <a:lnTo>
                    <a:pt x="971820" y="657464"/>
                  </a:lnTo>
                  <a:lnTo>
                    <a:pt x="958351" y="703060"/>
                  </a:lnTo>
                  <a:lnTo>
                    <a:pt x="940045" y="746353"/>
                  </a:lnTo>
                  <a:lnTo>
                    <a:pt x="917218" y="787026"/>
                  </a:lnTo>
                  <a:lnTo>
                    <a:pt x="890187" y="824763"/>
                  </a:lnTo>
                  <a:lnTo>
                    <a:pt x="859269" y="859247"/>
                  </a:lnTo>
                  <a:lnTo>
                    <a:pt x="824782" y="890161"/>
                  </a:lnTo>
                  <a:lnTo>
                    <a:pt x="787041" y="917188"/>
                  </a:lnTo>
                  <a:lnTo>
                    <a:pt x="746365" y="940011"/>
                  </a:lnTo>
                  <a:lnTo>
                    <a:pt x="703070" y="958314"/>
                  </a:lnTo>
                  <a:lnTo>
                    <a:pt x="657473" y="971780"/>
                  </a:lnTo>
                  <a:lnTo>
                    <a:pt x="609891" y="980092"/>
                  </a:lnTo>
                  <a:lnTo>
                    <a:pt x="560642" y="982933"/>
                  </a:lnTo>
                  <a:lnTo>
                    <a:pt x="926643" y="982933"/>
                  </a:lnTo>
                  <a:lnTo>
                    <a:pt x="971777" y="939752"/>
                  </a:lnTo>
                  <a:lnTo>
                    <a:pt x="1001119" y="905265"/>
                  </a:lnTo>
                  <a:lnTo>
                    <a:pt x="1027638" y="868460"/>
                  </a:lnTo>
                  <a:lnTo>
                    <a:pt x="1051166" y="829505"/>
                  </a:lnTo>
                  <a:lnTo>
                    <a:pt x="1071536" y="788567"/>
                  </a:lnTo>
                  <a:lnTo>
                    <a:pt x="1088579" y="745816"/>
                  </a:lnTo>
                  <a:lnTo>
                    <a:pt x="1102127" y="701419"/>
                  </a:lnTo>
                  <a:lnTo>
                    <a:pt x="1112013" y="655544"/>
                  </a:lnTo>
                  <a:lnTo>
                    <a:pt x="1118067" y="608360"/>
                  </a:lnTo>
                  <a:lnTo>
                    <a:pt x="1120122" y="560035"/>
                  </a:lnTo>
                  <a:lnTo>
                    <a:pt x="1118067" y="511711"/>
                  </a:lnTo>
                  <a:lnTo>
                    <a:pt x="1112013" y="464529"/>
                  </a:lnTo>
                  <a:lnTo>
                    <a:pt x="1102127" y="418658"/>
                  </a:lnTo>
                  <a:lnTo>
                    <a:pt x="1088579" y="374264"/>
                  </a:lnTo>
                  <a:lnTo>
                    <a:pt x="1071536" y="331516"/>
                  </a:lnTo>
                  <a:lnTo>
                    <a:pt x="1051166" y="290582"/>
                  </a:lnTo>
                  <a:lnTo>
                    <a:pt x="1027638" y="251630"/>
                  </a:lnTo>
                  <a:lnTo>
                    <a:pt x="1001119" y="214829"/>
                  </a:lnTo>
                  <a:lnTo>
                    <a:pt x="971777" y="180346"/>
                  </a:lnTo>
                  <a:lnTo>
                    <a:pt x="939781" y="148349"/>
                  </a:lnTo>
                  <a:lnTo>
                    <a:pt x="927970" y="138299"/>
                  </a:lnTo>
                  <a:close/>
                </a:path>
              </a:pathLst>
            </a:custGeom>
            <a:solidFill>
              <a:srgbClr val="C194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90" name="Google Shape;1390;p154"/>
            <p:cNvSpPr/>
            <p:nvPr/>
          </p:nvSpPr>
          <p:spPr>
            <a:xfrm>
              <a:off x="-4895080" y="4336811"/>
              <a:ext cx="681355" cy="681354"/>
            </a:xfrm>
            <a:custGeom>
              <a:avLst/>
              <a:gdLst/>
              <a:ahLst/>
              <a:cxnLst/>
              <a:rect l="l" t="t" r="r" b="b"/>
              <a:pathLst>
                <a:path w="681355" h="681354" extrusionOk="0">
                  <a:moveTo>
                    <a:pt x="340628" y="0"/>
                  </a:moveTo>
                  <a:lnTo>
                    <a:pt x="278685" y="5652"/>
                  </a:lnTo>
                  <a:lnTo>
                    <a:pt x="218202" y="22732"/>
                  </a:lnTo>
                  <a:lnTo>
                    <a:pt x="175935" y="44458"/>
                  </a:lnTo>
                  <a:lnTo>
                    <a:pt x="137023" y="71063"/>
                  </a:lnTo>
                  <a:lnTo>
                    <a:pt x="101907" y="102134"/>
                  </a:lnTo>
                  <a:lnTo>
                    <a:pt x="70832" y="137434"/>
                  </a:lnTo>
                  <a:lnTo>
                    <a:pt x="44172" y="176608"/>
                  </a:lnTo>
                  <a:lnTo>
                    <a:pt x="22271" y="219333"/>
                  </a:lnTo>
                  <a:lnTo>
                    <a:pt x="5595" y="278852"/>
                  </a:lnTo>
                  <a:lnTo>
                    <a:pt x="0" y="340617"/>
                  </a:lnTo>
                  <a:lnTo>
                    <a:pt x="3115" y="386776"/>
                  </a:lnTo>
                  <a:lnTo>
                    <a:pt x="12188" y="431067"/>
                  </a:lnTo>
                  <a:lnTo>
                    <a:pt x="26810" y="473080"/>
                  </a:lnTo>
                  <a:lnTo>
                    <a:pt x="46571" y="512407"/>
                  </a:lnTo>
                  <a:lnTo>
                    <a:pt x="71064" y="548639"/>
                  </a:lnTo>
                  <a:lnTo>
                    <a:pt x="99879" y="581367"/>
                  </a:lnTo>
                  <a:lnTo>
                    <a:pt x="132606" y="610181"/>
                  </a:lnTo>
                  <a:lnTo>
                    <a:pt x="168838" y="634674"/>
                  </a:lnTo>
                  <a:lnTo>
                    <a:pt x="208165" y="654436"/>
                  </a:lnTo>
                  <a:lnTo>
                    <a:pt x="250179" y="669058"/>
                  </a:lnTo>
                  <a:lnTo>
                    <a:pt x="294469" y="678131"/>
                  </a:lnTo>
                  <a:lnTo>
                    <a:pt x="340628" y="681246"/>
                  </a:lnTo>
                  <a:lnTo>
                    <a:pt x="386784" y="678131"/>
                  </a:lnTo>
                  <a:lnTo>
                    <a:pt x="431072" y="669058"/>
                  </a:lnTo>
                  <a:lnTo>
                    <a:pt x="473083" y="654436"/>
                  </a:lnTo>
                  <a:lnTo>
                    <a:pt x="512407" y="634674"/>
                  </a:lnTo>
                  <a:lnTo>
                    <a:pt x="548637" y="610181"/>
                  </a:lnTo>
                  <a:lnTo>
                    <a:pt x="581363" y="581367"/>
                  </a:lnTo>
                  <a:lnTo>
                    <a:pt x="605241" y="554244"/>
                  </a:lnTo>
                  <a:lnTo>
                    <a:pt x="340932" y="554244"/>
                  </a:lnTo>
                  <a:lnTo>
                    <a:pt x="292089" y="548601"/>
                  </a:lnTo>
                  <a:lnTo>
                    <a:pt x="247220" y="532532"/>
                  </a:lnTo>
                  <a:lnTo>
                    <a:pt x="207616" y="507327"/>
                  </a:lnTo>
                  <a:lnTo>
                    <a:pt x="174567" y="474276"/>
                  </a:lnTo>
                  <a:lnTo>
                    <a:pt x="149362" y="434670"/>
                  </a:lnTo>
                  <a:lnTo>
                    <a:pt x="133293" y="389799"/>
                  </a:lnTo>
                  <a:lnTo>
                    <a:pt x="127650" y="340952"/>
                  </a:lnTo>
                  <a:lnTo>
                    <a:pt x="133293" y="292102"/>
                  </a:lnTo>
                  <a:lnTo>
                    <a:pt x="149362" y="247228"/>
                  </a:lnTo>
                  <a:lnTo>
                    <a:pt x="174567" y="207620"/>
                  </a:lnTo>
                  <a:lnTo>
                    <a:pt x="207616" y="174568"/>
                  </a:lnTo>
                  <a:lnTo>
                    <a:pt x="247220" y="149363"/>
                  </a:lnTo>
                  <a:lnTo>
                    <a:pt x="292089" y="133293"/>
                  </a:lnTo>
                  <a:lnTo>
                    <a:pt x="340932" y="127650"/>
                  </a:lnTo>
                  <a:lnTo>
                    <a:pt x="605814" y="127650"/>
                  </a:lnTo>
                  <a:lnTo>
                    <a:pt x="581363" y="99877"/>
                  </a:lnTo>
                  <a:lnTo>
                    <a:pt x="548593" y="71034"/>
                  </a:lnTo>
                  <a:lnTo>
                    <a:pt x="512407" y="46571"/>
                  </a:lnTo>
                  <a:lnTo>
                    <a:pt x="473083" y="26809"/>
                  </a:lnTo>
                  <a:lnTo>
                    <a:pt x="431072" y="12188"/>
                  </a:lnTo>
                  <a:lnTo>
                    <a:pt x="386784" y="3115"/>
                  </a:lnTo>
                  <a:lnTo>
                    <a:pt x="340628" y="0"/>
                  </a:lnTo>
                  <a:close/>
                </a:path>
                <a:path w="681355" h="681354" extrusionOk="0">
                  <a:moveTo>
                    <a:pt x="605814" y="127650"/>
                  </a:moveTo>
                  <a:lnTo>
                    <a:pt x="340932" y="127650"/>
                  </a:lnTo>
                  <a:lnTo>
                    <a:pt x="389782" y="133293"/>
                  </a:lnTo>
                  <a:lnTo>
                    <a:pt x="434658" y="149363"/>
                  </a:lnTo>
                  <a:lnTo>
                    <a:pt x="474268" y="174568"/>
                  </a:lnTo>
                  <a:lnTo>
                    <a:pt x="507322" y="207620"/>
                  </a:lnTo>
                  <a:lnTo>
                    <a:pt x="532530" y="247228"/>
                  </a:lnTo>
                  <a:lnTo>
                    <a:pt x="548601" y="292102"/>
                  </a:lnTo>
                  <a:lnTo>
                    <a:pt x="554244" y="340952"/>
                  </a:lnTo>
                  <a:lnTo>
                    <a:pt x="548601" y="389799"/>
                  </a:lnTo>
                  <a:lnTo>
                    <a:pt x="532530" y="434670"/>
                  </a:lnTo>
                  <a:lnTo>
                    <a:pt x="507322" y="474276"/>
                  </a:lnTo>
                  <a:lnTo>
                    <a:pt x="474268" y="507327"/>
                  </a:lnTo>
                  <a:lnTo>
                    <a:pt x="434658" y="532532"/>
                  </a:lnTo>
                  <a:lnTo>
                    <a:pt x="389782" y="548601"/>
                  </a:lnTo>
                  <a:lnTo>
                    <a:pt x="340932" y="554244"/>
                  </a:lnTo>
                  <a:lnTo>
                    <a:pt x="605241" y="554244"/>
                  </a:lnTo>
                  <a:lnTo>
                    <a:pt x="634667" y="512407"/>
                  </a:lnTo>
                  <a:lnTo>
                    <a:pt x="654427" y="473080"/>
                  </a:lnTo>
                  <a:lnTo>
                    <a:pt x="669048" y="431067"/>
                  </a:lnTo>
                  <a:lnTo>
                    <a:pt x="678120" y="386776"/>
                  </a:lnTo>
                  <a:lnTo>
                    <a:pt x="681235" y="340617"/>
                  </a:lnTo>
                  <a:lnTo>
                    <a:pt x="678120" y="294461"/>
                  </a:lnTo>
                  <a:lnTo>
                    <a:pt x="669048" y="250172"/>
                  </a:lnTo>
                  <a:lnTo>
                    <a:pt x="654427" y="208161"/>
                  </a:lnTo>
                  <a:lnTo>
                    <a:pt x="634667" y="168835"/>
                  </a:lnTo>
                  <a:lnTo>
                    <a:pt x="610176" y="132604"/>
                  </a:lnTo>
                  <a:lnTo>
                    <a:pt x="605814" y="127650"/>
                  </a:lnTo>
                  <a:close/>
                </a:path>
              </a:pathLst>
            </a:custGeom>
            <a:solidFill>
              <a:srgbClr val="DDBE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grpSp>
        <p:nvGrpSpPr>
          <p:cNvPr id="1391" name="Google Shape;1391;p154"/>
          <p:cNvGrpSpPr/>
          <p:nvPr/>
        </p:nvGrpSpPr>
        <p:grpSpPr>
          <a:xfrm>
            <a:off x="325043" y="4267373"/>
            <a:ext cx="234443" cy="210742"/>
            <a:chOff x="-5458344" y="4117379"/>
            <a:chExt cx="1474483" cy="1492508"/>
          </a:xfrm>
        </p:grpSpPr>
        <p:sp>
          <p:nvSpPr>
            <p:cNvPr id="1392" name="Google Shape;1392;p154"/>
            <p:cNvSpPr/>
            <p:nvPr/>
          </p:nvSpPr>
          <p:spPr>
            <a:xfrm>
              <a:off x="-4550916" y="5200282"/>
              <a:ext cx="567055" cy="332739"/>
            </a:xfrm>
            <a:custGeom>
              <a:avLst/>
              <a:gdLst/>
              <a:ahLst/>
              <a:cxnLst/>
              <a:rect l="l" t="t" r="r" b="b"/>
              <a:pathLst>
                <a:path w="567055" h="332739" extrusionOk="0">
                  <a:moveTo>
                    <a:pt x="514612" y="0"/>
                  </a:moveTo>
                  <a:lnTo>
                    <a:pt x="494479" y="7233"/>
                  </a:lnTo>
                  <a:lnTo>
                    <a:pt x="475515" y="18238"/>
                  </a:lnTo>
                  <a:lnTo>
                    <a:pt x="456517" y="32227"/>
                  </a:lnTo>
                  <a:lnTo>
                    <a:pt x="436283" y="48412"/>
                  </a:lnTo>
                  <a:lnTo>
                    <a:pt x="413608" y="66009"/>
                  </a:lnTo>
                  <a:lnTo>
                    <a:pt x="356127" y="102287"/>
                  </a:lnTo>
                  <a:lnTo>
                    <a:pt x="318914" y="119396"/>
                  </a:lnTo>
                  <a:lnTo>
                    <a:pt x="274449" y="134769"/>
                  </a:lnTo>
                  <a:lnTo>
                    <a:pt x="221527" y="147619"/>
                  </a:lnTo>
                  <a:lnTo>
                    <a:pt x="158948" y="157160"/>
                  </a:lnTo>
                  <a:lnTo>
                    <a:pt x="85506" y="162605"/>
                  </a:lnTo>
                  <a:lnTo>
                    <a:pt x="0" y="163167"/>
                  </a:lnTo>
                  <a:lnTo>
                    <a:pt x="308440" y="332157"/>
                  </a:lnTo>
                  <a:lnTo>
                    <a:pt x="410427" y="261545"/>
                  </a:lnTo>
                  <a:lnTo>
                    <a:pt x="495217" y="175423"/>
                  </a:lnTo>
                  <a:lnTo>
                    <a:pt x="564590" y="57328"/>
                  </a:lnTo>
                  <a:lnTo>
                    <a:pt x="566730" y="33763"/>
                  </a:lnTo>
                  <a:lnTo>
                    <a:pt x="556780" y="13672"/>
                  </a:lnTo>
                  <a:lnTo>
                    <a:pt x="538240" y="1076"/>
                  </a:lnTo>
                  <a:lnTo>
                    <a:pt x="514612" y="0"/>
                  </a:lnTo>
                  <a:close/>
                </a:path>
              </a:pathLst>
            </a:custGeom>
            <a:solidFill>
              <a:srgbClr val="A1224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93" name="Google Shape;1393;p154"/>
            <p:cNvSpPr/>
            <p:nvPr/>
          </p:nvSpPr>
          <p:spPr>
            <a:xfrm>
              <a:off x="-5458344" y="5115222"/>
              <a:ext cx="1147444" cy="494665"/>
            </a:xfrm>
            <a:custGeom>
              <a:avLst/>
              <a:gdLst/>
              <a:ahLst/>
              <a:cxnLst/>
              <a:rect l="l" t="t" r="r" b="b"/>
              <a:pathLst>
                <a:path w="1147444" h="494665" extrusionOk="0">
                  <a:moveTo>
                    <a:pt x="229503" y="0"/>
                  </a:moveTo>
                  <a:lnTo>
                    <a:pt x="183615" y="5259"/>
                  </a:lnTo>
                  <a:lnTo>
                    <a:pt x="139401" y="18172"/>
                  </a:lnTo>
                  <a:lnTo>
                    <a:pt x="97896" y="38438"/>
                  </a:lnTo>
                  <a:lnTo>
                    <a:pt x="60136" y="65754"/>
                  </a:lnTo>
                  <a:lnTo>
                    <a:pt x="27159" y="99816"/>
                  </a:lnTo>
                  <a:lnTo>
                    <a:pt x="0" y="140323"/>
                  </a:lnTo>
                  <a:lnTo>
                    <a:pt x="473744" y="399886"/>
                  </a:lnTo>
                  <a:lnTo>
                    <a:pt x="517803" y="419447"/>
                  </a:lnTo>
                  <a:lnTo>
                    <a:pt x="562804" y="436843"/>
                  </a:lnTo>
                  <a:lnTo>
                    <a:pt x="608666" y="452030"/>
                  </a:lnTo>
                  <a:lnTo>
                    <a:pt x="655309" y="464962"/>
                  </a:lnTo>
                  <a:lnTo>
                    <a:pt x="702652" y="475596"/>
                  </a:lnTo>
                  <a:lnTo>
                    <a:pt x="750614" y="483887"/>
                  </a:lnTo>
                  <a:lnTo>
                    <a:pt x="799114" y="489792"/>
                  </a:lnTo>
                  <a:lnTo>
                    <a:pt x="848071" y="493265"/>
                  </a:lnTo>
                  <a:lnTo>
                    <a:pt x="897406" y="494262"/>
                  </a:lnTo>
                  <a:lnTo>
                    <a:pt x="947036" y="492740"/>
                  </a:lnTo>
                  <a:lnTo>
                    <a:pt x="996880" y="488653"/>
                  </a:lnTo>
                  <a:lnTo>
                    <a:pt x="1046859" y="481958"/>
                  </a:lnTo>
                  <a:lnTo>
                    <a:pt x="1096892" y="472610"/>
                  </a:lnTo>
                  <a:lnTo>
                    <a:pt x="1146897" y="460565"/>
                  </a:lnTo>
                  <a:lnTo>
                    <a:pt x="366847" y="33175"/>
                  </a:lnTo>
                  <a:lnTo>
                    <a:pt x="322155" y="13655"/>
                  </a:lnTo>
                  <a:lnTo>
                    <a:pt x="276029" y="2697"/>
                  </a:lnTo>
                  <a:lnTo>
                    <a:pt x="229503" y="0"/>
                  </a:lnTo>
                  <a:close/>
                </a:path>
              </a:pathLst>
            </a:custGeom>
            <a:solidFill>
              <a:srgbClr val="6A1C3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94" name="Google Shape;1394;p154"/>
            <p:cNvSpPr/>
            <p:nvPr/>
          </p:nvSpPr>
          <p:spPr>
            <a:xfrm>
              <a:off x="-5114532" y="4117379"/>
              <a:ext cx="1120140" cy="1120139"/>
            </a:xfrm>
            <a:custGeom>
              <a:avLst/>
              <a:gdLst/>
              <a:ahLst/>
              <a:cxnLst/>
              <a:rect l="l" t="t" r="r" b="b"/>
              <a:pathLst>
                <a:path w="1120140" h="1120139" extrusionOk="0">
                  <a:moveTo>
                    <a:pt x="560087" y="0"/>
                  </a:moveTo>
                  <a:lnTo>
                    <a:pt x="507980" y="2395"/>
                  </a:lnTo>
                  <a:lnTo>
                    <a:pt x="457234" y="9438"/>
                  </a:lnTo>
                  <a:lnTo>
                    <a:pt x="408055" y="20916"/>
                  </a:lnTo>
                  <a:lnTo>
                    <a:pt x="360648" y="36616"/>
                  </a:lnTo>
                  <a:lnTo>
                    <a:pt x="313540" y="59636"/>
                  </a:lnTo>
                  <a:lnTo>
                    <a:pt x="268739" y="86371"/>
                  </a:lnTo>
                  <a:lnTo>
                    <a:pt x="226445" y="116620"/>
                  </a:lnTo>
                  <a:lnTo>
                    <a:pt x="186860" y="150181"/>
                  </a:lnTo>
                  <a:lnTo>
                    <a:pt x="150185" y="186854"/>
                  </a:lnTo>
                  <a:lnTo>
                    <a:pt x="116622" y="226437"/>
                  </a:lnTo>
                  <a:lnTo>
                    <a:pt x="86372" y="268730"/>
                  </a:lnTo>
                  <a:lnTo>
                    <a:pt x="59636" y="313530"/>
                  </a:lnTo>
                  <a:lnTo>
                    <a:pt x="36616" y="360638"/>
                  </a:lnTo>
                  <a:lnTo>
                    <a:pt x="20934" y="408045"/>
                  </a:lnTo>
                  <a:lnTo>
                    <a:pt x="9453" y="457222"/>
                  </a:lnTo>
                  <a:lnTo>
                    <a:pt x="2400" y="507957"/>
                  </a:lnTo>
                  <a:lnTo>
                    <a:pt x="0" y="560035"/>
                  </a:lnTo>
                  <a:lnTo>
                    <a:pt x="2055" y="608360"/>
                  </a:lnTo>
                  <a:lnTo>
                    <a:pt x="8111" y="655544"/>
                  </a:lnTo>
                  <a:lnTo>
                    <a:pt x="17998" y="701419"/>
                  </a:lnTo>
                  <a:lnTo>
                    <a:pt x="31549" y="745816"/>
                  </a:lnTo>
                  <a:lnTo>
                    <a:pt x="48595" y="788567"/>
                  </a:lnTo>
                  <a:lnTo>
                    <a:pt x="68968" y="829505"/>
                  </a:lnTo>
                  <a:lnTo>
                    <a:pt x="92500" y="868460"/>
                  </a:lnTo>
                  <a:lnTo>
                    <a:pt x="119023" y="905265"/>
                  </a:lnTo>
                  <a:lnTo>
                    <a:pt x="148369" y="939752"/>
                  </a:lnTo>
                  <a:lnTo>
                    <a:pt x="180402" y="971780"/>
                  </a:lnTo>
                  <a:lnTo>
                    <a:pt x="214857" y="1001099"/>
                  </a:lnTo>
                  <a:lnTo>
                    <a:pt x="251662" y="1027622"/>
                  </a:lnTo>
                  <a:lnTo>
                    <a:pt x="290617" y="1051154"/>
                  </a:lnTo>
                  <a:lnTo>
                    <a:pt x="331555" y="1071527"/>
                  </a:lnTo>
                  <a:lnTo>
                    <a:pt x="374306" y="1088573"/>
                  </a:lnTo>
                  <a:lnTo>
                    <a:pt x="418703" y="1102124"/>
                  </a:lnTo>
                  <a:lnTo>
                    <a:pt x="464578" y="1112011"/>
                  </a:lnTo>
                  <a:lnTo>
                    <a:pt x="511762" y="1118067"/>
                  </a:lnTo>
                  <a:lnTo>
                    <a:pt x="560087" y="1120122"/>
                  </a:lnTo>
                  <a:lnTo>
                    <a:pt x="608412" y="1118067"/>
                  </a:lnTo>
                  <a:lnTo>
                    <a:pt x="655595" y="1112011"/>
                  </a:lnTo>
                  <a:lnTo>
                    <a:pt x="701468" y="1102124"/>
                  </a:lnTo>
                  <a:lnTo>
                    <a:pt x="745862" y="1088573"/>
                  </a:lnTo>
                  <a:lnTo>
                    <a:pt x="788611" y="1071527"/>
                  </a:lnTo>
                  <a:lnTo>
                    <a:pt x="829545" y="1051154"/>
                  </a:lnTo>
                  <a:lnTo>
                    <a:pt x="868496" y="1027622"/>
                  </a:lnTo>
                  <a:lnTo>
                    <a:pt x="905298" y="1001099"/>
                  </a:lnTo>
                  <a:lnTo>
                    <a:pt x="926643" y="982933"/>
                  </a:lnTo>
                  <a:lnTo>
                    <a:pt x="560642" y="982933"/>
                  </a:lnTo>
                  <a:lnTo>
                    <a:pt x="511393" y="980092"/>
                  </a:lnTo>
                  <a:lnTo>
                    <a:pt x="463720" y="971753"/>
                  </a:lnTo>
                  <a:lnTo>
                    <a:pt x="418218" y="958314"/>
                  </a:lnTo>
                  <a:lnTo>
                    <a:pt x="374926" y="940011"/>
                  </a:lnTo>
                  <a:lnTo>
                    <a:pt x="334252" y="917188"/>
                  </a:lnTo>
                  <a:lnTo>
                    <a:pt x="296515" y="890161"/>
                  </a:lnTo>
                  <a:lnTo>
                    <a:pt x="262031" y="859247"/>
                  </a:lnTo>
                  <a:lnTo>
                    <a:pt x="231116" y="824763"/>
                  </a:lnTo>
                  <a:lnTo>
                    <a:pt x="204089" y="787026"/>
                  </a:lnTo>
                  <a:lnTo>
                    <a:pt x="181264" y="746353"/>
                  </a:lnTo>
                  <a:lnTo>
                    <a:pt x="162961" y="703060"/>
                  </a:lnTo>
                  <a:lnTo>
                    <a:pt x="149494" y="657464"/>
                  </a:lnTo>
                  <a:lnTo>
                    <a:pt x="141182" y="609882"/>
                  </a:lnTo>
                  <a:lnTo>
                    <a:pt x="138341" y="560632"/>
                  </a:lnTo>
                  <a:lnTo>
                    <a:pt x="141182" y="511375"/>
                  </a:lnTo>
                  <a:lnTo>
                    <a:pt x="149494" y="463788"/>
                  </a:lnTo>
                  <a:lnTo>
                    <a:pt x="162961" y="418187"/>
                  </a:lnTo>
                  <a:lnTo>
                    <a:pt x="181264" y="374891"/>
                  </a:lnTo>
                  <a:lnTo>
                    <a:pt x="204089" y="334214"/>
                  </a:lnTo>
                  <a:lnTo>
                    <a:pt x="231116" y="296475"/>
                  </a:lnTo>
                  <a:lnTo>
                    <a:pt x="262031" y="261989"/>
                  </a:lnTo>
                  <a:lnTo>
                    <a:pt x="296515" y="231074"/>
                  </a:lnTo>
                  <a:lnTo>
                    <a:pt x="334252" y="204046"/>
                  </a:lnTo>
                  <a:lnTo>
                    <a:pt x="374926" y="181221"/>
                  </a:lnTo>
                  <a:lnTo>
                    <a:pt x="418218" y="162918"/>
                  </a:lnTo>
                  <a:lnTo>
                    <a:pt x="463813" y="149452"/>
                  </a:lnTo>
                  <a:lnTo>
                    <a:pt x="511393" y="141140"/>
                  </a:lnTo>
                  <a:lnTo>
                    <a:pt x="560642" y="138299"/>
                  </a:lnTo>
                  <a:lnTo>
                    <a:pt x="927970" y="138299"/>
                  </a:lnTo>
                  <a:lnTo>
                    <a:pt x="905298" y="119007"/>
                  </a:lnTo>
                  <a:lnTo>
                    <a:pt x="868496" y="92487"/>
                  </a:lnTo>
                  <a:lnTo>
                    <a:pt x="829545" y="68958"/>
                  </a:lnTo>
                  <a:lnTo>
                    <a:pt x="788611" y="48588"/>
                  </a:lnTo>
                  <a:lnTo>
                    <a:pt x="745862" y="31544"/>
                  </a:lnTo>
                  <a:lnTo>
                    <a:pt x="701468" y="17995"/>
                  </a:lnTo>
                  <a:lnTo>
                    <a:pt x="655595" y="8110"/>
                  </a:lnTo>
                  <a:lnTo>
                    <a:pt x="608412" y="2055"/>
                  </a:lnTo>
                  <a:lnTo>
                    <a:pt x="560087" y="0"/>
                  </a:lnTo>
                  <a:close/>
                </a:path>
                <a:path w="1120140" h="1120139" extrusionOk="0">
                  <a:moveTo>
                    <a:pt x="927970" y="138299"/>
                  </a:moveTo>
                  <a:lnTo>
                    <a:pt x="560642" y="138299"/>
                  </a:lnTo>
                  <a:lnTo>
                    <a:pt x="609891" y="141140"/>
                  </a:lnTo>
                  <a:lnTo>
                    <a:pt x="657473" y="149452"/>
                  </a:lnTo>
                  <a:lnTo>
                    <a:pt x="703070" y="162918"/>
                  </a:lnTo>
                  <a:lnTo>
                    <a:pt x="746365" y="181221"/>
                  </a:lnTo>
                  <a:lnTo>
                    <a:pt x="787041" y="204046"/>
                  </a:lnTo>
                  <a:lnTo>
                    <a:pt x="824782" y="231074"/>
                  </a:lnTo>
                  <a:lnTo>
                    <a:pt x="859269" y="261989"/>
                  </a:lnTo>
                  <a:lnTo>
                    <a:pt x="890187" y="296475"/>
                  </a:lnTo>
                  <a:lnTo>
                    <a:pt x="917218" y="334214"/>
                  </a:lnTo>
                  <a:lnTo>
                    <a:pt x="940045" y="374891"/>
                  </a:lnTo>
                  <a:lnTo>
                    <a:pt x="958351" y="418187"/>
                  </a:lnTo>
                  <a:lnTo>
                    <a:pt x="971820" y="463788"/>
                  </a:lnTo>
                  <a:lnTo>
                    <a:pt x="980133" y="511375"/>
                  </a:lnTo>
                  <a:lnTo>
                    <a:pt x="982975" y="560632"/>
                  </a:lnTo>
                  <a:lnTo>
                    <a:pt x="980133" y="609882"/>
                  </a:lnTo>
                  <a:lnTo>
                    <a:pt x="971820" y="657464"/>
                  </a:lnTo>
                  <a:lnTo>
                    <a:pt x="958351" y="703060"/>
                  </a:lnTo>
                  <a:lnTo>
                    <a:pt x="940045" y="746353"/>
                  </a:lnTo>
                  <a:lnTo>
                    <a:pt x="917218" y="787026"/>
                  </a:lnTo>
                  <a:lnTo>
                    <a:pt x="890187" y="824763"/>
                  </a:lnTo>
                  <a:lnTo>
                    <a:pt x="859269" y="859247"/>
                  </a:lnTo>
                  <a:lnTo>
                    <a:pt x="824782" y="890161"/>
                  </a:lnTo>
                  <a:lnTo>
                    <a:pt x="787041" y="917188"/>
                  </a:lnTo>
                  <a:lnTo>
                    <a:pt x="746365" y="940011"/>
                  </a:lnTo>
                  <a:lnTo>
                    <a:pt x="703070" y="958314"/>
                  </a:lnTo>
                  <a:lnTo>
                    <a:pt x="657473" y="971780"/>
                  </a:lnTo>
                  <a:lnTo>
                    <a:pt x="609891" y="980092"/>
                  </a:lnTo>
                  <a:lnTo>
                    <a:pt x="560642" y="982933"/>
                  </a:lnTo>
                  <a:lnTo>
                    <a:pt x="926643" y="982933"/>
                  </a:lnTo>
                  <a:lnTo>
                    <a:pt x="971777" y="939752"/>
                  </a:lnTo>
                  <a:lnTo>
                    <a:pt x="1001119" y="905265"/>
                  </a:lnTo>
                  <a:lnTo>
                    <a:pt x="1027638" y="868460"/>
                  </a:lnTo>
                  <a:lnTo>
                    <a:pt x="1051166" y="829505"/>
                  </a:lnTo>
                  <a:lnTo>
                    <a:pt x="1071536" y="788567"/>
                  </a:lnTo>
                  <a:lnTo>
                    <a:pt x="1088579" y="745816"/>
                  </a:lnTo>
                  <a:lnTo>
                    <a:pt x="1102127" y="701419"/>
                  </a:lnTo>
                  <a:lnTo>
                    <a:pt x="1112013" y="655544"/>
                  </a:lnTo>
                  <a:lnTo>
                    <a:pt x="1118067" y="608360"/>
                  </a:lnTo>
                  <a:lnTo>
                    <a:pt x="1120122" y="560035"/>
                  </a:lnTo>
                  <a:lnTo>
                    <a:pt x="1118067" y="511711"/>
                  </a:lnTo>
                  <a:lnTo>
                    <a:pt x="1112013" y="464529"/>
                  </a:lnTo>
                  <a:lnTo>
                    <a:pt x="1102127" y="418658"/>
                  </a:lnTo>
                  <a:lnTo>
                    <a:pt x="1088579" y="374264"/>
                  </a:lnTo>
                  <a:lnTo>
                    <a:pt x="1071536" y="331516"/>
                  </a:lnTo>
                  <a:lnTo>
                    <a:pt x="1051166" y="290582"/>
                  </a:lnTo>
                  <a:lnTo>
                    <a:pt x="1027638" y="251630"/>
                  </a:lnTo>
                  <a:lnTo>
                    <a:pt x="1001119" y="214829"/>
                  </a:lnTo>
                  <a:lnTo>
                    <a:pt x="971777" y="180346"/>
                  </a:lnTo>
                  <a:lnTo>
                    <a:pt x="939781" y="148349"/>
                  </a:lnTo>
                  <a:lnTo>
                    <a:pt x="927970" y="138299"/>
                  </a:lnTo>
                  <a:close/>
                </a:path>
              </a:pathLst>
            </a:custGeom>
            <a:solidFill>
              <a:srgbClr val="C1945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sp>
          <p:nvSpPr>
            <p:cNvPr id="1395" name="Google Shape;1395;p154"/>
            <p:cNvSpPr/>
            <p:nvPr/>
          </p:nvSpPr>
          <p:spPr>
            <a:xfrm>
              <a:off x="-4895080" y="4336811"/>
              <a:ext cx="681355" cy="681354"/>
            </a:xfrm>
            <a:custGeom>
              <a:avLst/>
              <a:gdLst/>
              <a:ahLst/>
              <a:cxnLst/>
              <a:rect l="l" t="t" r="r" b="b"/>
              <a:pathLst>
                <a:path w="681355" h="681354" extrusionOk="0">
                  <a:moveTo>
                    <a:pt x="340628" y="0"/>
                  </a:moveTo>
                  <a:lnTo>
                    <a:pt x="278685" y="5652"/>
                  </a:lnTo>
                  <a:lnTo>
                    <a:pt x="218202" y="22732"/>
                  </a:lnTo>
                  <a:lnTo>
                    <a:pt x="175935" y="44458"/>
                  </a:lnTo>
                  <a:lnTo>
                    <a:pt x="137023" y="71063"/>
                  </a:lnTo>
                  <a:lnTo>
                    <a:pt x="101907" y="102134"/>
                  </a:lnTo>
                  <a:lnTo>
                    <a:pt x="70832" y="137434"/>
                  </a:lnTo>
                  <a:lnTo>
                    <a:pt x="44172" y="176608"/>
                  </a:lnTo>
                  <a:lnTo>
                    <a:pt x="22271" y="219333"/>
                  </a:lnTo>
                  <a:lnTo>
                    <a:pt x="5595" y="278852"/>
                  </a:lnTo>
                  <a:lnTo>
                    <a:pt x="0" y="340617"/>
                  </a:lnTo>
                  <a:lnTo>
                    <a:pt x="3115" y="386776"/>
                  </a:lnTo>
                  <a:lnTo>
                    <a:pt x="12188" y="431067"/>
                  </a:lnTo>
                  <a:lnTo>
                    <a:pt x="26810" y="473080"/>
                  </a:lnTo>
                  <a:lnTo>
                    <a:pt x="46571" y="512407"/>
                  </a:lnTo>
                  <a:lnTo>
                    <a:pt x="71064" y="548639"/>
                  </a:lnTo>
                  <a:lnTo>
                    <a:pt x="99879" y="581367"/>
                  </a:lnTo>
                  <a:lnTo>
                    <a:pt x="132606" y="610181"/>
                  </a:lnTo>
                  <a:lnTo>
                    <a:pt x="168838" y="634674"/>
                  </a:lnTo>
                  <a:lnTo>
                    <a:pt x="208165" y="654436"/>
                  </a:lnTo>
                  <a:lnTo>
                    <a:pt x="250179" y="669058"/>
                  </a:lnTo>
                  <a:lnTo>
                    <a:pt x="294469" y="678131"/>
                  </a:lnTo>
                  <a:lnTo>
                    <a:pt x="340628" y="681246"/>
                  </a:lnTo>
                  <a:lnTo>
                    <a:pt x="386784" y="678131"/>
                  </a:lnTo>
                  <a:lnTo>
                    <a:pt x="431072" y="669058"/>
                  </a:lnTo>
                  <a:lnTo>
                    <a:pt x="473083" y="654436"/>
                  </a:lnTo>
                  <a:lnTo>
                    <a:pt x="512407" y="634674"/>
                  </a:lnTo>
                  <a:lnTo>
                    <a:pt x="548637" y="610181"/>
                  </a:lnTo>
                  <a:lnTo>
                    <a:pt x="581363" y="581367"/>
                  </a:lnTo>
                  <a:lnTo>
                    <a:pt x="605241" y="554244"/>
                  </a:lnTo>
                  <a:lnTo>
                    <a:pt x="340932" y="554244"/>
                  </a:lnTo>
                  <a:lnTo>
                    <a:pt x="292089" y="548601"/>
                  </a:lnTo>
                  <a:lnTo>
                    <a:pt x="247220" y="532532"/>
                  </a:lnTo>
                  <a:lnTo>
                    <a:pt x="207616" y="507327"/>
                  </a:lnTo>
                  <a:lnTo>
                    <a:pt x="174567" y="474276"/>
                  </a:lnTo>
                  <a:lnTo>
                    <a:pt x="149362" y="434670"/>
                  </a:lnTo>
                  <a:lnTo>
                    <a:pt x="133293" y="389799"/>
                  </a:lnTo>
                  <a:lnTo>
                    <a:pt x="127650" y="340952"/>
                  </a:lnTo>
                  <a:lnTo>
                    <a:pt x="133293" y="292102"/>
                  </a:lnTo>
                  <a:lnTo>
                    <a:pt x="149362" y="247228"/>
                  </a:lnTo>
                  <a:lnTo>
                    <a:pt x="174567" y="207620"/>
                  </a:lnTo>
                  <a:lnTo>
                    <a:pt x="207616" y="174568"/>
                  </a:lnTo>
                  <a:lnTo>
                    <a:pt x="247220" y="149363"/>
                  </a:lnTo>
                  <a:lnTo>
                    <a:pt x="292089" y="133293"/>
                  </a:lnTo>
                  <a:lnTo>
                    <a:pt x="340932" y="127650"/>
                  </a:lnTo>
                  <a:lnTo>
                    <a:pt x="605814" y="127650"/>
                  </a:lnTo>
                  <a:lnTo>
                    <a:pt x="581363" y="99877"/>
                  </a:lnTo>
                  <a:lnTo>
                    <a:pt x="548593" y="71034"/>
                  </a:lnTo>
                  <a:lnTo>
                    <a:pt x="512407" y="46571"/>
                  </a:lnTo>
                  <a:lnTo>
                    <a:pt x="473083" y="26809"/>
                  </a:lnTo>
                  <a:lnTo>
                    <a:pt x="431072" y="12188"/>
                  </a:lnTo>
                  <a:lnTo>
                    <a:pt x="386784" y="3115"/>
                  </a:lnTo>
                  <a:lnTo>
                    <a:pt x="340628" y="0"/>
                  </a:lnTo>
                  <a:close/>
                </a:path>
                <a:path w="681355" h="681354" extrusionOk="0">
                  <a:moveTo>
                    <a:pt x="605814" y="127650"/>
                  </a:moveTo>
                  <a:lnTo>
                    <a:pt x="340932" y="127650"/>
                  </a:lnTo>
                  <a:lnTo>
                    <a:pt x="389782" y="133293"/>
                  </a:lnTo>
                  <a:lnTo>
                    <a:pt x="434658" y="149363"/>
                  </a:lnTo>
                  <a:lnTo>
                    <a:pt x="474268" y="174568"/>
                  </a:lnTo>
                  <a:lnTo>
                    <a:pt x="507322" y="207620"/>
                  </a:lnTo>
                  <a:lnTo>
                    <a:pt x="532530" y="247228"/>
                  </a:lnTo>
                  <a:lnTo>
                    <a:pt x="548601" y="292102"/>
                  </a:lnTo>
                  <a:lnTo>
                    <a:pt x="554244" y="340952"/>
                  </a:lnTo>
                  <a:lnTo>
                    <a:pt x="548601" y="389799"/>
                  </a:lnTo>
                  <a:lnTo>
                    <a:pt x="532530" y="434670"/>
                  </a:lnTo>
                  <a:lnTo>
                    <a:pt x="507322" y="474276"/>
                  </a:lnTo>
                  <a:lnTo>
                    <a:pt x="474268" y="507327"/>
                  </a:lnTo>
                  <a:lnTo>
                    <a:pt x="434658" y="532532"/>
                  </a:lnTo>
                  <a:lnTo>
                    <a:pt x="389782" y="548601"/>
                  </a:lnTo>
                  <a:lnTo>
                    <a:pt x="340932" y="554244"/>
                  </a:lnTo>
                  <a:lnTo>
                    <a:pt x="605241" y="554244"/>
                  </a:lnTo>
                  <a:lnTo>
                    <a:pt x="634667" y="512407"/>
                  </a:lnTo>
                  <a:lnTo>
                    <a:pt x="654427" y="473080"/>
                  </a:lnTo>
                  <a:lnTo>
                    <a:pt x="669048" y="431067"/>
                  </a:lnTo>
                  <a:lnTo>
                    <a:pt x="678120" y="386776"/>
                  </a:lnTo>
                  <a:lnTo>
                    <a:pt x="681235" y="340617"/>
                  </a:lnTo>
                  <a:lnTo>
                    <a:pt x="678120" y="294461"/>
                  </a:lnTo>
                  <a:lnTo>
                    <a:pt x="669048" y="250172"/>
                  </a:lnTo>
                  <a:lnTo>
                    <a:pt x="654427" y="208161"/>
                  </a:lnTo>
                  <a:lnTo>
                    <a:pt x="634667" y="168835"/>
                  </a:lnTo>
                  <a:lnTo>
                    <a:pt x="610176" y="132604"/>
                  </a:lnTo>
                  <a:lnTo>
                    <a:pt x="605814" y="127650"/>
                  </a:lnTo>
                  <a:close/>
                </a:path>
              </a:pathLst>
            </a:custGeom>
            <a:solidFill>
              <a:srgbClr val="DDBE9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</p:grpSp>
      <p:sp>
        <p:nvSpPr>
          <p:cNvPr id="1396" name="Google Shape;1396;p154"/>
          <p:cNvSpPr txBox="1"/>
          <p:nvPr/>
        </p:nvSpPr>
        <p:spPr>
          <a:xfrm>
            <a:off x="735528" y="2051913"/>
            <a:ext cx="53031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IT WILL CONTRIBUTE TO FINANCIAL INCLUSION IN MEXICO. </a:t>
            </a:r>
            <a:endParaRPr sz="600"/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54"/>
          <p:cNvSpPr txBox="1"/>
          <p:nvPr/>
        </p:nvSpPr>
        <p:spPr>
          <a:xfrm>
            <a:off x="731876" y="2524412"/>
            <a:ext cx="5077200" cy="9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IT WILL ENABLE FINANCIAL INSTITUTIONS TO PROVIDE BANKING SERVICES MORE EFFECTIVELY AND EFFICIENTLY.</a:t>
            </a:r>
            <a:endParaRPr sz="600"/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8" name="Google Shape;1398;p154"/>
          <p:cNvSpPr txBox="1"/>
          <p:nvPr/>
        </p:nvSpPr>
        <p:spPr>
          <a:xfrm>
            <a:off x="693304" y="4165917"/>
            <a:ext cx="51156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THE TECHNOLOGICAL ARCHITECTURE IS BASED ON CONTAINERIZED MICROSERVICES COMMUNICATED THROUGH APIS REST. </a:t>
            </a: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9" name="Google Shape;1399;p154"/>
          <p:cNvSpPr txBox="1"/>
          <p:nvPr/>
        </p:nvSpPr>
        <p:spPr>
          <a:xfrm>
            <a:off x="714252" y="3426472"/>
            <a:ext cx="50949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IT OFFERS A SCALABLE PLATFORM WITH THE CAPACITY FOR GROWTH AND FUNCTIONAL ADAPTABILITY IN LINE WITH CHANGING CUSTOMER AND BUSINESS NEEDS. </a:t>
            </a:r>
            <a:endParaRPr sz="600"/>
          </a:p>
          <a:p>
            <a:pPr marL="0" marR="0" lvl="0" indent="0" algn="just" rtl="0">
              <a:lnSpc>
                <a:spcPct val="108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1200" b="1" i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5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205" y="-3963"/>
            <a:ext cx="9217244" cy="52435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</p:pic>
      <p:pic>
        <p:nvPicPr>
          <p:cNvPr id="1406" name="Google Shape;1406;p155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241" y="1267472"/>
            <a:ext cx="1906298" cy="2014468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155"/>
          <p:cNvSpPr txBox="1"/>
          <p:nvPr/>
        </p:nvSpPr>
        <p:spPr>
          <a:xfrm>
            <a:off x="1568670" y="1221105"/>
            <a:ext cx="5559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8" name="Google Shape;1408;p155"/>
          <p:cNvSpPr txBox="1"/>
          <p:nvPr/>
        </p:nvSpPr>
        <p:spPr>
          <a:xfrm>
            <a:off x="1567827" y="1386696"/>
            <a:ext cx="4572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SAVINGS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9" name="Google Shape;1409;p155"/>
          <p:cNvSpPr txBox="1"/>
          <p:nvPr/>
        </p:nvSpPr>
        <p:spPr>
          <a:xfrm>
            <a:off x="1589652" y="1581899"/>
            <a:ext cx="3672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LOANS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0" name="Google Shape;1410;p155"/>
          <p:cNvSpPr txBox="1"/>
          <p:nvPr/>
        </p:nvSpPr>
        <p:spPr>
          <a:xfrm>
            <a:off x="2350142" y="1245775"/>
            <a:ext cx="11196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75" rIns="0" bIns="0" anchor="t" anchorCtr="0">
            <a:spAutoFit/>
          </a:bodyPr>
          <a:lstStyle/>
          <a:p>
            <a:pPr marL="0" marR="50800" lvl="0" indent="0" algn="l" rtl="0">
              <a:lnSpc>
                <a:spcPct val="7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ELECTRONIC DATA BASE</a:t>
            </a:r>
            <a:endParaRPr sz="600"/>
          </a:p>
        </p:txBody>
      </p:sp>
      <p:sp>
        <p:nvSpPr>
          <p:cNvPr id="1411" name="Google Shape;1411;p155"/>
          <p:cNvSpPr txBox="1"/>
          <p:nvPr/>
        </p:nvSpPr>
        <p:spPr>
          <a:xfrm>
            <a:off x="2369375" y="1400397"/>
            <a:ext cx="6309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2" name="Google Shape;1412;p155"/>
          <p:cNvSpPr txBox="1"/>
          <p:nvPr/>
        </p:nvSpPr>
        <p:spPr>
          <a:xfrm>
            <a:off x="3242020" y="1364989"/>
            <a:ext cx="1027200" cy="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75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3" name="Google Shape;1413;p155"/>
          <p:cNvSpPr txBox="1"/>
          <p:nvPr/>
        </p:nvSpPr>
        <p:spPr>
          <a:xfrm>
            <a:off x="5584736" y="3609383"/>
            <a:ext cx="8877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7620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ASSISTANTS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MOBILE BANKING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4" name="Google Shape;1414;p155"/>
          <p:cNvSpPr txBox="1"/>
          <p:nvPr/>
        </p:nvSpPr>
        <p:spPr>
          <a:xfrm>
            <a:off x="5618630" y="3997998"/>
            <a:ext cx="9690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SPEI-SPID - CODI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5" name="Google Shape;1415;p155"/>
          <p:cNvSpPr txBox="1"/>
          <p:nvPr/>
        </p:nvSpPr>
        <p:spPr>
          <a:xfrm>
            <a:off x="6651956" y="3609382"/>
            <a:ext cx="10395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 BANKING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6" name="Google Shape;1416;p155"/>
          <p:cNvSpPr txBox="1"/>
          <p:nvPr/>
        </p:nvSpPr>
        <p:spPr>
          <a:xfrm>
            <a:off x="6671293" y="4019567"/>
            <a:ext cx="8805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APIS OPENBANKING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7" name="Google Shape;1417;p155"/>
          <p:cNvSpPr/>
          <p:nvPr/>
        </p:nvSpPr>
        <p:spPr>
          <a:xfrm>
            <a:off x="1401100" y="1387863"/>
            <a:ext cx="110369" cy="106902"/>
          </a:xfrm>
          <a:custGeom>
            <a:avLst/>
            <a:gdLst/>
            <a:ahLst/>
            <a:cxnLst/>
            <a:rect l="l" t="t" r="r" b="b"/>
            <a:pathLst>
              <a:path w="242570" h="234950" extrusionOk="0">
                <a:moveTo>
                  <a:pt x="63334" y="103860"/>
                </a:moveTo>
                <a:lnTo>
                  <a:pt x="62814" y="102654"/>
                </a:lnTo>
                <a:lnTo>
                  <a:pt x="61048" y="100876"/>
                </a:lnTo>
                <a:lnTo>
                  <a:pt x="59842" y="100380"/>
                </a:lnTo>
                <a:lnTo>
                  <a:pt x="58597" y="100380"/>
                </a:lnTo>
                <a:lnTo>
                  <a:pt x="57340" y="100380"/>
                </a:lnTo>
                <a:lnTo>
                  <a:pt x="56121" y="100876"/>
                </a:lnTo>
                <a:lnTo>
                  <a:pt x="54356" y="102654"/>
                </a:lnTo>
                <a:lnTo>
                  <a:pt x="53860" y="103860"/>
                </a:lnTo>
                <a:lnTo>
                  <a:pt x="53860" y="106362"/>
                </a:lnTo>
                <a:lnTo>
                  <a:pt x="54356" y="107581"/>
                </a:lnTo>
                <a:lnTo>
                  <a:pt x="56121" y="109347"/>
                </a:lnTo>
                <a:lnTo>
                  <a:pt x="57340" y="109855"/>
                </a:lnTo>
                <a:lnTo>
                  <a:pt x="59842" y="109855"/>
                </a:lnTo>
                <a:lnTo>
                  <a:pt x="61061" y="109347"/>
                </a:lnTo>
                <a:lnTo>
                  <a:pt x="62814" y="107581"/>
                </a:lnTo>
                <a:lnTo>
                  <a:pt x="63334" y="106362"/>
                </a:lnTo>
                <a:lnTo>
                  <a:pt x="63334" y="103860"/>
                </a:lnTo>
                <a:close/>
              </a:path>
              <a:path w="242570" h="234950" extrusionOk="0">
                <a:moveTo>
                  <a:pt x="242544" y="112331"/>
                </a:moveTo>
                <a:lnTo>
                  <a:pt x="235051" y="104813"/>
                </a:lnTo>
                <a:lnTo>
                  <a:pt x="223202" y="104813"/>
                </a:lnTo>
                <a:lnTo>
                  <a:pt x="221081" y="106946"/>
                </a:lnTo>
                <a:lnTo>
                  <a:pt x="221081" y="112166"/>
                </a:lnTo>
                <a:lnTo>
                  <a:pt x="223202" y="114300"/>
                </a:lnTo>
                <a:lnTo>
                  <a:pt x="229819" y="114300"/>
                </a:lnTo>
                <a:lnTo>
                  <a:pt x="233070" y="117551"/>
                </a:lnTo>
                <a:lnTo>
                  <a:pt x="233070" y="125552"/>
                </a:lnTo>
                <a:lnTo>
                  <a:pt x="229819" y="128803"/>
                </a:lnTo>
                <a:lnTo>
                  <a:pt x="216839" y="128803"/>
                </a:lnTo>
                <a:lnTo>
                  <a:pt x="215531" y="117792"/>
                </a:lnTo>
                <a:lnTo>
                  <a:pt x="212839" y="107111"/>
                </a:lnTo>
                <a:lnTo>
                  <a:pt x="208800" y="96850"/>
                </a:lnTo>
                <a:lnTo>
                  <a:pt x="207492" y="94488"/>
                </a:lnTo>
                <a:lnTo>
                  <a:pt x="207492" y="133527"/>
                </a:lnTo>
                <a:lnTo>
                  <a:pt x="205155" y="152323"/>
                </a:lnTo>
                <a:lnTo>
                  <a:pt x="198437" y="169710"/>
                </a:lnTo>
                <a:lnTo>
                  <a:pt x="187718" y="184962"/>
                </a:lnTo>
                <a:lnTo>
                  <a:pt x="173380" y="197358"/>
                </a:lnTo>
                <a:lnTo>
                  <a:pt x="172059" y="198234"/>
                </a:lnTo>
                <a:lnTo>
                  <a:pt x="171272" y="199720"/>
                </a:lnTo>
                <a:lnTo>
                  <a:pt x="171272" y="225171"/>
                </a:lnTo>
                <a:lnTo>
                  <a:pt x="171018" y="225437"/>
                </a:lnTo>
                <a:lnTo>
                  <a:pt x="152831" y="225437"/>
                </a:lnTo>
                <a:lnTo>
                  <a:pt x="152628" y="225310"/>
                </a:lnTo>
                <a:lnTo>
                  <a:pt x="149567" y="219354"/>
                </a:lnTo>
                <a:lnTo>
                  <a:pt x="144932" y="210337"/>
                </a:lnTo>
                <a:lnTo>
                  <a:pt x="144792" y="210273"/>
                </a:lnTo>
                <a:lnTo>
                  <a:pt x="142989" y="209334"/>
                </a:lnTo>
                <a:lnTo>
                  <a:pt x="137604" y="210045"/>
                </a:lnTo>
                <a:lnTo>
                  <a:pt x="134162" y="210273"/>
                </a:lnTo>
                <a:lnTo>
                  <a:pt x="100444" y="210273"/>
                </a:lnTo>
                <a:lnTo>
                  <a:pt x="96989" y="210045"/>
                </a:lnTo>
                <a:lnTo>
                  <a:pt x="91617" y="209334"/>
                </a:lnTo>
                <a:lnTo>
                  <a:pt x="89674" y="210337"/>
                </a:lnTo>
                <a:lnTo>
                  <a:pt x="81978" y="225310"/>
                </a:lnTo>
                <a:lnTo>
                  <a:pt x="81775" y="225437"/>
                </a:lnTo>
                <a:lnTo>
                  <a:pt x="63588" y="225437"/>
                </a:lnTo>
                <a:lnTo>
                  <a:pt x="63322" y="225171"/>
                </a:lnTo>
                <a:lnTo>
                  <a:pt x="63322" y="199720"/>
                </a:lnTo>
                <a:lnTo>
                  <a:pt x="62547" y="198234"/>
                </a:lnTo>
                <a:lnTo>
                  <a:pt x="35229" y="167919"/>
                </a:lnTo>
                <a:lnTo>
                  <a:pt x="29743" y="153619"/>
                </a:lnTo>
                <a:lnTo>
                  <a:pt x="27901" y="152247"/>
                </a:lnTo>
                <a:lnTo>
                  <a:pt x="11137" y="152247"/>
                </a:lnTo>
                <a:lnTo>
                  <a:pt x="9486" y="150596"/>
                </a:lnTo>
                <a:lnTo>
                  <a:pt x="9486" y="138277"/>
                </a:lnTo>
                <a:lnTo>
                  <a:pt x="18732" y="138277"/>
                </a:lnTo>
                <a:lnTo>
                  <a:pt x="20853" y="136144"/>
                </a:lnTo>
                <a:lnTo>
                  <a:pt x="20853" y="130911"/>
                </a:lnTo>
                <a:lnTo>
                  <a:pt x="18732" y="128803"/>
                </a:lnTo>
                <a:lnTo>
                  <a:pt x="9486" y="128803"/>
                </a:lnTo>
                <a:lnTo>
                  <a:pt x="9486" y="116471"/>
                </a:lnTo>
                <a:lnTo>
                  <a:pt x="11137" y="114833"/>
                </a:lnTo>
                <a:lnTo>
                  <a:pt x="27901" y="114833"/>
                </a:lnTo>
                <a:lnTo>
                  <a:pt x="29743" y="113461"/>
                </a:lnTo>
                <a:lnTo>
                  <a:pt x="45605" y="83553"/>
                </a:lnTo>
                <a:lnTo>
                  <a:pt x="46012" y="82486"/>
                </a:lnTo>
                <a:lnTo>
                  <a:pt x="46012" y="50812"/>
                </a:lnTo>
                <a:lnTo>
                  <a:pt x="69100" y="64211"/>
                </a:lnTo>
                <a:lnTo>
                  <a:pt x="70726" y="64274"/>
                </a:lnTo>
                <a:lnTo>
                  <a:pt x="72263" y="63588"/>
                </a:lnTo>
                <a:lnTo>
                  <a:pt x="73418" y="68033"/>
                </a:lnTo>
                <a:lnTo>
                  <a:pt x="75196" y="72301"/>
                </a:lnTo>
                <a:lnTo>
                  <a:pt x="77546" y="76301"/>
                </a:lnTo>
                <a:lnTo>
                  <a:pt x="74472" y="78536"/>
                </a:lnTo>
                <a:lnTo>
                  <a:pt x="71551" y="81038"/>
                </a:lnTo>
                <a:lnTo>
                  <a:pt x="66929" y="85648"/>
                </a:lnTo>
                <a:lnTo>
                  <a:pt x="66929" y="88646"/>
                </a:lnTo>
                <a:lnTo>
                  <a:pt x="70624" y="92354"/>
                </a:lnTo>
                <a:lnTo>
                  <a:pt x="73621" y="92354"/>
                </a:lnTo>
                <a:lnTo>
                  <a:pt x="75476" y="90500"/>
                </a:lnTo>
                <a:lnTo>
                  <a:pt x="96926" y="76276"/>
                </a:lnTo>
                <a:lnTo>
                  <a:pt x="121335" y="71539"/>
                </a:lnTo>
                <a:lnTo>
                  <a:pt x="145783" y="76301"/>
                </a:lnTo>
                <a:lnTo>
                  <a:pt x="167195" y="90500"/>
                </a:lnTo>
                <a:lnTo>
                  <a:pt x="168135" y="91427"/>
                </a:lnTo>
                <a:lnTo>
                  <a:pt x="169341" y="91897"/>
                </a:lnTo>
                <a:lnTo>
                  <a:pt x="171767" y="91897"/>
                </a:lnTo>
                <a:lnTo>
                  <a:pt x="172974" y="91427"/>
                </a:lnTo>
                <a:lnTo>
                  <a:pt x="175755" y="88646"/>
                </a:lnTo>
                <a:lnTo>
                  <a:pt x="175742" y="85648"/>
                </a:lnTo>
                <a:lnTo>
                  <a:pt x="171107" y="81013"/>
                </a:lnTo>
                <a:lnTo>
                  <a:pt x="168148" y="78498"/>
                </a:lnTo>
                <a:lnTo>
                  <a:pt x="165049" y="76238"/>
                </a:lnTo>
                <a:lnTo>
                  <a:pt x="166751" y="73342"/>
                </a:lnTo>
                <a:lnTo>
                  <a:pt x="167576" y="71539"/>
                </a:lnTo>
                <a:lnTo>
                  <a:pt x="167728" y="71208"/>
                </a:lnTo>
                <a:lnTo>
                  <a:pt x="168148" y="70294"/>
                </a:lnTo>
                <a:lnTo>
                  <a:pt x="197142" y="95211"/>
                </a:lnTo>
                <a:lnTo>
                  <a:pt x="207492" y="133527"/>
                </a:lnTo>
                <a:lnTo>
                  <a:pt x="207492" y="94488"/>
                </a:lnTo>
                <a:lnTo>
                  <a:pt x="180835" y="63360"/>
                </a:lnTo>
                <a:lnTo>
                  <a:pt x="171500" y="57556"/>
                </a:lnTo>
                <a:lnTo>
                  <a:pt x="171805" y="55283"/>
                </a:lnTo>
                <a:lnTo>
                  <a:pt x="171907" y="53898"/>
                </a:lnTo>
                <a:lnTo>
                  <a:pt x="171970" y="50685"/>
                </a:lnTo>
                <a:lnTo>
                  <a:pt x="167982" y="30975"/>
                </a:lnTo>
                <a:lnTo>
                  <a:pt x="162496" y="22860"/>
                </a:lnTo>
                <a:lnTo>
                  <a:pt x="162496" y="50685"/>
                </a:lnTo>
                <a:lnTo>
                  <a:pt x="162483" y="57975"/>
                </a:lnTo>
                <a:lnTo>
                  <a:pt x="160578" y="64985"/>
                </a:lnTo>
                <a:lnTo>
                  <a:pt x="157048" y="71158"/>
                </a:lnTo>
                <a:lnTo>
                  <a:pt x="150164" y="67411"/>
                </a:lnTo>
                <a:lnTo>
                  <a:pt x="142824" y="64808"/>
                </a:lnTo>
                <a:lnTo>
                  <a:pt x="135420" y="63398"/>
                </a:lnTo>
                <a:lnTo>
                  <a:pt x="136055" y="62001"/>
                </a:lnTo>
                <a:lnTo>
                  <a:pt x="136372" y="61391"/>
                </a:lnTo>
                <a:lnTo>
                  <a:pt x="136994" y="59169"/>
                </a:lnTo>
                <a:lnTo>
                  <a:pt x="136994" y="48679"/>
                </a:lnTo>
                <a:lnTo>
                  <a:pt x="129946" y="42075"/>
                </a:lnTo>
                <a:lnTo>
                  <a:pt x="117843" y="42075"/>
                </a:lnTo>
                <a:lnTo>
                  <a:pt x="115036" y="39725"/>
                </a:lnTo>
                <a:lnTo>
                  <a:pt x="115036" y="33972"/>
                </a:lnTo>
                <a:lnTo>
                  <a:pt x="117843" y="31623"/>
                </a:lnTo>
                <a:lnTo>
                  <a:pt x="124726" y="31623"/>
                </a:lnTo>
                <a:lnTo>
                  <a:pt x="127520" y="33972"/>
                </a:lnTo>
                <a:lnTo>
                  <a:pt x="127520" y="39471"/>
                </a:lnTo>
                <a:lnTo>
                  <a:pt x="129641" y="41592"/>
                </a:lnTo>
                <a:lnTo>
                  <a:pt x="134874" y="41592"/>
                </a:lnTo>
                <a:lnTo>
                  <a:pt x="136994" y="39471"/>
                </a:lnTo>
                <a:lnTo>
                  <a:pt x="136994" y="31623"/>
                </a:lnTo>
                <a:lnTo>
                  <a:pt x="136994" y="30302"/>
                </a:lnTo>
                <a:lnTo>
                  <a:pt x="132372" y="24726"/>
                </a:lnTo>
                <a:lnTo>
                  <a:pt x="126022" y="22834"/>
                </a:lnTo>
                <a:lnTo>
                  <a:pt x="126022" y="19570"/>
                </a:lnTo>
                <a:lnTo>
                  <a:pt x="123901" y="17437"/>
                </a:lnTo>
                <a:lnTo>
                  <a:pt x="118668" y="17437"/>
                </a:lnTo>
                <a:lnTo>
                  <a:pt x="116547" y="19570"/>
                </a:lnTo>
                <a:lnTo>
                  <a:pt x="116547" y="22834"/>
                </a:lnTo>
                <a:lnTo>
                  <a:pt x="110185" y="24726"/>
                </a:lnTo>
                <a:lnTo>
                  <a:pt x="105575" y="30302"/>
                </a:lnTo>
                <a:lnTo>
                  <a:pt x="105575" y="44958"/>
                </a:lnTo>
                <a:lnTo>
                  <a:pt x="112610" y="51549"/>
                </a:lnTo>
                <a:lnTo>
                  <a:pt x="124726" y="51549"/>
                </a:lnTo>
                <a:lnTo>
                  <a:pt x="127520" y="53898"/>
                </a:lnTo>
                <a:lnTo>
                  <a:pt x="127520" y="59651"/>
                </a:lnTo>
                <a:lnTo>
                  <a:pt x="124726" y="62001"/>
                </a:lnTo>
                <a:lnTo>
                  <a:pt x="117843" y="62001"/>
                </a:lnTo>
                <a:lnTo>
                  <a:pt x="115036" y="59651"/>
                </a:lnTo>
                <a:lnTo>
                  <a:pt x="114922" y="54038"/>
                </a:lnTo>
                <a:lnTo>
                  <a:pt x="112928" y="52044"/>
                </a:lnTo>
                <a:lnTo>
                  <a:pt x="107683" y="52044"/>
                </a:lnTo>
                <a:lnTo>
                  <a:pt x="105689" y="54038"/>
                </a:lnTo>
                <a:lnTo>
                  <a:pt x="105575" y="59169"/>
                </a:lnTo>
                <a:lnTo>
                  <a:pt x="106184" y="61404"/>
                </a:lnTo>
                <a:lnTo>
                  <a:pt x="107264" y="63398"/>
                </a:lnTo>
                <a:lnTo>
                  <a:pt x="99745" y="64846"/>
                </a:lnTo>
                <a:lnTo>
                  <a:pt x="92405" y="67449"/>
                </a:lnTo>
                <a:lnTo>
                  <a:pt x="85547" y="71208"/>
                </a:lnTo>
                <a:lnTo>
                  <a:pt x="81953" y="64985"/>
                </a:lnTo>
                <a:lnTo>
                  <a:pt x="81584" y="63588"/>
                </a:lnTo>
                <a:lnTo>
                  <a:pt x="80073" y="57975"/>
                </a:lnTo>
                <a:lnTo>
                  <a:pt x="80073" y="54038"/>
                </a:lnTo>
                <a:lnTo>
                  <a:pt x="80073" y="50685"/>
                </a:lnTo>
                <a:lnTo>
                  <a:pt x="83312" y="34658"/>
                </a:lnTo>
                <a:lnTo>
                  <a:pt x="92151" y="21551"/>
                </a:lnTo>
                <a:lnTo>
                  <a:pt x="105257" y="12712"/>
                </a:lnTo>
                <a:lnTo>
                  <a:pt x="121285" y="9474"/>
                </a:lnTo>
                <a:lnTo>
                  <a:pt x="137299" y="12712"/>
                </a:lnTo>
                <a:lnTo>
                  <a:pt x="150406" y="21551"/>
                </a:lnTo>
                <a:lnTo>
                  <a:pt x="159245" y="34658"/>
                </a:lnTo>
                <a:lnTo>
                  <a:pt x="162496" y="50685"/>
                </a:lnTo>
                <a:lnTo>
                  <a:pt x="162496" y="22860"/>
                </a:lnTo>
                <a:lnTo>
                  <a:pt x="157099" y="14859"/>
                </a:lnTo>
                <a:lnTo>
                  <a:pt x="149123" y="9474"/>
                </a:lnTo>
                <a:lnTo>
                  <a:pt x="140995" y="3987"/>
                </a:lnTo>
                <a:lnTo>
                  <a:pt x="121285" y="0"/>
                </a:lnTo>
                <a:lnTo>
                  <a:pt x="101574" y="3987"/>
                </a:lnTo>
                <a:lnTo>
                  <a:pt x="85458" y="14859"/>
                </a:lnTo>
                <a:lnTo>
                  <a:pt x="74587" y="30975"/>
                </a:lnTo>
                <a:lnTo>
                  <a:pt x="70599" y="50685"/>
                </a:lnTo>
                <a:lnTo>
                  <a:pt x="70700" y="53936"/>
                </a:lnTo>
                <a:lnTo>
                  <a:pt x="70446" y="54038"/>
                </a:lnTo>
                <a:lnTo>
                  <a:pt x="64871" y="50812"/>
                </a:lnTo>
                <a:lnTo>
                  <a:pt x="46774" y="40309"/>
                </a:lnTo>
                <a:lnTo>
                  <a:pt x="43548" y="40297"/>
                </a:lnTo>
                <a:lnTo>
                  <a:pt x="38138" y="43408"/>
                </a:lnTo>
                <a:lnTo>
                  <a:pt x="36525" y="46202"/>
                </a:lnTo>
                <a:lnTo>
                  <a:pt x="36525" y="79679"/>
                </a:lnTo>
                <a:lnTo>
                  <a:pt x="32143" y="85661"/>
                </a:lnTo>
                <a:lnTo>
                  <a:pt x="28321" y="91922"/>
                </a:lnTo>
                <a:lnTo>
                  <a:pt x="25057" y="98501"/>
                </a:lnTo>
                <a:lnTo>
                  <a:pt x="22352" y="105346"/>
                </a:lnTo>
                <a:lnTo>
                  <a:pt x="5905" y="105346"/>
                </a:lnTo>
                <a:lnTo>
                  <a:pt x="0" y="111252"/>
                </a:lnTo>
                <a:lnTo>
                  <a:pt x="0" y="155829"/>
                </a:lnTo>
                <a:lnTo>
                  <a:pt x="5905" y="161721"/>
                </a:lnTo>
                <a:lnTo>
                  <a:pt x="22352" y="161721"/>
                </a:lnTo>
                <a:lnTo>
                  <a:pt x="27686" y="173951"/>
                </a:lnTo>
                <a:lnTo>
                  <a:pt x="34823" y="185166"/>
                </a:lnTo>
                <a:lnTo>
                  <a:pt x="43586" y="195186"/>
                </a:lnTo>
                <a:lnTo>
                  <a:pt x="53848" y="203771"/>
                </a:lnTo>
                <a:lnTo>
                  <a:pt x="53848" y="230390"/>
                </a:lnTo>
                <a:lnTo>
                  <a:pt x="58369" y="234911"/>
                </a:lnTo>
                <a:lnTo>
                  <a:pt x="85344" y="234911"/>
                </a:lnTo>
                <a:lnTo>
                  <a:pt x="88773" y="232816"/>
                </a:lnTo>
                <a:lnTo>
                  <a:pt x="92570" y="225437"/>
                </a:lnTo>
                <a:lnTo>
                  <a:pt x="95681" y="219354"/>
                </a:lnTo>
                <a:lnTo>
                  <a:pt x="98412" y="219621"/>
                </a:lnTo>
                <a:lnTo>
                  <a:pt x="101142" y="219748"/>
                </a:lnTo>
                <a:lnTo>
                  <a:pt x="133464" y="219748"/>
                </a:lnTo>
                <a:lnTo>
                  <a:pt x="136194" y="219621"/>
                </a:lnTo>
                <a:lnTo>
                  <a:pt x="138912" y="219354"/>
                </a:lnTo>
                <a:lnTo>
                  <a:pt x="145834" y="232816"/>
                </a:lnTo>
                <a:lnTo>
                  <a:pt x="149263" y="234911"/>
                </a:lnTo>
                <a:lnTo>
                  <a:pt x="176237" y="234911"/>
                </a:lnTo>
                <a:lnTo>
                  <a:pt x="180759" y="230390"/>
                </a:lnTo>
                <a:lnTo>
                  <a:pt x="180759" y="225437"/>
                </a:lnTo>
                <a:lnTo>
                  <a:pt x="180759" y="203771"/>
                </a:lnTo>
                <a:lnTo>
                  <a:pt x="195237" y="190779"/>
                </a:lnTo>
                <a:lnTo>
                  <a:pt x="206298" y="175107"/>
                </a:lnTo>
                <a:lnTo>
                  <a:pt x="213601" y="157403"/>
                </a:lnTo>
                <a:lnTo>
                  <a:pt x="216827" y="138277"/>
                </a:lnTo>
                <a:lnTo>
                  <a:pt x="235051" y="138277"/>
                </a:lnTo>
                <a:lnTo>
                  <a:pt x="242544" y="130771"/>
                </a:lnTo>
                <a:lnTo>
                  <a:pt x="242544" y="128803"/>
                </a:lnTo>
                <a:lnTo>
                  <a:pt x="242544" y="112331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18" name="Google Shape;1418;p155"/>
          <p:cNvSpPr/>
          <p:nvPr/>
        </p:nvSpPr>
        <p:spPr>
          <a:xfrm>
            <a:off x="1951763" y="921430"/>
            <a:ext cx="1319520" cy="211782"/>
          </a:xfrm>
          <a:custGeom>
            <a:avLst/>
            <a:gdLst/>
            <a:ahLst/>
            <a:cxnLst/>
            <a:rect l="l" t="t" r="r" b="b"/>
            <a:pathLst>
              <a:path w="2900045" h="465455" extrusionOk="0">
                <a:moveTo>
                  <a:pt x="2899715" y="0"/>
                </a:moveTo>
                <a:lnTo>
                  <a:pt x="0" y="0"/>
                </a:lnTo>
                <a:lnTo>
                  <a:pt x="32758" y="38371"/>
                </a:lnTo>
                <a:lnTo>
                  <a:pt x="59407" y="81484"/>
                </a:lnTo>
                <a:lnTo>
                  <a:pt x="79274" y="128667"/>
                </a:lnTo>
                <a:lnTo>
                  <a:pt x="91687" y="179250"/>
                </a:lnTo>
                <a:lnTo>
                  <a:pt x="95974" y="232563"/>
                </a:lnTo>
                <a:lnTo>
                  <a:pt x="91687" y="285875"/>
                </a:lnTo>
                <a:lnTo>
                  <a:pt x="79274" y="336459"/>
                </a:lnTo>
                <a:lnTo>
                  <a:pt x="59407" y="383642"/>
                </a:lnTo>
                <a:lnTo>
                  <a:pt x="32758" y="426755"/>
                </a:lnTo>
                <a:lnTo>
                  <a:pt x="0" y="465126"/>
                </a:lnTo>
                <a:lnTo>
                  <a:pt x="2899715" y="465126"/>
                </a:lnTo>
                <a:lnTo>
                  <a:pt x="289971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19" name="Google Shape;1419;p155"/>
          <p:cNvSpPr/>
          <p:nvPr/>
        </p:nvSpPr>
        <p:spPr>
          <a:xfrm>
            <a:off x="1695366" y="895492"/>
            <a:ext cx="255120" cy="255121"/>
          </a:xfrm>
          <a:custGeom>
            <a:avLst/>
            <a:gdLst/>
            <a:ahLst/>
            <a:cxnLst/>
            <a:rect l="l" t="t" r="r" b="b"/>
            <a:pathLst>
              <a:path w="560704" h="560705" extrusionOk="0">
                <a:moveTo>
                  <a:pt x="280090" y="0"/>
                </a:moveTo>
                <a:lnTo>
                  <a:pt x="234660" y="3665"/>
                </a:lnTo>
                <a:lnTo>
                  <a:pt x="191562" y="14278"/>
                </a:lnTo>
                <a:lnTo>
                  <a:pt x="151375" y="31262"/>
                </a:lnTo>
                <a:lnTo>
                  <a:pt x="114675" y="54039"/>
                </a:lnTo>
                <a:lnTo>
                  <a:pt x="82039" y="82033"/>
                </a:lnTo>
                <a:lnTo>
                  <a:pt x="54043" y="114668"/>
                </a:lnTo>
                <a:lnTo>
                  <a:pt x="31264" y="151367"/>
                </a:lnTo>
                <a:lnTo>
                  <a:pt x="14279" y="191553"/>
                </a:lnTo>
                <a:lnTo>
                  <a:pt x="3666" y="234649"/>
                </a:lnTo>
                <a:lnTo>
                  <a:pt x="0" y="280080"/>
                </a:lnTo>
                <a:lnTo>
                  <a:pt x="3666" y="325512"/>
                </a:lnTo>
                <a:lnTo>
                  <a:pt x="14279" y="368610"/>
                </a:lnTo>
                <a:lnTo>
                  <a:pt x="31264" y="408797"/>
                </a:lnTo>
                <a:lnTo>
                  <a:pt x="54043" y="445495"/>
                </a:lnTo>
                <a:lnTo>
                  <a:pt x="82039" y="478130"/>
                </a:lnTo>
                <a:lnTo>
                  <a:pt x="114675" y="506123"/>
                </a:lnTo>
                <a:lnTo>
                  <a:pt x="151375" y="528900"/>
                </a:lnTo>
                <a:lnTo>
                  <a:pt x="191562" y="545882"/>
                </a:lnTo>
                <a:lnTo>
                  <a:pt x="234660" y="556494"/>
                </a:lnTo>
                <a:lnTo>
                  <a:pt x="280090" y="560160"/>
                </a:lnTo>
                <a:lnTo>
                  <a:pt x="325520" y="556494"/>
                </a:lnTo>
                <a:lnTo>
                  <a:pt x="368617" y="545882"/>
                </a:lnTo>
                <a:lnTo>
                  <a:pt x="408803" y="528900"/>
                </a:lnTo>
                <a:lnTo>
                  <a:pt x="445501" y="506123"/>
                </a:lnTo>
                <a:lnTo>
                  <a:pt x="478136" y="478130"/>
                </a:lnTo>
                <a:lnTo>
                  <a:pt x="506131" y="445495"/>
                </a:lnTo>
                <a:lnTo>
                  <a:pt x="528908" y="408797"/>
                </a:lnTo>
                <a:lnTo>
                  <a:pt x="545891" y="368610"/>
                </a:lnTo>
                <a:lnTo>
                  <a:pt x="556504" y="325512"/>
                </a:lnTo>
                <a:lnTo>
                  <a:pt x="560170" y="280080"/>
                </a:lnTo>
                <a:lnTo>
                  <a:pt x="556504" y="234649"/>
                </a:lnTo>
                <a:lnTo>
                  <a:pt x="545891" y="191553"/>
                </a:lnTo>
                <a:lnTo>
                  <a:pt x="528908" y="151367"/>
                </a:lnTo>
                <a:lnTo>
                  <a:pt x="506131" y="114668"/>
                </a:lnTo>
                <a:lnTo>
                  <a:pt x="478136" y="82033"/>
                </a:lnTo>
                <a:lnTo>
                  <a:pt x="445501" y="54039"/>
                </a:lnTo>
                <a:lnTo>
                  <a:pt x="408803" y="31262"/>
                </a:lnTo>
                <a:lnTo>
                  <a:pt x="368617" y="14278"/>
                </a:lnTo>
                <a:lnTo>
                  <a:pt x="325520" y="3665"/>
                </a:lnTo>
                <a:lnTo>
                  <a:pt x="280090" y="0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420" name="Google Shape;1420;p155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8608" y="1373377"/>
            <a:ext cx="108348" cy="11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55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395" y="1218336"/>
            <a:ext cx="161739" cy="10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55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2929" y="1756849"/>
            <a:ext cx="81432" cy="101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55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3581" y="1384791"/>
            <a:ext cx="114227" cy="114230"/>
          </a:xfrm>
          <a:prstGeom prst="rect">
            <a:avLst/>
          </a:prstGeom>
          <a:noFill/>
          <a:ln>
            <a:noFill/>
          </a:ln>
        </p:spPr>
      </p:pic>
      <p:sp>
        <p:nvSpPr>
          <p:cNvPr id="1424" name="Google Shape;1424;p155"/>
          <p:cNvSpPr/>
          <p:nvPr/>
        </p:nvSpPr>
        <p:spPr>
          <a:xfrm>
            <a:off x="2215239" y="1557736"/>
            <a:ext cx="125682" cy="95634"/>
          </a:xfrm>
          <a:custGeom>
            <a:avLst/>
            <a:gdLst/>
            <a:ahLst/>
            <a:cxnLst/>
            <a:rect l="l" t="t" r="r" b="b"/>
            <a:pathLst>
              <a:path w="276225" h="210185" extrusionOk="0">
                <a:moveTo>
                  <a:pt x="71991" y="132781"/>
                </a:moveTo>
                <a:lnTo>
                  <a:pt x="4800" y="132781"/>
                </a:lnTo>
                <a:lnTo>
                  <a:pt x="0" y="137582"/>
                </a:lnTo>
                <a:lnTo>
                  <a:pt x="0" y="204772"/>
                </a:lnTo>
                <a:lnTo>
                  <a:pt x="4800" y="209573"/>
                </a:lnTo>
                <a:lnTo>
                  <a:pt x="71991" y="209573"/>
                </a:lnTo>
                <a:lnTo>
                  <a:pt x="76792" y="204772"/>
                </a:lnTo>
                <a:lnTo>
                  <a:pt x="76792" y="198905"/>
                </a:lnTo>
                <a:lnTo>
                  <a:pt x="10668" y="198905"/>
                </a:lnTo>
                <a:lnTo>
                  <a:pt x="10668" y="143449"/>
                </a:lnTo>
                <a:lnTo>
                  <a:pt x="76792" y="143449"/>
                </a:lnTo>
                <a:lnTo>
                  <a:pt x="76792" y="137582"/>
                </a:lnTo>
                <a:lnTo>
                  <a:pt x="71991" y="132781"/>
                </a:lnTo>
                <a:close/>
              </a:path>
              <a:path w="276225" h="210185" extrusionOk="0">
                <a:moveTo>
                  <a:pt x="171710" y="132781"/>
                </a:moveTo>
                <a:lnTo>
                  <a:pt x="104520" y="132781"/>
                </a:lnTo>
                <a:lnTo>
                  <a:pt x="99719" y="137582"/>
                </a:lnTo>
                <a:lnTo>
                  <a:pt x="99719" y="204772"/>
                </a:lnTo>
                <a:lnTo>
                  <a:pt x="104520" y="209573"/>
                </a:lnTo>
                <a:lnTo>
                  <a:pt x="171710" y="209573"/>
                </a:lnTo>
                <a:lnTo>
                  <a:pt x="176511" y="204772"/>
                </a:lnTo>
                <a:lnTo>
                  <a:pt x="176511" y="198905"/>
                </a:lnTo>
                <a:lnTo>
                  <a:pt x="110387" y="198905"/>
                </a:lnTo>
                <a:lnTo>
                  <a:pt x="110387" y="143449"/>
                </a:lnTo>
                <a:lnTo>
                  <a:pt x="176511" y="143449"/>
                </a:lnTo>
                <a:lnTo>
                  <a:pt x="176511" y="137582"/>
                </a:lnTo>
                <a:lnTo>
                  <a:pt x="171710" y="132781"/>
                </a:lnTo>
                <a:close/>
              </a:path>
              <a:path w="276225" h="210185" extrusionOk="0">
                <a:moveTo>
                  <a:pt x="270896" y="132781"/>
                </a:moveTo>
                <a:lnTo>
                  <a:pt x="204239" y="132781"/>
                </a:lnTo>
                <a:lnTo>
                  <a:pt x="199438" y="137582"/>
                </a:lnTo>
                <a:lnTo>
                  <a:pt x="199438" y="204772"/>
                </a:lnTo>
                <a:lnTo>
                  <a:pt x="204239" y="209573"/>
                </a:lnTo>
                <a:lnTo>
                  <a:pt x="271430" y="209573"/>
                </a:lnTo>
                <a:lnTo>
                  <a:pt x="276231" y="204772"/>
                </a:lnTo>
                <a:lnTo>
                  <a:pt x="276231" y="198371"/>
                </a:lnTo>
                <a:lnTo>
                  <a:pt x="210107" y="198371"/>
                </a:lnTo>
                <a:lnTo>
                  <a:pt x="210107" y="143449"/>
                </a:lnTo>
                <a:lnTo>
                  <a:pt x="276231" y="143449"/>
                </a:lnTo>
                <a:lnTo>
                  <a:pt x="276231" y="137582"/>
                </a:lnTo>
                <a:lnTo>
                  <a:pt x="270896" y="132781"/>
                </a:lnTo>
                <a:close/>
              </a:path>
              <a:path w="276225" h="210185" extrusionOk="0">
                <a:moveTo>
                  <a:pt x="76792" y="143449"/>
                </a:moveTo>
                <a:lnTo>
                  <a:pt x="66123" y="143449"/>
                </a:lnTo>
                <a:lnTo>
                  <a:pt x="66123" y="198905"/>
                </a:lnTo>
                <a:lnTo>
                  <a:pt x="76792" y="198905"/>
                </a:lnTo>
                <a:lnTo>
                  <a:pt x="76792" y="143449"/>
                </a:lnTo>
                <a:close/>
              </a:path>
              <a:path w="276225" h="210185" extrusionOk="0">
                <a:moveTo>
                  <a:pt x="176511" y="143449"/>
                </a:moveTo>
                <a:lnTo>
                  <a:pt x="165843" y="143449"/>
                </a:lnTo>
                <a:lnTo>
                  <a:pt x="165843" y="198905"/>
                </a:lnTo>
                <a:lnTo>
                  <a:pt x="176511" y="198905"/>
                </a:lnTo>
                <a:lnTo>
                  <a:pt x="176511" y="143449"/>
                </a:lnTo>
                <a:close/>
              </a:path>
              <a:path w="276225" h="210185" extrusionOk="0">
                <a:moveTo>
                  <a:pt x="265562" y="197838"/>
                </a:moveTo>
                <a:lnTo>
                  <a:pt x="210640" y="198371"/>
                </a:lnTo>
                <a:lnTo>
                  <a:pt x="265029" y="198371"/>
                </a:lnTo>
                <a:lnTo>
                  <a:pt x="265562" y="197838"/>
                </a:lnTo>
                <a:close/>
              </a:path>
              <a:path w="276225" h="210185" extrusionOk="0">
                <a:moveTo>
                  <a:pt x="276231" y="143449"/>
                </a:moveTo>
                <a:lnTo>
                  <a:pt x="265562" y="143449"/>
                </a:lnTo>
                <a:lnTo>
                  <a:pt x="265562" y="198371"/>
                </a:lnTo>
                <a:lnTo>
                  <a:pt x="276231" y="198371"/>
                </a:lnTo>
                <a:lnTo>
                  <a:pt x="276231" y="143449"/>
                </a:lnTo>
                <a:close/>
              </a:path>
              <a:path w="276225" h="210185" extrusionOk="0">
                <a:moveTo>
                  <a:pt x="65590" y="143449"/>
                </a:moveTo>
                <a:lnTo>
                  <a:pt x="10668" y="143449"/>
                </a:lnTo>
                <a:lnTo>
                  <a:pt x="66123" y="143983"/>
                </a:lnTo>
                <a:lnTo>
                  <a:pt x="65590" y="143449"/>
                </a:lnTo>
                <a:close/>
              </a:path>
              <a:path w="276225" h="210185" extrusionOk="0">
                <a:moveTo>
                  <a:pt x="165309" y="143449"/>
                </a:moveTo>
                <a:lnTo>
                  <a:pt x="110387" y="143449"/>
                </a:lnTo>
                <a:lnTo>
                  <a:pt x="165843" y="143983"/>
                </a:lnTo>
                <a:lnTo>
                  <a:pt x="165309" y="143449"/>
                </a:lnTo>
                <a:close/>
              </a:path>
              <a:path w="276225" h="210185" extrusionOk="0">
                <a:moveTo>
                  <a:pt x="241035" y="99185"/>
                </a:moveTo>
                <a:lnTo>
                  <a:pt x="35195" y="99185"/>
                </a:lnTo>
                <a:lnTo>
                  <a:pt x="33061" y="101319"/>
                </a:lnTo>
                <a:lnTo>
                  <a:pt x="33061" y="132781"/>
                </a:lnTo>
                <a:lnTo>
                  <a:pt x="43730" y="132781"/>
                </a:lnTo>
                <a:lnTo>
                  <a:pt x="43730" y="109843"/>
                </a:lnTo>
                <a:lnTo>
                  <a:pt x="243169" y="109843"/>
                </a:lnTo>
                <a:lnTo>
                  <a:pt x="243169" y="101319"/>
                </a:lnTo>
                <a:lnTo>
                  <a:pt x="241035" y="99185"/>
                </a:lnTo>
                <a:close/>
              </a:path>
              <a:path w="276225" h="210185" extrusionOk="0">
                <a:moveTo>
                  <a:pt x="143449" y="109843"/>
                </a:moveTo>
                <a:lnTo>
                  <a:pt x="132781" y="109843"/>
                </a:lnTo>
                <a:lnTo>
                  <a:pt x="132781" y="132781"/>
                </a:lnTo>
                <a:lnTo>
                  <a:pt x="143449" y="132781"/>
                </a:lnTo>
                <a:lnTo>
                  <a:pt x="143449" y="109843"/>
                </a:lnTo>
                <a:close/>
              </a:path>
              <a:path w="276225" h="210185" extrusionOk="0">
                <a:moveTo>
                  <a:pt x="243169" y="109843"/>
                </a:moveTo>
                <a:lnTo>
                  <a:pt x="232500" y="109843"/>
                </a:lnTo>
                <a:lnTo>
                  <a:pt x="232500" y="132781"/>
                </a:lnTo>
                <a:lnTo>
                  <a:pt x="243169" y="132781"/>
                </a:lnTo>
                <a:lnTo>
                  <a:pt x="243169" y="109843"/>
                </a:lnTo>
                <a:close/>
              </a:path>
              <a:path w="276225" h="210185" extrusionOk="0">
                <a:moveTo>
                  <a:pt x="171710" y="0"/>
                </a:moveTo>
                <a:lnTo>
                  <a:pt x="104520" y="0"/>
                </a:lnTo>
                <a:lnTo>
                  <a:pt x="99719" y="4800"/>
                </a:lnTo>
                <a:lnTo>
                  <a:pt x="99719" y="71991"/>
                </a:lnTo>
                <a:lnTo>
                  <a:pt x="104520" y="76792"/>
                </a:lnTo>
                <a:lnTo>
                  <a:pt x="132781" y="76792"/>
                </a:lnTo>
                <a:lnTo>
                  <a:pt x="132781" y="99185"/>
                </a:lnTo>
                <a:lnTo>
                  <a:pt x="143449" y="99185"/>
                </a:lnTo>
                <a:lnTo>
                  <a:pt x="143449" y="76248"/>
                </a:lnTo>
                <a:lnTo>
                  <a:pt x="171710" y="76248"/>
                </a:lnTo>
                <a:lnTo>
                  <a:pt x="176511" y="71458"/>
                </a:lnTo>
                <a:lnTo>
                  <a:pt x="176511" y="66123"/>
                </a:lnTo>
                <a:lnTo>
                  <a:pt x="165843" y="66123"/>
                </a:lnTo>
                <a:lnTo>
                  <a:pt x="138115" y="65590"/>
                </a:lnTo>
                <a:lnTo>
                  <a:pt x="110387" y="65590"/>
                </a:lnTo>
                <a:lnTo>
                  <a:pt x="110387" y="10658"/>
                </a:lnTo>
                <a:lnTo>
                  <a:pt x="176511" y="10658"/>
                </a:lnTo>
                <a:lnTo>
                  <a:pt x="176511" y="4800"/>
                </a:lnTo>
                <a:lnTo>
                  <a:pt x="171710" y="0"/>
                </a:lnTo>
                <a:close/>
              </a:path>
              <a:path w="276225" h="210185" extrusionOk="0">
                <a:moveTo>
                  <a:pt x="176511" y="10658"/>
                </a:moveTo>
                <a:lnTo>
                  <a:pt x="165843" y="10658"/>
                </a:lnTo>
                <a:lnTo>
                  <a:pt x="165843" y="66123"/>
                </a:lnTo>
                <a:lnTo>
                  <a:pt x="176511" y="66123"/>
                </a:lnTo>
                <a:lnTo>
                  <a:pt x="176511" y="10658"/>
                </a:lnTo>
                <a:close/>
              </a:path>
              <a:path w="276225" h="210185" extrusionOk="0">
                <a:moveTo>
                  <a:pt x="110387" y="65057"/>
                </a:moveTo>
                <a:lnTo>
                  <a:pt x="110921" y="65590"/>
                </a:lnTo>
                <a:lnTo>
                  <a:pt x="138115" y="65590"/>
                </a:lnTo>
                <a:lnTo>
                  <a:pt x="110387" y="65057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425" name="Google Shape;1425;p155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1670" y="1214925"/>
            <a:ext cx="92757" cy="1099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6" name="Google Shape;1426;p155"/>
          <p:cNvSpPr/>
          <p:nvPr/>
        </p:nvSpPr>
        <p:spPr>
          <a:xfrm>
            <a:off x="6490217" y="3818616"/>
            <a:ext cx="130620" cy="317602"/>
          </a:xfrm>
          <a:custGeom>
            <a:avLst/>
            <a:gdLst/>
            <a:ahLst/>
            <a:cxnLst/>
            <a:rect l="l" t="t" r="r" b="b"/>
            <a:pathLst>
              <a:path w="279400" h="661670" extrusionOk="0">
                <a:moveTo>
                  <a:pt x="27863" y="104343"/>
                </a:moveTo>
                <a:lnTo>
                  <a:pt x="25806" y="102260"/>
                </a:lnTo>
                <a:lnTo>
                  <a:pt x="23241" y="102260"/>
                </a:lnTo>
                <a:lnTo>
                  <a:pt x="20650" y="102260"/>
                </a:lnTo>
                <a:lnTo>
                  <a:pt x="18592" y="104343"/>
                </a:lnTo>
                <a:lnTo>
                  <a:pt x="18592" y="207086"/>
                </a:lnTo>
                <a:lnTo>
                  <a:pt x="20650" y="209169"/>
                </a:lnTo>
                <a:lnTo>
                  <a:pt x="25806" y="209169"/>
                </a:lnTo>
                <a:lnTo>
                  <a:pt x="27863" y="207086"/>
                </a:lnTo>
                <a:lnTo>
                  <a:pt x="27863" y="104343"/>
                </a:lnTo>
                <a:close/>
              </a:path>
              <a:path w="279400" h="661670" extrusionOk="0">
                <a:moveTo>
                  <a:pt x="27863" y="76454"/>
                </a:moveTo>
                <a:lnTo>
                  <a:pt x="25806" y="74371"/>
                </a:lnTo>
                <a:lnTo>
                  <a:pt x="23241" y="74371"/>
                </a:lnTo>
                <a:lnTo>
                  <a:pt x="20650" y="74371"/>
                </a:lnTo>
                <a:lnTo>
                  <a:pt x="18592" y="76454"/>
                </a:lnTo>
                <a:lnTo>
                  <a:pt x="18592" y="90893"/>
                </a:lnTo>
                <a:lnTo>
                  <a:pt x="20650" y="92976"/>
                </a:lnTo>
                <a:lnTo>
                  <a:pt x="25806" y="92976"/>
                </a:lnTo>
                <a:lnTo>
                  <a:pt x="27863" y="90893"/>
                </a:lnTo>
                <a:lnTo>
                  <a:pt x="27863" y="76454"/>
                </a:lnTo>
                <a:close/>
              </a:path>
              <a:path w="279400" h="661670" extrusionOk="0">
                <a:moveTo>
                  <a:pt x="229666" y="448970"/>
                </a:moveTo>
                <a:lnTo>
                  <a:pt x="226009" y="430949"/>
                </a:lnTo>
                <a:lnTo>
                  <a:pt x="216077" y="416217"/>
                </a:lnTo>
                <a:lnTo>
                  <a:pt x="201345" y="406285"/>
                </a:lnTo>
                <a:lnTo>
                  <a:pt x="183324" y="402640"/>
                </a:lnTo>
                <a:lnTo>
                  <a:pt x="53416" y="402640"/>
                </a:lnTo>
                <a:lnTo>
                  <a:pt x="35407" y="406285"/>
                </a:lnTo>
                <a:lnTo>
                  <a:pt x="20675" y="416217"/>
                </a:lnTo>
                <a:lnTo>
                  <a:pt x="10731" y="430949"/>
                </a:lnTo>
                <a:lnTo>
                  <a:pt x="7086" y="448970"/>
                </a:lnTo>
                <a:lnTo>
                  <a:pt x="7086" y="614768"/>
                </a:lnTo>
                <a:lnTo>
                  <a:pt x="10731" y="632790"/>
                </a:lnTo>
                <a:lnTo>
                  <a:pt x="20675" y="647522"/>
                </a:lnTo>
                <a:lnTo>
                  <a:pt x="35407" y="657466"/>
                </a:lnTo>
                <a:lnTo>
                  <a:pt x="53416" y="661111"/>
                </a:lnTo>
                <a:lnTo>
                  <a:pt x="183324" y="661111"/>
                </a:lnTo>
                <a:lnTo>
                  <a:pt x="183324" y="648550"/>
                </a:lnTo>
                <a:lnTo>
                  <a:pt x="53416" y="648550"/>
                </a:lnTo>
                <a:lnTo>
                  <a:pt x="40284" y="645896"/>
                </a:lnTo>
                <a:lnTo>
                  <a:pt x="29540" y="638644"/>
                </a:lnTo>
                <a:lnTo>
                  <a:pt x="22301" y="627913"/>
                </a:lnTo>
                <a:lnTo>
                  <a:pt x="19634" y="614768"/>
                </a:lnTo>
                <a:lnTo>
                  <a:pt x="19634" y="448970"/>
                </a:lnTo>
                <a:lnTo>
                  <a:pt x="22301" y="435838"/>
                </a:lnTo>
                <a:lnTo>
                  <a:pt x="29540" y="425094"/>
                </a:lnTo>
                <a:lnTo>
                  <a:pt x="40284" y="417842"/>
                </a:lnTo>
                <a:lnTo>
                  <a:pt x="53416" y="415188"/>
                </a:lnTo>
                <a:lnTo>
                  <a:pt x="183324" y="415188"/>
                </a:lnTo>
                <a:lnTo>
                  <a:pt x="196456" y="417842"/>
                </a:lnTo>
                <a:lnTo>
                  <a:pt x="207200" y="425094"/>
                </a:lnTo>
                <a:lnTo>
                  <a:pt x="214439" y="435838"/>
                </a:lnTo>
                <a:lnTo>
                  <a:pt x="217093" y="448970"/>
                </a:lnTo>
                <a:lnTo>
                  <a:pt x="229666" y="448970"/>
                </a:lnTo>
                <a:close/>
              </a:path>
              <a:path w="279400" h="661670" extrusionOk="0">
                <a:moveTo>
                  <a:pt x="229870" y="549109"/>
                </a:moveTo>
                <a:lnTo>
                  <a:pt x="217309" y="549109"/>
                </a:lnTo>
                <a:lnTo>
                  <a:pt x="217309" y="614768"/>
                </a:lnTo>
                <a:lnTo>
                  <a:pt x="214655" y="627913"/>
                </a:lnTo>
                <a:lnTo>
                  <a:pt x="207403" y="638644"/>
                </a:lnTo>
                <a:lnTo>
                  <a:pt x="196672" y="645896"/>
                </a:lnTo>
                <a:lnTo>
                  <a:pt x="183540" y="648550"/>
                </a:lnTo>
                <a:lnTo>
                  <a:pt x="183540" y="661111"/>
                </a:lnTo>
                <a:lnTo>
                  <a:pt x="201549" y="657466"/>
                </a:lnTo>
                <a:lnTo>
                  <a:pt x="216281" y="647522"/>
                </a:lnTo>
                <a:lnTo>
                  <a:pt x="226225" y="632790"/>
                </a:lnTo>
                <a:lnTo>
                  <a:pt x="229870" y="614768"/>
                </a:lnTo>
                <a:lnTo>
                  <a:pt x="229870" y="549109"/>
                </a:lnTo>
                <a:close/>
              </a:path>
              <a:path w="279400" h="661670" extrusionOk="0">
                <a:moveTo>
                  <a:pt x="265506" y="498373"/>
                </a:moveTo>
                <a:lnTo>
                  <a:pt x="244221" y="477100"/>
                </a:lnTo>
                <a:lnTo>
                  <a:pt x="226161" y="477100"/>
                </a:lnTo>
                <a:lnTo>
                  <a:pt x="241160" y="492099"/>
                </a:lnTo>
                <a:lnTo>
                  <a:pt x="98094" y="492099"/>
                </a:lnTo>
                <a:lnTo>
                  <a:pt x="95288" y="494906"/>
                </a:lnTo>
                <a:lnTo>
                  <a:pt x="95288" y="501853"/>
                </a:lnTo>
                <a:lnTo>
                  <a:pt x="98094" y="504659"/>
                </a:lnTo>
                <a:lnTo>
                  <a:pt x="241160" y="504659"/>
                </a:lnTo>
                <a:lnTo>
                  <a:pt x="226161" y="519658"/>
                </a:lnTo>
                <a:lnTo>
                  <a:pt x="244221" y="519658"/>
                </a:lnTo>
                <a:lnTo>
                  <a:pt x="265506" y="498373"/>
                </a:lnTo>
                <a:close/>
              </a:path>
              <a:path w="279400" h="661670" extrusionOk="0">
                <a:moveTo>
                  <a:pt x="278879" y="79019"/>
                </a:moveTo>
                <a:lnTo>
                  <a:pt x="277050" y="69977"/>
                </a:lnTo>
                <a:lnTo>
                  <a:pt x="272059" y="62598"/>
                </a:lnTo>
                <a:lnTo>
                  <a:pt x="271919" y="62496"/>
                </a:lnTo>
                <a:lnTo>
                  <a:pt x="269582" y="60921"/>
                </a:lnTo>
                <a:lnTo>
                  <a:pt x="269582" y="111556"/>
                </a:lnTo>
                <a:lnTo>
                  <a:pt x="269582" y="120865"/>
                </a:lnTo>
                <a:lnTo>
                  <a:pt x="269582" y="162687"/>
                </a:lnTo>
                <a:lnTo>
                  <a:pt x="222618" y="162674"/>
                </a:lnTo>
                <a:lnTo>
                  <a:pt x="218452" y="158521"/>
                </a:lnTo>
                <a:lnTo>
                  <a:pt x="218452" y="125018"/>
                </a:lnTo>
                <a:lnTo>
                  <a:pt x="222618" y="120865"/>
                </a:lnTo>
                <a:lnTo>
                  <a:pt x="269582" y="120865"/>
                </a:lnTo>
                <a:lnTo>
                  <a:pt x="269582" y="111556"/>
                </a:lnTo>
                <a:lnTo>
                  <a:pt x="227749" y="111556"/>
                </a:lnTo>
                <a:lnTo>
                  <a:pt x="220510" y="113017"/>
                </a:lnTo>
                <a:lnTo>
                  <a:pt x="214604" y="117005"/>
                </a:lnTo>
                <a:lnTo>
                  <a:pt x="210629" y="122923"/>
                </a:lnTo>
                <a:lnTo>
                  <a:pt x="209156" y="130149"/>
                </a:lnTo>
                <a:lnTo>
                  <a:pt x="209156" y="153390"/>
                </a:lnTo>
                <a:lnTo>
                  <a:pt x="210629" y="160629"/>
                </a:lnTo>
                <a:lnTo>
                  <a:pt x="214604" y="166535"/>
                </a:lnTo>
                <a:lnTo>
                  <a:pt x="220510" y="170522"/>
                </a:lnTo>
                <a:lnTo>
                  <a:pt x="227749" y="171983"/>
                </a:lnTo>
                <a:lnTo>
                  <a:pt x="269582" y="171983"/>
                </a:lnTo>
                <a:lnTo>
                  <a:pt x="269570" y="212217"/>
                </a:lnTo>
                <a:lnTo>
                  <a:pt x="263334" y="218465"/>
                </a:lnTo>
                <a:lnTo>
                  <a:pt x="255638" y="218465"/>
                </a:lnTo>
                <a:lnTo>
                  <a:pt x="15532" y="218465"/>
                </a:lnTo>
                <a:lnTo>
                  <a:pt x="9296" y="212217"/>
                </a:lnTo>
                <a:lnTo>
                  <a:pt x="9283" y="62496"/>
                </a:lnTo>
                <a:lnTo>
                  <a:pt x="12090" y="64173"/>
                </a:lnTo>
                <a:lnTo>
                  <a:pt x="15303" y="65062"/>
                </a:lnTo>
                <a:lnTo>
                  <a:pt x="263334" y="65087"/>
                </a:lnTo>
                <a:lnTo>
                  <a:pt x="269570" y="71323"/>
                </a:lnTo>
                <a:lnTo>
                  <a:pt x="269582" y="111556"/>
                </a:lnTo>
                <a:lnTo>
                  <a:pt x="269582" y="60921"/>
                </a:lnTo>
                <a:lnTo>
                  <a:pt x="264680" y="57607"/>
                </a:lnTo>
                <a:lnTo>
                  <a:pt x="255689" y="55791"/>
                </a:lnTo>
                <a:lnTo>
                  <a:pt x="255638" y="32550"/>
                </a:lnTo>
                <a:lnTo>
                  <a:pt x="255625" y="29489"/>
                </a:lnTo>
                <a:lnTo>
                  <a:pt x="249389" y="23241"/>
                </a:lnTo>
                <a:lnTo>
                  <a:pt x="246341" y="23241"/>
                </a:lnTo>
                <a:lnTo>
                  <a:pt x="246341" y="34620"/>
                </a:lnTo>
                <a:lnTo>
                  <a:pt x="246341" y="55778"/>
                </a:lnTo>
                <a:lnTo>
                  <a:pt x="55765" y="55778"/>
                </a:lnTo>
                <a:lnTo>
                  <a:pt x="55765" y="34620"/>
                </a:lnTo>
                <a:lnTo>
                  <a:pt x="57848" y="32550"/>
                </a:lnTo>
                <a:lnTo>
                  <a:pt x="244259" y="32550"/>
                </a:lnTo>
                <a:lnTo>
                  <a:pt x="246341" y="34620"/>
                </a:lnTo>
                <a:lnTo>
                  <a:pt x="246341" y="23241"/>
                </a:lnTo>
                <a:lnTo>
                  <a:pt x="237045" y="23241"/>
                </a:lnTo>
                <a:lnTo>
                  <a:pt x="237032" y="9296"/>
                </a:lnTo>
                <a:lnTo>
                  <a:pt x="237032" y="6248"/>
                </a:lnTo>
                <a:lnTo>
                  <a:pt x="230797" y="0"/>
                </a:lnTo>
                <a:lnTo>
                  <a:pt x="227749" y="0"/>
                </a:lnTo>
                <a:lnTo>
                  <a:pt x="227749" y="11379"/>
                </a:lnTo>
                <a:lnTo>
                  <a:pt x="227749" y="23241"/>
                </a:lnTo>
                <a:lnTo>
                  <a:pt x="52717" y="23241"/>
                </a:lnTo>
                <a:lnTo>
                  <a:pt x="46482" y="29489"/>
                </a:lnTo>
                <a:lnTo>
                  <a:pt x="46469" y="55778"/>
                </a:lnTo>
                <a:lnTo>
                  <a:pt x="37172" y="55778"/>
                </a:lnTo>
                <a:lnTo>
                  <a:pt x="37172" y="37172"/>
                </a:lnTo>
                <a:lnTo>
                  <a:pt x="37172" y="11379"/>
                </a:lnTo>
                <a:lnTo>
                  <a:pt x="39255" y="9296"/>
                </a:lnTo>
                <a:lnTo>
                  <a:pt x="225666" y="9296"/>
                </a:lnTo>
                <a:lnTo>
                  <a:pt x="227749" y="11379"/>
                </a:lnTo>
                <a:lnTo>
                  <a:pt x="227749" y="0"/>
                </a:lnTo>
                <a:lnTo>
                  <a:pt x="34124" y="0"/>
                </a:lnTo>
                <a:lnTo>
                  <a:pt x="27889" y="6248"/>
                </a:lnTo>
                <a:lnTo>
                  <a:pt x="27876" y="27889"/>
                </a:lnTo>
                <a:lnTo>
                  <a:pt x="27876" y="37185"/>
                </a:lnTo>
                <a:lnTo>
                  <a:pt x="27876" y="55778"/>
                </a:lnTo>
                <a:lnTo>
                  <a:pt x="27203" y="55791"/>
                </a:lnTo>
                <a:lnTo>
                  <a:pt x="14820" y="55791"/>
                </a:lnTo>
                <a:lnTo>
                  <a:pt x="11430" y="53517"/>
                </a:lnTo>
                <a:lnTo>
                  <a:pt x="8547" y="46570"/>
                </a:lnTo>
                <a:lnTo>
                  <a:pt x="9359" y="42570"/>
                </a:lnTo>
                <a:lnTo>
                  <a:pt x="13754" y="38163"/>
                </a:lnTo>
                <a:lnTo>
                  <a:pt x="16116" y="37172"/>
                </a:lnTo>
                <a:lnTo>
                  <a:pt x="18580" y="37185"/>
                </a:lnTo>
                <a:lnTo>
                  <a:pt x="27876" y="37185"/>
                </a:lnTo>
                <a:lnTo>
                  <a:pt x="27876" y="27889"/>
                </a:lnTo>
                <a:lnTo>
                  <a:pt x="18580" y="27889"/>
                </a:lnTo>
                <a:lnTo>
                  <a:pt x="11353" y="29362"/>
                </a:lnTo>
                <a:lnTo>
                  <a:pt x="5448" y="33337"/>
                </a:lnTo>
                <a:lnTo>
                  <a:pt x="1460" y="39255"/>
                </a:lnTo>
                <a:lnTo>
                  <a:pt x="0" y="46482"/>
                </a:lnTo>
                <a:lnTo>
                  <a:pt x="0" y="204533"/>
                </a:lnTo>
                <a:lnTo>
                  <a:pt x="1828" y="213563"/>
                </a:lnTo>
                <a:lnTo>
                  <a:pt x="6807" y="220941"/>
                </a:lnTo>
                <a:lnTo>
                  <a:pt x="14185" y="225933"/>
                </a:lnTo>
                <a:lnTo>
                  <a:pt x="23228" y="227761"/>
                </a:lnTo>
                <a:lnTo>
                  <a:pt x="255638" y="227761"/>
                </a:lnTo>
                <a:lnTo>
                  <a:pt x="278879" y="204533"/>
                </a:lnTo>
                <a:lnTo>
                  <a:pt x="278879" y="162687"/>
                </a:lnTo>
                <a:lnTo>
                  <a:pt x="278879" y="120853"/>
                </a:lnTo>
                <a:lnTo>
                  <a:pt x="278879" y="79019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27" name="Google Shape;1427;p155"/>
          <p:cNvSpPr/>
          <p:nvPr/>
        </p:nvSpPr>
        <p:spPr>
          <a:xfrm>
            <a:off x="4602858" y="1243291"/>
            <a:ext cx="2311" cy="6934"/>
          </a:xfrm>
          <a:custGeom>
            <a:avLst/>
            <a:gdLst/>
            <a:ahLst/>
            <a:cxnLst/>
            <a:rect l="l" t="t" r="r" b="b"/>
            <a:pathLst>
              <a:path w="5079" h="15239" extrusionOk="0">
                <a:moveTo>
                  <a:pt x="0" y="14988"/>
                </a:moveTo>
                <a:lnTo>
                  <a:pt x="4654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28" name="Google Shape;1428;p155"/>
          <p:cNvSpPr/>
          <p:nvPr/>
        </p:nvSpPr>
        <p:spPr>
          <a:xfrm>
            <a:off x="4609206" y="582676"/>
            <a:ext cx="201091" cy="647481"/>
          </a:xfrm>
          <a:custGeom>
            <a:avLst/>
            <a:gdLst/>
            <a:ahLst/>
            <a:cxnLst/>
            <a:rect l="l" t="t" r="r" b="b"/>
            <a:pathLst>
              <a:path w="441959" h="1423035" extrusionOk="0">
                <a:moveTo>
                  <a:pt x="0" y="1422595"/>
                </a:moveTo>
                <a:lnTo>
                  <a:pt x="441854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29" name="Google Shape;1429;p155"/>
          <p:cNvSpPr/>
          <p:nvPr/>
        </p:nvSpPr>
        <p:spPr>
          <a:xfrm>
            <a:off x="4812290" y="569048"/>
            <a:ext cx="9534" cy="6934"/>
          </a:xfrm>
          <a:custGeom>
            <a:avLst/>
            <a:gdLst/>
            <a:ahLst/>
            <a:cxnLst/>
            <a:rect l="l" t="t" r="r" b="b"/>
            <a:pathLst>
              <a:path w="20954" h="15240" extrusionOk="0">
                <a:moveTo>
                  <a:pt x="0" y="14988"/>
                </a:moveTo>
                <a:lnTo>
                  <a:pt x="4654" y="0"/>
                </a:lnTo>
                <a:lnTo>
                  <a:pt x="20343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0" name="Google Shape;1430;p155"/>
          <p:cNvSpPr/>
          <p:nvPr/>
        </p:nvSpPr>
        <p:spPr>
          <a:xfrm>
            <a:off x="4835258" y="569049"/>
            <a:ext cx="185490" cy="0"/>
          </a:xfrm>
          <a:custGeom>
            <a:avLst/>
            <a:gdLst/>
            <a:ahLst/>
            <a:cxnLst/>
            <a:rect l="l" t="t" r="r" b="b"/>
            <a:pathLst>
              <a:path w="407670" h="120000" extrusionOk="0">
                <a:moveTo>
                  <a:pt x="0" y="0"/>
                </a:moveTo>
                <a:lnTo>
                  <a:pt x="407098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1" name="Google Shape;1431;p155"/>
          <p:cNvSpPr/>
          <p:nvPr/>
        </p:nvSpPr>
        <p:spPr>
          <a:xfrm>
            <a:off x="5027279" y="569049"/>
            <a:ext cx="7223" cy="0"/>
          </a:xfrm>
          <a:custGeom>
            <a:avLst/>
            <a:gdLst/>
            <a:ahLst/>
            <a:cxnLst/>
            <a:rect l="l" t="t" r="r" b="b"/>
            <a:pathLst>
              <a:path w="15875" h="120000" extrusionOk="0">
                <a:moveTo>
                  <a:pt x="0" y="0"/>
                </a:move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2" name="Google Shape;1432;p155"/>
          <p:cNvSpPr/>
          <p:nvPr/>
        </p:nvSpPr>
        <p:spPr>
          <a:xfrm>
            <a:off x="5518522" y="1873233"/>
            <a:ext cx="7223" cy="0"/>
          </a:xfrm>
          <a:custGeom>
            <a:avLst/>
            <a:gdLst/>
            <a:ahLst/>
            <a:cxnLst/>
            <a:rect l="l" t="t" r="r" b="b"/>
            <a:pathLst>
              <a:path w="15875" h="120000" extrusionOk="0">
                <a:moveTo>
                  <a:pt x="0" y="0"/>
                </a:move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3" name="Google Shape;1433;p155"/>
          <p:cNvSpPr/>
          <p:nvPr/>
        </p:nvSpPr>
        <p:spPr>
          <a:xfrm>
            <a:off x="5540120" y="1873233"/>
            <a:ext cx="195602" cy="0"/>
          </a:xfrm>
          <a:custGeom>
            <a:avLst/>
            <a:gdLst/>
            <a:ahLst/>
            <a:cxnLst/>
            <a:rect l="l" t="t" r="r" b="b"/>
            <a:pathLst>
              <a:path w="429895" h="120000" extrusionOk="0">
                <a:moveTo>
                  <a:pt x="0" y="0"/>
                </a:moveTo>
                <a:lnTo>
                  <a:pt x="429272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4" name="Google Shape;1434;p155"/>
          <p:cNvSpPr/>
          <p:nvPr/>
        </p:nvSpPr>
        <p:spPr>
          <a:xfrm>
            <a:off x="5742598" y="1873233"/>
            <a:ext cx="7223" cy="0"/>
          </a:xfrm>
          <a:custGeom>
            <a:avLst/>
            <a:gdLst/>
            <a:ahLst/>
            <a:cxnLst/>
            <a:rect l="l" t="t" r="r" b="b"/>
            <a:pathLst>
              <a:path w="15875" h="120000" extrusionOk="0">
                <a:moveTo>
                  <a:pt x="0" y="0"/>
                </a:move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5" name="Google Shape;1435;p155"/>
          <p:cNvSpPr/>
          <p:nvPr/>
        </p:nvSpPr>
        <p:spPr>
          <a:xfrm>
            <a:off x="1914943" y="2789818"/>
            <a:ext cx="164687" cy="119614"/>
          </a:xfrm>
          <a:custGeom>
            <a:avLst/>
            <a:gdLst/>
            <a:ahLst/>
            <a:cxnLst/>
            <a:rect l="l" t="t" r="r" b="b"/>
            <a:pathLst>
              <a:path w="361950" h="262889" extrusionOk="0">
                <a:moveTo>
                  <a:pt x="70040" y="215887"/>
                </a:moveTo>
                <a:lnTo>
                  <a:pt x="35013" y="215887"/>
                </a:lnTo>
                <a:lnTo>
                  <a:pt x="35013" y="227558"/>
                </a:lnTo>
                <a:lnTo>
                  <a:pt x="70040" y="227558"/>
                </a:lnTo>
                <a:lnTo>
                  <a:pt x="70040" y="215887"/>
                </a:lnTo>
                <a:close/>
              </a:path>
              <a:path w="361950" h="262889" extrusionOk="0">
                <a:moveTo>
                  <a:pt x="93319" y="110896"/>
                </a:moveTo>
                <a:lnTo>
                  <a:pt x="35013" y="110896"/>
                </a:lnTo>
                <a:lnTo>
                  <a:pt x="35013" y="122567"/>
                </a:lnTo>
                <a:lnTo>
                  <a:pt x="93319" y="122567"/>
                </a:lnTo>
                <a:lnTo>
                  <a:pt x="93319" y="110896"/>
                </a:lnTo>
                <a:close/>
              </a:path>
              <a:path w="361950" h="262889" extrusionOk="0">
                <a:moveTo>
                  <a:pt x="122491" y="145923"/>
                </a:moveTo>
                <a:lnTo>
                  <a:pt x="35013" y="145923"/>
                </a:lnTo>
                <a:lnTo>
                  <a:pt x="35013" y="157594"/>
                </a:lnTo>
                <a:lnTo>
                  <a:pt x="122491" y="157594"/>
                </a:lnTo>
                <a:lnTo>
                  <a:pt x="122491" y="145923"/>
                </a:lnTo>
                <a:close/>
              </a:path>
              <a:path w="361950" h="262889" extrusionOk="0">
                <a:moveTo>
                  <a:pt x="128333" y="215887"/>
                </a:moveTo>
                <a:lnTo>
                  <a:pt x="93319" y="215887"/>
                </a:lnTo>
                <a:lnTo>
                  <a:pt x="93319" y="227558"/>
                </a:lnTo>
                <a:lnTo>
                  <a:pt x="128333" y="227558"/>
                </a:lnTo>
                <a:lnTo>
                  <a:pt x="128333" y="215887"/>
                </a:lnTo>
                <a:close/>
              </a:path>
              <a:path w="361950" h="262889" extrusionOk="0">
                <a:moveTo>
                  <a:pt x="186690" y="215887"/>
                </a:moveTo>
                <a:lnTo>
                  <a:pt x="151676" y="215887"/>
                </a:lnTo>
                <a:lnTo>
                  <a:pt x="151676" y="227558"/>
                </a:lnTo>
                <a:lnTo>
                  <a:pt x="186690" y="227558"/>
                </a:lnTo>
                <a:lnTo>
                  <a:pt x="186690" y="215887"/>
                </a:lnTo>
                <a:close/>
              </a:path>
              <a:path w="361950" h="262889" extrusionOk="0">
                <a:moveTo>
                  <a:pt x="245008" y="180949"/>
                </a:moveTo>
                <a:lnTo>
                  <a:pt x="35013" y="180949"/>
                </a:lnTo>
                <a:lnTo>
                  <a:pt x="35013" y="192620"/>
                </a:lnTo>
                <a:lnTo>
                  <a:pt x="245008" y="192620"/>
                </a:lnTo>
                <a:lnTo>
                  <a:pt x="245008" y="180949"/>
                </a:lnTo>
                <a:close/>
              </a:path>
              <a:path w="361950" h="262889" extrusionOk="0">
                <a:moveTo>
                  <a:pt x="262509" y="128409"/>
                </a:moveTo>
                <a:lnTo>
                  <a:pt x="260680" y="119316"/>
                </a:lnTo>
                <a:lnTo>
                  <a:pt x="258927" y="116738"/>
                </a:lnTo>
                <a:lnTo>
                  <a:pt x="255663" y="111899"/>
                </a:lnTo>
                <a:lnTo>
                  <a:pt x="250837" y="108648"/>
                </a:lnTo>
                <a:lnTo>
                  <a:pt x="250837" y="121996"/>
                </a:lnTo>
                <a:lnTo>
                  <a:pt x="250837" y="134810"/>
                </a:lnTo>
                <a:lnTo>
                  <a:pt x="245579" y="140081"/>
                </a:lnTo>
                <a:lnTo>
                  <a:pt x="232765" y="140081"/>
                </a:lnTo>
                <a:lnTo>
                  <a:pt x="227495" y="134810"/>
                </a:lnTo>
                <a:lnTo>
                  <a:pt x="227495" y="121996"/>
                </a:lnTo>
                <a:lnTo>
                  <a:pt x="232765" y="116738"/>
                </a:lnTo>
                <a:lnTo>
                  <a:pt x="245579" y="116738"/>
                </a:lnTo>
                <a:lnTo>
                  <a:pt x="250837" y="121996"/>
                </a:lnTo>
                <a:lnTo>
                  <a:pt x="250837" y="108648"/>
                </a:lnTo>
                <a:lnTo>
                  <a:pt x="250278" y="108267"/>
                </a:lnTo>
                <a:lnTo>
                  <a:pt x="248246" y="106895"/>
                </a:lnTo>
                <a:lnTo>
                  <a:pt x="239166" y="105054"/>
                </a:lnTo>
                <a:lnTo>
                  <a:pt x="234899" y="105054"/>
                </a:lnTo>
                <a:lnTo>
                  <a:pt x="230987" y="106260"/>
                </a:lnTo>
                <a:lnTo>
                  <a:pt x="227571" y="108267"/>
                </a:lnTo>
                <a:lnTo>
                  <a:pt x="224015" y="106197"/>
                </a:lnTo>
                <a:lnTo>
                  <a:pt x="220014" y="105054"/>
                </a:lnTo>
                <a:lnTo>
                  <a:pt x="218808" y="105054"/>
                </a:lnTo>
                <a:lnTo>
                  <a:pt x="218808" y="117170"/>
                </a:lnTo>
                <a:lnTo>
                  <a:pt x="216954" y="120497"/>
                </a:lnTo>
                <a:lnTo>
                  <a:pt x="215823" y="124282"/>
                </a:lnTo>
                <a:lnTo>
                  <a:pt x="215823" y="132524"/>
                </a:lnTo>
                <a:lnTo>
                  <a:pt x="216954" y="136309"/>
                </a:lnTo>
                <a:lnTo>
                  <a:pt x="218808" y="139649"/>
                </a:lnTo>
                <a:lnTo>
                  <a:pt x="217805" y="139928"/>
                </a:lnTo>
                <a:lnTo>
                  <a:pt x="216814" y="140081"/>
                </a:lnTo>
                <a:lnTo>
                  <a:pt x="209410" y="140081"/>
                </a:lnTo>
                <a:lnTo>
                  <a:pt x="204152" y="134810"/>
                </a:lnTo>
                <a:lnTo>
                  <a:pt x="204152" y="121996"/>
                </a:lnTo>
                <a:lnTo>
                  <a:pt x="209410" y="116738"/>
                </a:lnTo>
                <a:lnTo>
                  <a:pt x="216814" y="116738"/>
                </a:lnTo>
                <a:lnTo>
                  <a:pt x="217881" y="116941"/>
                </a:lnTo>
                <a:lnTo>
                  <a:pt x="218808" y="117170"/>
                </a:lnTo>
                <a:lnTo>
                  <a:pt x="218808" y="105054"/>
                </a:lnTo>
                <a:lnTo>
                  <a:pt x="215823" y="105054"/>
                </a:lnTo>
                <a:lnTo>
                  <a:pt x="206730" y="106895"/>
                </a:lnTo>
                <a:lnTo>
                  <a:pt x="199313" y="111899"/>
                </a:lnTo>
                <a:lnTo>
                  <a:pt x="194310" y="119316"/>
                </a:lnTo>
                <a:lnTo>
                  <a:pt x="192468" y="128409"/>
                </a:lnTo>
                <a:lnTo>
                  <a:pt x="194310" y="137490"/>
                </a:lnTo>
                <a:lnTo>
                  <a:pt x="199313" y="144907"/>
                </a:lnTo>
                <a:lnTo>
                  <a:pt x="206730" y="149923"/>
                </a:lnTo>
                <a:lnTo>
                  <a:pt x="215823" y="151752"/>
                </a:lnTo>
                <a:lnTo>
                  <a:pt x="220014" y="151752"/>
                </a:lnTo>
                <a:lnTo>
                  <a:pt x="224015" y="150609"/>
                </a:lnTo>
                <a:lnTo>
                  <a:pt x="227571" y="148551"/>
                </a:lnTo>
                <a:lnTo>
                  <a:pt x="230987" y="150545"/>
                </a:lnTo>
                <a:lnTo>
                  <a:pt x="234899" y="151752"/>
                </a:lnTo>
                <a:lnTo>
                  <a:pt x="239166" y="151752"/>
                </a:lnTo>
                <a:lnTo>
                  <a:pt x="248246" y="149923"/>
                </a:lnTo>
                <a:lnTo>
                  <a:pt x="250266" y="148551"/>
                </a:lnTo>
                <a:lnTo>
                  <a:pt x="255663" y="144907"/>
                </a:lnTo>
                <a:lnTo>
                  <a:pt x="258927" y="140081"/>
                </a:lnTo>
                <a:lnTo>
                  <a:pt x="260680" y="137490"/>
                </a:lnTo>
                <a:lnTo>
                  <a:pt x="262509" y="128409"/>
                </a:lnTo>
                <a:close/>
              </a:path>
              <a:path w="361950" h="262889" extrusionOk="0">
                <a:moveTo>
                  <a:pt x="361581" y="95237"/>
                </a:moveTo>
                <a:lnTo>
                  <a:pt x="360832" y="88773"/>
                </a:lnTo>
                <a:lnTo>
                  <a:pt x="357238" y="82448"/>
                </a:lnTo>
                <a:lnTo>
                  <a:pt x="350786" y="78841"/>
                </a:lnTo>
                <a:lnTo>
                  <a:pt x="350786" y="90462"/>
                </a:lnTo>
                <a:lnTo>
                  <a:pt x="350139" y="95021"/>
                </a:lnTo>
                <a:lnTo>
                  <a:pt x="349719" y="96520"/>
                </a:lnTo>
                <a:lnTo>
                  <a:pt x="346227" y="107619"/>
                </a:lnTo>
                <a:lnTo>
                  <a:pt x="342658" y="106502"/>
                </a:lnTo>
                <a:lnTo>
                  <a:pt x="342658" y="118719"/>
                </a:lnTo>
                <a:lnTo>
                  <a:pt x="335610" y="140995"/>
                </a:lnTo>
                <a:lnTo>
                  <a:pt x="332130" y="139903"/>
                </a:lnTo>
                <a:lnTo>
                  <a:pt x="332130" y="152184"/>
                </a:lnTo>
                <a:lnTo>
                  <a:pt x="304012" y="241160"/>
                </a:lnTo>
                <a:lnTo>
                  <a:pt x="303085" y="244144"/>
                </a:lnTo>
                <a:lnTo>
                  <a:pt x="299681" y="245922"/>
                </a:lnTo>
                <a:lnTo>
                  <a:pt x="296684" y="244919"/>
                </a:lnTo>
                <a:lnTo>
                  <a:pt x="291630" y="243370"/>
                </a:lnTo>
                <a:lnTo>
                  <a:pt x="291630" y="139369"/>
                </a:lnTo>
                <a:lnTo>
                  <a:pt x="332130" y="152184"/>
                </a:lnTo>
                <a:lnTo>
                  <a:pt x="332130" y="139903"/>
                </a:lnTo>
                <a:lnTo>
                  <a:pt x="330441" y="139369"/>
                </a:lnTo>
                <a:lnTo>
                  <a:pt x="291630" y="127114"/>
                </a:lnTo>
                <a:lnTo>
                  <a:pt x="291630" y="102641"/>
                </a:lnTo>
                <a:lnTo>
                  <a:pt x="342658" y="118719"/>
                </a:lnTo>
                <a:lnTo>
                  <a:pt x="342658" y="106502"/>
                </a:lnTo>
                <a:lnTo>
                  <a:pt x="330403" y="102641"/>
                </a:lnTo>
                <a:lnTo>
                  <a:pt x="291338" y="90322"/>
                </a:lnTo>
                <a:lnTo>
                  <a:pt x="290830" y="87541"/>
                </a:lnTo>
                <a:lnTo>
                  <a:pt x="289839" y="82130"/>
                </a:lnTo>
                <a:lnTo>
                  <a:pt x="282727" y="75946"/>
                </a:lnTo>
                <a:lnTo>
                  <a:pt x="280022" y="75946"/>
                </a:lnTo>
                <a:lnTo>
                  <a:pt x="280022" y="90182"/>
                </a:lnTo>
                <a:lnTo>
                  <a:pt x="280022" y="245071"/>
                </a:lnTo>
                <a:lnTo>
                  <a:pt x="279958" y="248272"/>
                </a:lnTo>
                <a:lnTo>
                  <a:pt x="277329" y="250901"/>
                </a:lnTo>
                <a:lnTo>
                  <a:pt x="14300" y="250901"/>
                </a:lnTo>
                <a:lnTo>
                  <a:pt x="11671" y="248272"/>
                </a:lnTo>
                <a:lnTo>
                  <a:pt x="11671" y="90182"/>
                </a:lnTo>
                <a:lnTo>
                  <a:pt x="14300" y="87541"/>
                </a:lnTo>
                <a:lnTo>
                  <a:pt x="277393" y="87541"/>
                </a:lnTo>
                <a:lnTo>
                  <a:pt x="280022" y="90182"/>
                </a:lnTo>
                <a:lnTo>
                  <a:pt x="280022" y="75946"/>
                </a:lnTo>
                <a:lnTo>
                  <a:pt x="245795" y="75946"/>
                </a:lnTo>
                <a:lnTo>
                  <a:pt x="245554" y="75869"/>
                </a:lnTo>
                <a:lnTo>
                  <a:pt x="207060" y="63715"/>
                </a:lnTo>
                <a:lnTo>
                  <a:pt x="207060" y="75869"/>
                </a:lnTo>
                <a:lnTo>
                  <a:pt x="129540" y="75869"/>
                </a:lnTo>
                <a:lnTo>
                  <a:pt x="115150" y="71323"/>
                </a:lnTo>
                <a:lnTo>
                  <a:pt x="90893" y="63652"/>
                </a:lnTo>
                <a:lnTo>
                  <a:pt x="90893" y="75946"/>
                </a:lnTo>
                <a:lnTo>
                  <a:pt x="74879" y="75946"/>
                </a:lnTo>
                <a:lnTo>
                  <a:pt x="76301" y="71323"/>
                </a:lnTo>
                <a:lnTo>
                  <a:pt x="90893" y="75946"/>
                </a:lnTo>
                <a:lnTo>
                  <a:pt x="90893" y="63652"/>
                </a:lnTo>
                <a:lnTo>
                  <a:pt x="79794" y="60134"/>
                </a:lnTo>
                <a:lnTo>
                  <a:pt x="86842" y="37934"/>
                </a:lnTo>
                <a:lnTo>
                  <a:pt x="207060" y="75869"/>
                </a:lnTo>
                <a:lnTo>
                  <a:pt x="207060" y="63715"/>
                </a:lnTo>
                <a:lnTo>
                  <a:pt x="125476" y="37934"/>
                </a:lnTo>
                <a:lnTo>
                  <a:pt x="90322" y="26822"/>
                </a:lnTo>
                <a:lnTo>
                  <a:pt x="93814" y="15722"/>
                </a:lnTo>
                <a:lnTo>
                  <a:pt x="94742" y="12738"/>
                </a:lnTo>
                <a:lnTo>
                  <a:pt x="98082" y="10947"/>
                </a:lnTo>
                <a:lnTo>
                  <a:pt x="101142" y="11950"/>
                </a:lnTo>
                <a:lnTo>
                  <a:pt x="345859" y="89179"/>
                </a:lnTo>
                <a:lnTo>
                  <a:pt x="350786" y="90462"/>
                </a:lnTo>
                <a:lnTo>
                  <a:pt x="350786" y="78841"/>
                </a:lnTo>
                <a:lnTo>
                  <a:pt x="349427" y="78079"/>
                </a:lnTo>
                <a:lnTo>
                  <a:pt x="136918" y="10947"/>
                </a:lnTo>
                <a:lnTo>
                  <a:pt x="104698" y="774"/>
                </a:lnTo>
                <a:lnTo>
                  <a:pt x="101485" y="0"/>
                </a:lnTo>
                <a:lnTo>
                  <a:pt x="95554" y="88"/>
                </a:lnTo>
                <a:lnTo>
                  <a:pt x="88734" y="3365"/>
                </a:lnTo>
                <a:lnTo>
                  <a:pt x="82778" y="12166"/>
                </a:lnTo>
                <a:lnTo>
                  <a:pt x="62636" y="75869"/>
                </a:lnTo>
                <a:lnTo>
                  <a:pt x="7823" y="75946"/>
                </a:lnTo>
                <a:lnTo>
                  <a:pt x="0" y="83781"/>
                </a:lnTo>
                <a:lnTo>
                  <a:pt x="0" y="254762"/>
                </a:lnTo>
                <a:lnTo>
                  <a:pt x="7823" y="262585"/>
                </a:lnTo>
                <a:lnTo>
                  <a:pt x="280314" y="262585"/>
                </a:lnTo>
                <a:lnTo>
                  <a:pt x="285648" y="259448"/>
                </a:lnTo>
                <a:lnTo>
                  <a:pt x="288772" y="254685"/>
                </a:lnTo>
                <a:lnTo>
                  <a:pt x="296684" y="256895"/>
                </a:lnTo>
                <a:lnTo>
                  <a:pt x="306146" y="256895"/>
                </a:lnTo>
                <a:lnTo>
                  <a:pt x="309156" y="254685"/>
                </a:lnTo>
                <a:lnTo>
                  <a:pt x="312839" y="251968"/>
                </a:lnTo>
                <a:lnTo>
                  <a:pt x="313169" y="250901"/>
                </a:lnTo>
                <a:lnTo>
                  <a:pt x="314718" y="245922"/>
                </a:lnTo>
                <a:lnTo>
                  <a:pt x="347865" y="140995"/>
                </a:lnTo>
                <a:lnTo>
                  <a:pt x="358406" y="107619"/>
                </a:lnTo>
                <a:lnTo>
                  <a:pt x="360819" y="99999"/>
                </a:lnTo>
                <a:lnTo>
                  <a:pt x="361581" y="95237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6" name="Google Shape;1436;p155"/>
          <p:cNvSpPr/>
          <p:nvPr/>
        </p:nvSpPr>
        <p:spPr>
          <a:xfrm>
            <a:off x="1957677" y="2468940"/>
            <a:ext cx="1397318" cy="303709"/>
          </a:xfrm>
          <a:custGeom>
            <a:avLst/>
            <a:gdLst/>
            <a:ahLst/>
            <a:cxnLst/>
            <a:rect l="l" t="t" r="r" b="b"/>
            <a:pathLst>
              <a:path w="2484120" h="465454" extrusionOk="0">
                <a:moveTo>
                  <a:pt x="2483674" y="0"/>
                </a:moveTo>
                <a:lnTo>
                  <a:pt x="0" y="0"/>
                </a:lnTo>
                <a:lnTo>
                  <a:pt x="28057" y="38376"/>
                </a:lnTo>
                <a:lnTo>
                  <a:pt x="50884" y="81491"/>
                </a:lnTo>
                <a:lnTo>
                  <a:pt x="67903" y="128675"/>
                </a:lnTo>
                <a:lnTo>
                  <a:pt x="78537" y="179255"/>
                </a:lnTo>
                <a:lnTo>
                  <a:pt x="82210" y="232563"/>
                </a:lnTo>
                <a:lnTo>
                  <a:pt x="78537" y="285875"/>
                </a:lnTo>
                <a:lnTo>
                  <a:pt x="67903" y="336459"/>
                </a:lnTo>
                <a:lnTo>
                  <a:pt x="50884" y="383642"/>
                </a:lnTo>
                <a:lnTo>
                  <a:pt x="28057" y="426755"/>
                </a:lnTo>
                <a:lnTo>
                  <a:pt x="0" y="465126"/>
                </a:lnTo>
                <a:lnTo>
                  <a:pt x="2483674" y="465126"/>
                </a:lnTo>
                <a:lnTo>
                  <a:pt x="24836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37" name="Google Shape;1437;p155"/>
          <p:cNvSpPr txBox="1"/>
          <p:nvPr/>
        </p:nvSpPr>
        <p:spPr>
          <a:xfrm>
            <a:off x="2101401" y="2826420"/>
            <a:ext cx="5724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CARDS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8" name="Google Shape;1438;p155"/>
          <p:cNvSpPr txBox="1"/>
          <p:nvPr/>
        </p:nvSpPr>
        <p:spPr>
          <a:xfrm>
            <a:off x="2083444" y="3208353"/>
            <a:ext cx="4983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STANDIN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55"/>
          <p:cNvSpPr txBox="1"/>
          <p:nvPr/>
        </p:nvSpPr>
        <p:spPr>
          <a:xfrm>
            <a:off x="2058836" y="2424655"/>
            <a:ext cx="12771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15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TRANSACTIONAL SWITCH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40" name="Google Shape;1440;p155"/>
          <p:cNvSpPr/>
          <p:nvPr/>
        </p:nvSpPr>
        <p:spPr>
          <a:xfrm>
            <a:off x="1695366" y="2485765"/>
            <a:ext cx="322151" cy="654704"/>
          </a:xfrm>
          <a:custGeom>
            <a:avLst/>
            <a:gdLst/>
            <a:ahLst/>
            <a:cxnLst/>
            <a:rect l="l" t="t" r="r" b="b"/>
            <a:pathLst>
              <a:path w="708025" h="1438909" extrusionOk="0">
                <a:moveTo>
                  <a:pt x="560171" y="280073"/>
                </a:moveTo>
                <a:lnTo>
                  <a:pt x="556501" y="234645"/>
                </a:lnTo>
                <a:lnTo>
                  <a:pt x="545896" y="191554"/>
                </a:lnTo>
                <a:lnTo>
                  <a:pt x="528904" y="151371"/>
                </a:lnTo>
                <a:lnTo>
                  <a:pt x="506133" y="114668"/>
                </a:lnTo>
                <a:lnTo>
                  <a:pt x="478142" y="82029"/>
                </a:lnTo>
                <a:lnTo>
                  <a:pt x="445503" y="54038"/>
                </a:lnTo>
                <a:lnTo>
                  <a:pt x="408800" y="31254"/>
                </a:lnTo>
                <a:lnTo>
                  <a:pt x="368617" y="14274"/>
                </a:lnTo>
                <a:lnTo>
                  <a:pt x="325526" y="3670"/>
                </a:lnTo>
                <a:lnTo>
                  <a:pt x="280085" y="0"/>
                </a:lnTo>
                <a:lnTo>
                  <a:pt x="234657" y="3670"/>
                </a:lnTo>
                <a:lnTo>
                  <a:pt x="191554" y="14274"/>
                </a:lnTo>
                <a:lnTo>
                  <a:pt x="151371" y="31254"/>
                </a:lnTo>
                <a:lnTo>
                  <a:pt x="114668" y="54038"/>
                </a:lnTo>
                <a:lnTo>
                  <a:pt x="82029" y="82029"/>
                </a:lnTo>
                <a:lnTo>
                  <a:pt x="54038" y="114668"/>
                </a:lnTo>
                <a:lnTo>
                  <a:pt x="31267" y="151371"/>
                </a:lnTo>
                <a:lnTo>
                  <a:pt x="14274" y="191554"/>
                </a:lnTo>
                <a:lnTo>
                  <a:pt x="3670" y="234645"/>
                </a:lnTo>
                <a:lnTo>
                  <a:pt x="0" y="280073"/>
                </a:lnTo>
                <a:lnTo>
                  <a:pt x="3670" y="325513"/>
                </a:lnTo>
                <a:lnTo>
                  <a:pt x="14274" y="368604"/>
                </a:lnTo>
                <a:lnTo>
                  <a:pt x="31267" y="408787"/>
                </a:lnTo>
                <a:lnTo>
                  <a:pt x="54038" y="445490"/>
                </a:lnTo>
                <a:lnTo>
                  <a:pt x="82029" y="478129"/>
                </a:lnTo>
                <a:lnTo>
                  <a:pt x="114668" y="506120"/>
                </a:lnTo>
                <a:lnTo>
                  <a:pt x="151371" y="528891"/>
                </a:lnTo>
                <a:lnTo>
                  <a:pt x="191554" y="545884"/>
                </a:lnTo>
                <a:lnTo>
                  <a:pt x="234657" y="556488"/>
                </a:lnTo>
                <a:lnTo>
                  <a:pt x="280085" y="560158"/>
                </a:lnTo>
                <a:lnTo>
                  <a:pt x="325526" y="556488"/>
                </a:lnTo>
                <a:lnTo>
                  <a:pt x="368617" y="545884"/>
                </a:lnTo>
                <a:lnTo>
                  <a:pt x="408800" y="528891"/>
                </a:lnTo>
                <a:lnTo>
                  <a:pt x="445503" y="506120"/>
                </a:lnTo>
                <a:lnTo>
                  <a:pt x="478142" y="478129"/>
                </a:lnTo>
                <a:lnTo>
                  <a:pt x="506133" y="445490"/>
                </a:lnTo>
                <a:lnTo>
                  <a:pt x="528904" y="408787"/>
                </a:lnTo>
                <a:lnTo>
                  <a:pt x="545896" y="368604"/>
                </a:lnTo>
                <a:lnTo>
                  <a:pt x="556501" y="325513"/>
                </a:lnTo>
                <a:lnTo>
                  <a:pt x="560171" y="280073"/>
                </a:lnTo>
                <a:close/>
              </a:path>
              <a:path w="708025" h="1438909" extrusionOk="0">
                <a:moveTo>
                  <a:pt x="707466" y="1114425"/>
                </a:moveTo>
                <a:lnTo>
                  <a:pt x="705154" y="1102969"/>
                </a:lnTo>
                <a:lnTo>
                  <a:pt x="702945" y="1099693"/>
                </a:lnTo>
                <a:lnTo>
                  <a:pt x="698842" y="1093609"/>
                </a:lnTo>
                <a:lnTo>
                  <a:pt x="692746" y="1089507"/>
                </a:lnTo>
                <a:lnTo>
                  <a:pt x="692746" y="1106309"/>
                </a:lnTo>
                <a:lnTo>
                  <a:pt x="692746" y="1416964"/>
                </a:lnTo>
                <a:lnTo>
                  <a:pt x="686142" y="1423581"/>
                </a:lnTo>
                <a:lnTo>
                  <a:pt x="552145" y="1423581"/>
                </a:lnTo>
                <a:lnTo>
                  <a:pt x="545528" y="1416964"/>
                </a:lnTo>
                <a:lnTo>
                  <a:pt x="545528" y="1106309"/>
                </a:lnTo>
                <a:lnTo>
                  <a:pt x="552145" y="1099693"/>
                </a:lnTo>
                <a:lnTo>
                  <a:pt x="686142" y="1099693"/>
                </a:lnTo>
                <a:lnTo>
                  <a:pt x="692746" y="1106309"/>
                </a:lnTo>
                <a:lnTo>
                  <a:pt x="692746" y="1089507"/>
                </a:lnTo>
                <a:lnTo>
                  <a:pt x="689483" y="1087297"/>
                </a:lnTo>
                <a:lnTo>
                  <a:pt x="678027" y="1084986"/>
                </a:lnTo>
                <a:lnTo>
                  <a:pt x="560260" y="1084986"/>
                </a:lnTo>
                <a:lnTo>
                  <a:pt x="548805" y="1087297"/>
                </a:lnTo>
                <a:lnTo>
                  <a:pt x="539445" y="1093609"/>
                </a:lnTo>
                <a:lnTo>
                  <a:pt x="533133" y="1102969"/>
                </a:lnTo>
                <a:lnTo>
                  <a:pt x="530809" y="1114425"/>
                </a:lnTo>
                <a:lnTo>
                  <a:pt x="530809" y="1408849"/>
                </a:lnTo>
                <a:lnTo>
                  <a:pt x="533133" y="1420304"/>
                </a:lnTo>
                <a:lnTo>
                  <a:pt x="539445" y="1429664"/>
                </a:lnTo>
                <a:lnTo>
                  <a:pt x="548805" y="1435976"/>
                </a:lnTo>
                <a:lnTo>
                  <a:pt x="560260" y="1438300"/>
                </a:lnTo>
                <a:lnTo>
                  <a:pt x="678027" y="1438300"/>
                </a:lnTo>
                <a:lnTo>
                  <a:pt x="689483" y="1435976"/>
                </a:lnTo>
                <a:lnTo>
                  <a:pt x="698842" y="1429664"/>
                </a:lnTo>
                <a:lnTo>
                  <a:pt x="702945" y="1423581"/>
                </a:lnTo>
                <a:lnTo>
                  <a:pt x="705154" y="1420304"/>
                </a:lnTo>
                <a:lnTo>
                  <a:pt x="707466" y="1408849"/>
                </a:lnTo>
                <a:lnTo>
                  <a:pt x="707466" y="1114425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441" name="Google Shape;1441;p155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56458" y="2992599"/>
            <a:ext cx="40171" cy="133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Google Shape;1442;p155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8657" y="3174364"/>
            <a:ext cx="67505" cy="61364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155"/>
          <p:cNvSpPr/>
          <p:nvPr/>
        </p:nvSpPr>
        <p:spPr>
          <a:xfrm>
            <a:off x="1928019" y="3193336"/>
            <a:ext cx="96500" cy="125992"/>
          </a:xfrm>
          <a:custGeom>
            <a:avLst/>
            <a:gdLst/>
            <a:ahLst/>
            <a:cxnLst/>
            <a:rect l="l" t="t" r="r" b="b"/>
            <a:pathLst>
              <a:path w="212089" h="305434" extrusionOk="0">
                <a:moveTo>
                  <a:pt x="22039" y="144136"/>
                </a:moveTo>
                <a:lnTo>
                  <a:pt x="0" y="165644"/>
                </a:lnTo>
                <a:lnTo>
                  <a:pt x="3985" y="171658"/>
                </a:lnTo>
                <a:lnTo>
                  <a:pt x="6160" y="174472"/>
                </a:lnTo>
                <a:lnTo>
                  <a:pt x="9152" y="178422"/>
                </a:lnTo>
                <a:lnTo>
                  <a:pt x="12513" y="183528"/>
                </a:lnTo>
                <a:lnTo>
                  <a:pt x="16107" y="190288"/>
                </a:lnTo>
                <a:lnTo>
                  <a:pt x="19799" y="199198"/>
                </a:lnTo>
                <a:lnTo>
                  <a:pt x="25774" y="211536"/>
                </a:lnTo>
                <a:lnTo>
                  <a:pt x="32933" y="220805"/>
                </a:lnTo>
                <a:lnTo>
                  <a:pt x="40591" y="227822"/>
                </a:lnTo>
                <a:lnTo>
                  <a:pt x="54482" y="238182"/>
                </a:lnTo>
                <a:lnTo>
                  <a:pt x="59777" y="243207"/>
                </a:lnTo>
                <a:lnTo>
                  <a:pt x="63657" y="249316"/>
                </a:lnTo>
                <a:lnTo>
                  <a:pt x="65831" y="257351"/>
                </a:lnTo>
                <a:lnTo>
                  <a:pt x="62724" y="257561"/>
                </a:lnTo>
                <a:lnTo>
                  <a:pt x="60386" y="260008"/>
                </a:lnTo>
                <a:lnTo>
                  <a:pt x="60266" y="302327"/>
                </a:lnTo>
                <a:lnTo>
                  <a:pt x="62933" y="304994"/>
                </a:lnTo>
                <a:lnTo>
                  <a:pt x="201289" y="304994"/>
                </a:lnTo>
                <a:lnTo>
                  <a:pt x="203957" y="302327"/>
                </a:lnTo>
                <a:lnTo>
                  <a:pt x="203957" y="293070"/>
                </a:lnTo>
                <a:lnTo>
                  <a:pt x="72179" y="293070"/>
                </a:lnTo>
                <a:lnTo>
                  <a:pt x="72179" y="269254"/>
                </a:lnTo>
                <a:lnTo>
                  <a:pt x="108599" y="269254"/>
                </a:lnTo>
                <a:lnTo>
                  <a:pt x="111266" y="266587"/>
                </a:lnTo>
                <a:lnTo>
                  <a:pt x="111266" y="260008"/>
                </a:lnTo>
                <a:lnTo>
                  <a:pt x="108599" y="257331"/>
                </a:lnTo>
                <a:lnTo>
                  <a:pt x="77817" y="257331"/>
                </a:lnTo>
                <a:lnTo>
                  <a:pt x="74918" y="245283"/>
                </a:lnTo>
                <a:lnTo>
                  <a:pt x="69582" y="236335"/>
                </a:lnTo>
                <a:lnTo>
                  <a:pt x="62663" y="229483"/>
                </a:lnTo>
                <a:lnTo>
                  <a:pt x="48230" y="218680"/>
                </a:lnTo>
                <a:lnTo>
                  <a:pt x="41714" y="212759"/>
                </a:lnTo>
                <a:lnTo>
                  <a:pt x="35845" y="205170"/>
                </a:lnTo>
                <a:lnTo>
                  <a:pt x="31001" y="195118"/>
                </a:lnTo>
                <a:lnTo>
                  <a:pt x="26790" y="185008"/>
                </a:lnTo>
                <a:lnTo>
                  <a:pt x="22666" y="177294"/>
                </a:lnTo>
                <a:lnTo>
                  <a:pt x="18850" y="171501"/>
                </a:lnTo>
                <a:lnTo>
                  <a:pt x="15563" y="167150"/>
                </a:lnTo>
                <a:lnTo>
                  <a:pt x="13659" y="164703"/>
                </a:lnTo>
                <a:lnTo>
                  <a:pt x="12540" y="163008"/>
                </a:lnTo>
                <a:lnTo>
                  <a:pt x="13701" y="161262"/>
                </a:lnTo>
                <a:lnTo>
                  <a:pt x="16044" y="157831"/>
                </a:lnTo>
                <a:lnTo>
                  <a:pt x="21901" y="154892"/>
                </a:lnTo>
                <a:lnTo>
                  <a:pt x="49208" y="154892"/>
                </a:lnTo>
                <a:lnTo>
                  <a:pt x="46077" y="151681"/>
                </a:lnTo>
                <a:lnTo>
                  <a:pt x="39661" y="147590"/>
                </a:lnTo>
                <a:lnTo>
                  <a:pt x="30635" y="144600"/>
                </a:lnTo>
                <a:lnTo>
                  <a:pt x="22039" y="144136"/>
                </a:lnTo>
                <a:close/>
              </a:path>
              <a:path w="212089" h="305434" extrusionOk="0">
                <a:moveTo>
                  <a:pt x="210300" y="82304"/>
                </a:moveTo>
                <a:lnTo>
                  <a:pt x="193382" y="82304"/>
                </a:lnTo>
                <a:lnTo>
                  <a:pt x="195589" y="83266"/>
                </a:lnTo>
                <a:lnTo>
                  <a:pt x="198852" y="86655"/>
                </a:lnTo>
                <a:lnTo>
                  <a:pt x="199710" y="88862"/>
                </a:lnTo>
                <a:lnTo>
                  <a:pt x="197662" y="147590"/>
                </a:lnTo>
                <a:lnTo>
                  <a:pt x="197545" y="201415"/>
                </a:lnTo>
                <a:lnTo>
                  <a:pt x="197082" y="208576"/>
                </a:lnTo>
                <a:lnTo>
                  <a:pt x="195853" y="215827"/>
                </a:lnTo>
                <a:lnTo>
                  <a:pt x="194094" y="223208"/>
                </a:lnTo>
                <a:lnTo>
                  <a:pt x="190268" y="237287"/>
                </a:lnTo>
                <a:lnTo>
                  <a:pt x="188627" y="243894"/>
                </a:lnTo>
                <a:lnTo>
                  <a:pt x="187282" y="250578"/>
                </a:lnTo>
                <a:lnTo>
                  <a:pt x="186395" y="257331"/>
                </a:lnTo>
                <a:lnTo>
                  <a:pt x="155634" y="257331"/>
                </a:lnTo>
                <a:lnTo>
                  <a:pt x="152967" y="260008"/>
                </a:lnTo>
                <a:lnTo>
                  <a:pt x="152967" y="266587"/>
                </a:lnTo>
                <a:lnTo>
                  <a:pt x="155634" y="269254"/>
                </a:lnTo>
                <a:lnTo>
                  <a:pt x="192043" y="269254"/>
                </a:lnTo>
                <a:lnTo>
                  <a:pt x="192043" y="293070"/>
                </a:lnTo>
                <a:lnTo>
                  <a:pt x="203957" y="293070"/>
                </a:lnTo>
                <a:lnTo>
                  <a:pt x="203846" y="260008"/>
                </a:lnTo>
                <a:lnTo>
                  <a:pt x="201478" y="257540"/>
                </a:lnTo>
                <a:lnTo>
                  <a:pt x="198361" y="257351"/>
                </a:lnTo>
                <a:lnTo>
                  <a:pt x="199145" y="249758"/>
                </a:lnTo>
                <a:lnTo>
                  <a:pt x="208942" y="209708"/>
                </a:lnTo>
                <a:lnTo>
                  <a:pt x="209507" y="149845"/>
                </a:lnTo>
                <a:lnTo>
                  <a:pt x="211728" y="86017"/>
                </a:lnTo>
                <a:lnTo>
                  <a:pt x="210300" y="82304"/>
                </a:lnTo>
                <a:close/>
              </a:path>
              <a:path w="212089" h="305434" extrusionOk="0">
                <a:moveTo>
                  <a:pt x="49208" y="154892"/>
                </a:moveTo>
                <a:lnTo>
                  <a:pt x="21901" y="154892"/>
                </a:lnTo>
                <a:lnTo>
                  <a:pt x="37664" y="158302"/>
                </a:lnTo>
                <a:lnTo>
                  <a:pt x="51909" y="178729"/>
                </a:lnTo>
                <a:lnTo>
                  <a:pt x="60266" y="183739"/>
                </a:lnTo>
                <a:lnTo>
                  <a:pt x="60758" y="190046"/>
                </a:lnTo>
                <a:lnTo>
                  <a:pt x="63624" y="192504"/>
                </a:lnTo>
                <a:lnTo>
                  <a:pt x="70192" y="191981"/>
                </a:lnTo>
                <a:lnTo>
                  <a:pt x="72640" y="189115"/>
                </a:lnTo>
                <a:lnTo>
                  <a:pt x="70929" y="167453"/>
                </a:lnTo>
                <a:lnTo>
                  <a:pt x="58980" y="167453"/>
                </a:lnTo>
                <a:lnTo>
                  <a:pt x="57191" y="165466"/>
                </a:lnTo>
                <a:lnTo>
                  <a:pt x="54255" y="161262"/>
                </a:lnTo>
                <a:lnTo>
                  <a:pt x="50678" y="156399"/>
                </a:lnTo>
                <a:lnTo>
                  <a:pt x="49208" y="154892"/>
                </a:lnTo>
                <a:close/>
              </a:path>
              <a:path w="212089" h="305434" extrusionOk="0">
                <a:moveTo>
                  <a:pt x="72849" y="26692"/>
                </a:moveTo>
                <a:lnTo>
                  <a:pt x="66395" y="26692"/>
                </a:lnTo>
                <a:lnTo>
                  <a:pt x="60141" y="29463"/>
                </a:lnTo>
                <a:lnTo>
                  <a:pt x="51386" y="38940"/>
                </a:lnTo>
                <a:lnTo>
                  <a:pt x="49295" y="44870"/>
                </a:lnTo>
                <a:lnTo>
                  <a:pt x="58980" y="167453"/>
                </a:lnTo>
                <a:lnTo>
                  <a:pt x="70929" y="167453"/>
                </a:lnTo>
                <a:lnTo>
                  <a:pt x="61438" y="47276"/>
                </a:lnTo>
                <a:lnTo>
                  <a:pt x="62421" y="44556"/>
                </a:lnTo>
                <a:lnTo>
                  <a:pt x="66615" y="40017"/>
                </a:lnTo>
                <a:lnTo>
                  <a:pt x="69763" y="38605"/>
                </a:lnTo>
                <a:lnTo>
                  <a:pt x="92179" y="38605"/>
                </a:lnTo>
                <a:lnTo>
                  <a:pt x="90771" y="35976"/>
                </a:lnTo>
                <a:lnTo>
                  <a:pt x="85867" y="31014"/>
                </a:lnTo>
                <a:lnTo>
                  <a:pt x="79796" y="27821"/>
                </a:lnTo>
                <a:lnTo>
                  <a:pt x="72849" y="26692"/>
                </a:lnTo>
                <a:close/>
              </a:path>
              <a:path w="212089" h="305434" extrusionOk="0">
                <a:moveTo>
                  <a:pt x="183963" y="38605"/>
                </a:moveTo>
                <a:lnTo>
                  <a:pt x="165916" y="38605"/>
                </a:lnTo>
                <a:lnTo>
                  <a:pt x="169054" y="40017"/>
                </a:lnTo>
                <a:lnTo>
                  <a:pt x="173248" y="44556"/>
                </a:lnTo>
                <a:lnTo>
                  <a:pt x="174231" y="47276"/>
                </a:lnTo>
                <a:lnTo>
                  <a:pt x="167202" y="136400"/>
                </a:lnTo>
                <a:lnTo>
                  <a:pt x="169650" y="139266"/>
                </a:lnTo>
                <a:lnTo>
                  <a:pt x="176208" y="139789"/>
                </a:lnTo>
                <a:lnTo>
                  <a:pt x="179074" y="137331"/>
                </a:lnTo>
                <a:lnTo>
                  <a:pt x="182661" y="91937"/>
                </a:lnTo>
                <a:lnTo>
                  <a:pt x="183101" y="87147"/>
                </a:lnTo>
                <a:lnTo>
                  <a:pt x="186155" y="82304"/>
                </a:lnTo>
                <a:lnTo>
                  <a:pt x="210300" y="82304"/>
                </a:lnTo>
                <a:lnTo>
                  <a:pt x="209688" y="80714"/>
                </a:lnTo>
                <a:lnTo>
                  <a:pt x="201917" y="72681"/>
                </a:lnTo>
                <a:lnTo>
                  <a:pt x="199535" y="71656"/>
                </a:lnTo>
                <a:lnTo>
                  <a:pt x="184262" y="71656"/>
                </a:lnTo>
                <a:lnTo>
                  <a:pt x="186374" y="44870"/>
                </a:lnTo>
                <a:lnTo>
                  <a:pt x="184272" y="38940"/>
                </a:lnTo>
                <a:lnTo>
                  <a:pt x="183963" y="38605"/>
                </a:lnTo>
                <a:close/>
              </a:path>
              <a:path w="212089" h="305434" extrusionOk="0">
                <a:moveTo>
                  <a:pt x="92179" y="38605"/>
                </a:moveTo>
                <a:lnTo>
                  <a:pt x="79459" y="38605"/>
                </a:lnTo>
                <a:lnTo>
                  <a:pt x="83486" y="44870"/>
                </a:lnTo>
                <a:lnTo>
                  <a:pt x="91904" y="136902"/>
                </a:lnTo>
                <a:lnTo>
                  <a:pt x="92008" y="137331"/>
                </a:lnTo>
                <a:lnTo>
                  <a:pt x="94615" y="139632"/>
                </a:lnTo>
                <a:lnTo>
                  <a:pt x="100922" y="139433"/>
                </a:lnTo>
                <a:lnTo>
                  <a:pt x="103453" y="136902"/>
                </a:lnTo>
                <a:lnTo>
                  <a:pt x="106137" y="42412"/>
                </a:lnTo>
                <a:lnTo>
                  <a:pt x="94217" y="42412"/>
                </a:lnTo>
                <a:lnTo>
                  <a:pt x="92179" y="38605"/>
                </a:lnTo>
                <a:close/>
              </a:path>
              <a:path w="212089" h="305434" extrusionOk="0">
                <a:moveTo>
                  <a:pt x="137301" y="11923"/>
                </a:moveTo>
                <a:lnTo>
                  <a:pt x="123911" y="11923"/>
                </a:lnTo>
                <a:lnTo>
                  <a:pt x="128817" y="17226"/>
                </a:lnTo>
                <a:lnTo>
                  <a:pt x="132216" y="136902"/>
                </a:lnTo>
                <a:lnTo>
                  <a:pt x="134747" y="139433"/>
                </a:lnTo>
                <a:lnTo>
                  <a:pt x="141044" y="139632"/>
                </a:lnTo>
                <a:lnTo>
                  <a:pt x="143660" y="137331"/>
                </a:lnTo>
                <a:lnTo>
                  <a:pt x="143765" y="136902"/>
                </a:lnTo>
                <a:lnTo>
                  <a:pt x="152200" y="44860"/>
                </a:lnTo>
                <a:lnTo>
                  <a:pt x="153773" y="42412"/>
                </a:lnTo>
                <a:lnTo>
                  <a:pt x="141452" y="42412"/>
                </a:lnTo>
                <a:lnTo>
                  <a:pt x="140916" y="23659"/>
                </a:lnTo>
                <a:lnTo>
                  <a:pt x="138917" y="14367"/>
                </a:lnTo>
                <a:lnTo>
                  <a:pt x="137301" y="11923"/>
                </a:lnTo>
                <a:close/>
              </a:path>
              <a:path w="212089" h="305434" extrusionOk="0">
                <a:moveTo>
                  <a:pt x="196593" y="70391"/>
                </a:moveTo>
                <a:lnTo>
                  <a:pt x="188728" y="70391"/>
                </a:lnTo>
                <a:lnTo>
                  <a:pt x="186406" y="70830"/>
                </a:lnTo>
                <a:lnTo>
                  <a:pt x="184262" y="71656"/>
                </a:lnTo>
                <a:lnTo>
                  <a:pt x="199535" y="71656"/>
                </a:lnTo>
                <a:lnTo>
                  <a:pt x="196593" y="70391"/>
                </a:lnTo>
                <a:close/>
              </a:path>
              <a:path w="212089" h="305434" extrusionOk="0">
                <a:moveTo>
                  <a:pt x="117834" y="0"/>
                </a:moveTo>
                <a:lnTo>
                  <a:pt x="94217" y="42412"/>
                </a:lnTo>
                <a:lnTo>
                  <a:pt x="106137" y="42412"/>
                </a:lnTo>
                <a:lnTo>
                  <a:pt x="106852" y="17226"/>
                </a:lnTo>
                <a:lnTo>
                  <a:pt x="111758" y="11923"/>
                </a:lnTo>
                <a:lnTo>
                  <a:pt x="137301" y="11923"/>
                </a:lnTo>
                <a:lnTo>
                  <a:pt x="133948" y="6856"/>
                </a:lnTo>
                <a:lnTo>
                  <a:pt x="126691" y="1831"/>
                </a:lnTo>
                <a:lnTo>
                  <a:pt x="117834" y="0"/>
                </a:lnTo>
                <a:close/>
              </a:path>
              <a:path w="212089" h="305434" extrusionOk="0">
                <a:moveTo>
                  <a:pt x="169273" y="26692"/>
                </a:moveTo>
                <a:lnTo>
                  <a:pt x="162820" y="26692"/>
                </a:lnTo>
                <a:lnTo>
                  <a:pt x="155875" y="27821"/>
                </a:lnTo>
                <a:lnTo>
                  <a:pt x="149806" y="31014"/>
                </a:lnTo>
                <a:lnTo>
                  <a:pt x="144902" y="35976"/>
                </a:lnTo>
                <a:lnTo>
                  <a:pt x="141452" y="42412"/>
                </a:lnTo>
                <a:lnTo>
                  <a:pt x="153773" y="42412"/>
                </a:lnTo>
                <a:lnTo>
                  <a:pt x="156220" y="38605"/>
                </a:lnTo>
                <a:lnTo>
                  <a:pt x="183963" y="38605"/>
                </a:lnTo>
                <a:lnTo>
                  <a:pt x="175528" y="29463"/>
                </a:lnTo>
                <a:lnTo>
                  <a:pt x="169273" y="26692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4" name="Google Shape;1444;p155"/>
          <p:cNvSpPr/>
          <p:nvPr/>
        </p:nvSpPr>
        <p:spPr>
          <a:xfrm>
            <a:off x="5359340" y="2908630"/>
            <a:ext cx="7223" cy="0"/>
          </a:xfrm>
          <a:custGeom>
            <a:avLst/>
            <a:gdLst/>
            <a:ahLst/>
            <a:cxnLst/>
            <a:rect l="l" t="t" r="r" b="b"/>
            <a:pathLst>
              <a:path w="15875" h="120000" extrusionOk="0">
                <a:moveTo>
                  <a:pt x="0" y="0"/>
                </a:move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5" name="Google Shape;1445;p155"/>
          <p:cNvSpPr/>
          <p:nvPr/>
        </p:nvSpPr>
        <p:spPr>
          <a:xfrm>
            <a:off x="5380810" y="2908630"/>
            <a:ext cx="251076" cy="0"/>
          </a:xfrm>
          <a:custGeom>
            <a:avLst/>
            <a:gdLst/>
            <a:ahLst/>
            <a:cxnLst/>
            <a:rect l="l" t="t" r="r" b="b"/>
            <a:pathLst>
              <a:path w="551815" h="120000" extrusionOk="0">
                <a:moveTo>
                  <a:pt x="0" y="0"/>
                </a:moveTo>
                <a:lnTo>
                  <a:pt x="551583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6" name="Google Shape;1446;p155"/>
          <p:cNvSpPr/>
          <p:nvPr/>
        </p:nvSpPr>
        <p:spPr>
          <a:xfrm>
            <a:off x="5638862" y="2908630"/>
            <a:ext cx="10690" cy="6356"/>
          </a:xfrm>
          <a:custGeom>
            <a:avLst/>
            <a:gdLst/>
            <a:ahLst/>
            <a:cxnLst/>
            <a:rect l="l" t="t" r="r" b="b"/>
            <a:pathLst>
              <a:path w="23495" h="13970" extrusionOk="0">
                <a:moveTo>
                  <a:pt x="0" y="0"/>
                </a:moveTo>
                <a:lnTo>
                  <a:pt x="15689" y="0"/>
                </a:lnTo>
                <a:lnTo>
                  <a:pt x="23481" y="13618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7" name="Google Shape;1447;p155"/>
          <p:cNvSpPr/>
          <p:nvPr/>
        </p:nvSpPr>
        <p:spPr>
          <a:xfrm>
            <a:off x="5656682" y="2927307"/>
            <a:ext cx="182311" cy="318684"/>
          </a:xfrm>
          <a:custGeom>
            <a:avLst/>
            <a:gdLst/>
            <a:ahLst/>
            <a:cxnLst/>
            <a:rect l="l" t="t" r="r" b="b"/>
            <a:pathLst>
              <a:path w="400684" h="700404" extrusionOk="0">
                <a:moveTo>
                  <a:pt x="0" y="0"/>
                </a:moveTo>
                <a:lnTo>
                  <a:pt x="400571" y="69998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8" name="Google Shape;1448;p155"/>
          <p:cNvSpPr/>
          <p:nvPr/>
        </p:nvSpPr>
        <p:spPr>
          <a:xfrm>
            <a:off x="5842448" y="3251901"/>
            <a:ext cx="3756" cy="6356"/>
          </a:xfrm>
          <a:custGeom>
            <a:avLst/>
            <a:gdLst/>
            <a:ahLst/>
            <a:cxnLst/>
            <a:rect l="l" t="t" r="r" b="b"/>
            <a:pathLst>
              <a:path w="8254" h="13970" extrusionOk="0">
                <a:moveTo>
                  <a:pt x="0" y="0"/>
                </a:moveTo>
                <a:lnTo>
                  <a:pt x="7792" y="13618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49" name="Google Shape;1449;p155"/>
          <p:cNvSpPr/>
          <p:nvPr/>
        </p:nvSpPr>
        <p:spPr>
          <a:xfrm>
            <a:off x="3981017" y="3554849"/>
            <a:ext cx="0" cy="7223"/>
          </a:xfrm>
          <a:custGeom>
            <a:avLst/>
            <a:gdLst/>
            <a:ahLst/>
            <a:cxnLst/>
            <a:rect l="l" t="t" r="r" b="b"/>
            <a:pathLst>
              <a:path w="120000" h="15875" extrusionOk="0">
                <a:moveTo>
                  <a:pt x="0" y="15689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0" name="Google Shape;1450;p155"/>
          <p:cNvSpPr/>
          <p:nvPr/>
        </p:nvSpPr>
        <p:spPr>
          <a:xfrm>
            <a:off x="3981017" y="3372198"/>
            <a:ext cx="0" cy="168154"/>
          </a:xfrm>
          <a:custGeom>
            <a:avLst/>
            <a:gdLst/>
            <a:ahLst/>
            <a:cxnLst/>
            <a:rect l="l" t="t" r="r" b="b"/>
            <a:pathLst>
              <a:path w="120000" h="369570" extrusionOk="0">
                <a:moveTo>
                  <a:pt x="0" y="369476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1" name="Google Shape;1451;p155"/>
          <p:cNvSpPr/>
          <p:nvPr/>
        </p:nvSpPr>
        <p:spPr>
          <a:xfrm>
            <a:off x="3981017" y="3355928"/>
            <a:ext cx="6934" cy="9246"/>
          </a:xfrm>
          <a:custGeom>
            <a:avLst/>
            <a:gdLst/>
            <a:ahLst/>
            <a:cxnLst/>
            <a:rect l="l" t="t" r="r" b="b"/>
            <a:pathLst>
              <a:path w="15240" h="20320" extrusionOk="0">
                <a:moveTo>
                  <a:pt x="0" y="19715"/>
                </a:moveTo>
                <a:lnTo>
                  <a:pt x="0" y="4026"/>
                </a:lnTo>
                <a:lnTo>
                  <a:pt x="15166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2" name="Google Shape;1452;p155"/>
          <p:cNvSpPr/>
          <p:nvPr/>
        </p:nvSpPr>
        <p:spPr>
          <a:xfrm>
            <a:off x="4001923" y="3212661"/>
            <a:ext cx="525843" cy="139840"/>
          </a:xfrm>
          <a:custGeom>
            <a:avLst/>
            <a:gdLst/>
            <a:ahLst/>
            <a:cxnLst/>
            <a:rect l="l" t="t" r="r" b="b"/>
            <a:pathLst>
              <a:path w="1155700" h="307340" extrusionOk="0">
                <a:moveTo>
                  <a:pt x="0" y="306824"/>
                </a:moveTo>
                <a:lnTo>
                  <a:pt x="1155076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3" name="Google Shape;1453;p155"/>
          <p:cNvSpPr/>
          <p:nvPr/>
        </p:nvSpPr>
        <p:spPr>
          <a:xfrm>
            <a:off x="4534296" y="3208970"/>
            <a:ext cx="6934" cy="2022"/>
          </a:xfrm>
          <a:custGeom>
            <a:avLst/>
            <a:gdLst/>
            <a:ahLst/>
            <a:cxnLst/>
            <a:rect l="l" t="t" r="r" b="b"/>
            <a:pathLst>
              <a:path w="15240" h="4445" extrusionOk="0">
                <a:moveTo>
                  <a:pt x="0" y="4026"/>
                </a:moveTo>
                <a:lnTo>
                  <a:pt x="15166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4" name="Google Shape;1454;p155"/>
          <p:cNvSpPr/>
          <p:nvPr/>
        </p:nvSpPr>
        <p:spPr>
          <a:xfrm>
            <a:off x="1862144" y="2426493"/>
            <a:ext cx="0" cy="7223"/>
          </a:xfrm>
          <a:custGeom>
            <a:avLst/>
            <a:gdLst/>
            <a:ahLst/>
            <a:cxnLst/>
            <a:rect l="l" t="t" r="r" b="b"/>
            <a:pathLst>
              <a:path w="120000" h="15875" extrusionOk="0">
                <a:moveTo>
                  <a:pt x="0" y="15689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5" name="Google Shape;1455;p155"/>
          <p:cNvSpPr/>
          <p:nvPr/>
        </p:nvSpPr>
        <p:spPr>
          <a:xfrm>
            <a:off x="1862144" y="2080267"/>
            <a:ext cx="0" cy="332264"/>
          </a:xfrm>
          <a:custGeom>
            <a:avLst/>
            <a:gdLst/>
            <a:ahLst/>
            <a:cxnLst/>
            <a:rect l="l" t="t" r="r" b="b"/>
            <a:pathLst>
              <a:path w="120000" h="730250" extrusionOk="0">
                <a:moveTo>
                  <a:pt x="0" y="730197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6" name="Google Shape;1456;p155"/>
          <p:cNvSpPr/>
          <p:nvPr/>
        </p:nvSpPr>
        <p:spPr>
          <a:xfrm>
            <a:off x="1861437" y="2066067"/>
            <a:ext cx="7223" cy="7223"/>
          </a:xfrm>
          <a:custGeom>
            <a:avLst/>
            <a:gdLst/>
            <a:ahLst/>
            <a:cxnLst/>
            <a:rect l="l" t="t" r="r" b="b"/>
            <a:pathLst>
              <a:path w="15875" h="15875" extrusionOk="0">
                <a:moveTo>
                  <a:pt x="0" y="15689"/>
                </a:moveTo>
                <a:lnTo>
                  <a:pt x="0" y="0"/>
                </a:ln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7" name="Google Shape;1457;p155"/>
          <p:cNvSpPr/>
          <p:nvPr/>
        </p:nvSpPr>
        <p:spPr>
          <a:xfrm>
            <a:off x="1883638" y="2066067"/>
            <a:ext cx="1659296" cy="0"/>
          </a:xfrm>
          <a:custGeom>
            <a:avLst/>
            <a:gdLst/>
            <a:ahLst/>
            <a:cxnLst/>
            <a:rect l="l" t="t" r="r" b="b"/>
            <a:pathLst>
              <a:path w="3646804" h="120000" extrusionOk="0">
                <a:moveTo>
                  <a:pt x="0" y="0"/>
                </a:moveTo>
                <a:lnTo>
                  <a:pt x="3646187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8" name="Google Shape;1458;p155"/>
          <p:cNvSpPr/>
          <p:nvPr/>
        </p:nvSpPr>
        <p:spPr>
          <a:xfrm>
            <a:off x="3549225" y="2066067"/>
            <a:ext cx="7223" cy="0"/>
          </a:xfrm>
          <a:custGeom>
            <a:avLst/>
            <a:gdLst/>
            <a:ahLst/>
            <a:cxnLst/>
            <a:rect l="l" t="t" r="r" b="b"/>
            <a:pathLst>
              <a:path w="15875" h="120000" extrusionOk="0">
                <a:moveTo>
                  <a:pt x="0" y="0"/>
                </a:move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59" name="Google Shape;1459;p155"/>
          <p:cNvSpPr/>
          <p:nvPr/>
        </p:nvSpPr>
        <p:spPr>
          <a:xfrm>
            <a:off x="1877464" y="858598"/>
            <a:ext cx="0" cy="7223"/>
          </a:xfrm>
          <a:custGeom>
            <a:avLst/>
            <a:gdLst/>
            <a:ahLst/>
            <a:cxnLst/>
            <a:rect l="l" t="t" r="r" b="b"/>
            <a:pathLst>
              <a:path w="120000" h="15875" extrusionOk="0">
                <a:moveTo>
                  <a:pt x="0" y="15689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0" name="Google Shape;1460;p155"/>
          <p:cNvSpPr/>
          <p:nvPr/>
        </p:nvSpPr>
        <p:spPr>
          <a:xfrm>
            <a:off x="1877464" y="415398"/>
            <a:ext cx="0" cy="429054"/>
          </a:xfrm>
          <a:custGeom>
            <a:avLst/>
            <a:gdLst/>
            <a:ahLst/>
            <a:cxnLst/>
            <a:rect l="l" t="t" r="r" b="b"/>
            <a:pathLst>
              <a:path w="120000" h="942975" extrusionOk="0">
                <a:moveTo>
                  <a:pt x="0" y="942543"/>
                </a:moveTo>
                <a:lnTo>
                  <a:pt x="0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1" name="Google Shape;1461;p155"/>
          <p:cNvSpPr/>
          <p:nvPr/>
        </p:nvSpPr>
        <p:spPr>
          <a:xfrm>
            <a:off x="1877464" y="400999"/>
            <a:ext cx="7223" cy="7223"/>
          </a:xfrm>
          <a:custGeom>
            <a:avLst/>
            <a:gdLst/>
            <a:ahLst/>
            <a:cxnLst/>
            <a:rect l="l" t="t" r="r" b="b"/>
            <a:pathLst>
              <a:path w="15875" h="15875" extrusionOk="0">
                <a:moveTo>
                  <a:pt x="0" y="15689"/>
                </a:moveTo>
                <a:lnTo>
                  <a:pt x="0" y="0"/>
                </a:lnTo>
                <a:lnTo>
                  <a:pt x="15689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2" name="Google Shape;1462;p155"/>
          <p:cNvSpPr/>
          <p:nvPr/>
        </p:nvSpPr>
        <p:spPr>
          <a:xfrm>
            <a:off x="1898777" y="400999"/>
            <a:ext cx="1865011" cy="0"/>
          </a:xfrm>
          <a:custGeom>
            <a:avLst/>
            <a:gdLst/>
            <a:ahLst/>
            <a:cxnLst/>
            <a:rect l="l" t="t" r="r" b="b"/>
            <a:pathLst>
              <a:path w="4098925" h="120000" extrusionOk="0">
                <a:moveTo>
                  <a:pt x="0" y="0"/>
                </a:moveTo>
                <a:lnTo>
                  <a:pt x="4098564" y="0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3" name="Google Shape;1463;p155"/>
          <p:cNvSpPr/>
          <p:nvPr/>
        </p:nvSpPr>
        <p:spPr>
          <a:xfrm>
            <a:off x="3770026" y="400999"/>
            <a:ext cx="7223" cy="7223"/>
          </a:xfrm>
          <a:custGeom>
            <a:avLst/>
            <a:gdLst/>
            <a:ahLst/>
            <a:cxnLst/>
            <a:rect l="l" t="t" r="r" b="b"/>
            <a:pathLst>
              <a:path w="15875" h="15875" extrusionOk="0">
                <a:moveTo>
                  <a:pt x="0" y="0"/>
                </a:moveTo>
                <a:lnTo>
                  <a:pt x="15689" y="0"/>
                </a:lnTo>
                <a:lnTo>
                  <a:pt x="15689" y="15689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4" name="Google Shape;1464;p155"/>
          <p:cNvSpPr/>
          <p:nvPr/>
        </p:nvSpPr>
        <p:spPr>
          <a:xfrm>
            <a:off x="3777162" y="422266"/>
            <a:ext cx="0" cy="1180548"/>
          </a:xfrm>
          <a:custGeom>
            <a:avLst/>
            <a:gdLst/>
            <a:ahLst/>
            <a:cxnLst/>
            <a:rect l="l" t="t" r="r" b="b"/>
            <a:pathLst>
              <a:path w="120000" h="2594610" extrusionOk="0">
                <a:moveTo>
                  <a:pt x="0" y="0"/>
                </a:moveTo>
                <a:lnTo>
                  <a:pt x="0" y="2594584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5" name="Google Shape;1465;p155"/>
          <p:cNvSpPr/>
          <p:nvPr/>
        </p:nvSpPr>
        <p:spPr>
          <a:xfrm>
            <a:off x="3777162" y="1609353"/>
            <a:ext cx="0" cy="7223"/>
          </a:xfrm>
          <a:custGeom>
            <a:avLst/>
            <a:gdLst/>
            <a:ahLst/>
            <a:cxnLst/>
            <a:rect l="l" t="t" r="r" b="b"/>
            <a:pathLst>
              <a:path w="120000" h="15875" extrusionOk="0">
                <a:moveTo>
                  <a:pt x="0" y="0"/>
                </a:moveTo>
                <a:lnTo>
                  <a:pt x="0" y="15689"/>
                </a:lnTo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6" name="Google Shape;1466;p155"/>
          <p:cNvSpPr/>
          <p:nvPr/>
        </p:nvSpPr>
        <p:spPr>
          <a:xfrm>
            <a:off x="5343436" y="3230433"/>
            <a:ext cx="1061589" cy="323491"/>
          </a:xfrm>
          <a:custGeom>
            <a:avLst/>
            <a:gdLst/>
            <a:ahLst/>
            <a:cxnLst/>
            <a:rect l="l" t="t" r="r" b="b"/>
            <a:pathLst>
              <a:path w="2188844" h="465454" extrusionOk="0">
                <a:moveTo>
                  <a:pt x="2188605" y="0"/>
                </a:moveTo>
                <a:lnTo>
                  <a:pt x="0" y="0"/>
                </a:lnTo>
                <a:lnTo>
                  <a:pt x="19808" y="38376"/>
                </a:lnTo>
                <a:lnTo>
                  <a:pt x="35923" y="81491"/>
                </a:lnTo>
                <a:lnTo>
                  <a:pt x="47938" y="128675"/>
                </a:lnTo>
                <a:lnTo>
                  <a:pt x="55445" y="179255"/>
                </a:lnTo>
                <a:lnTo>
                  <a:pt x="58038" y="232563"/>
                </a:lnTo>
                <a:lnTo>
                  <a:pt x="55445" y="285875"/>
                </a:lnTo>
                <a:lnTo>
                  <a:pt x="47938" y="336459"/>
                </a:lnTo>
                <a:lnTo>
                  <a:pt x="35923" y="383642"/>
                </a:lnTo>
                <a:lnTo>
                  <a:pt x="19808" y="426755"/>
                </a:lnTo>
                <a:lnTo>
                  <a:pt x="0" y="465126"/>
                </a:lnTo>
                <a:lnTo>
                  <a:pt x="2188605" y="465126"/>
                </a:lnTo>
                <a:lnTo>
                  <a:pt x="21886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7" name="Google Shape;1467;p155"/>
          <p:cNvSpPr txBox="1"/>
          <p:nvPr/>
        </p:nvSpPr>
        <p:spPr>
          <a:xfrm>
            <a:off x="5395919" y="3200788"/>
            <a:ext cx="1006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15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DIGITAL BANKING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68" name="Google Shape;1468;p155"/>
          <p:cNvSpPr/>
          <p:nvPr/>
        </p:nvSpPr>
        <p:spPr>
          <a:xfrm>
            <a:off x="5081536" y="3273397"/>
            <a:ext cx="255120" cy="255120"/>
          </a:xfrm>
          <a:custGeom>
            <a:avLst/>
            <a:gdLst/>
            <a:ahLst/>
            <a:cxnLst/>
            <a:rect l="l" t="t" r="r" b="b"/>
            <a:pathLst>
              <a:path w="560704" h="560704" extrusionOk="0">
                <a:moveTo>
                  <a:pt x="280090" y="0"/>
                </a:moveTo>
                <a:lnTo>
                  <a:pt x="234660" y="3665"/>
                </a:lnTo>
                <a:lnTo>
                  <a:pt x="191562" y="14278"/>
                </a:lnTo>
                <a:lnTo>
                  <a:pt x="151375" y="31262"/>
                </a:lnTo>
                <a:lnTo>
                  <a:pt x="114675" y="54039"/>
                </a:lnTo>
                <a:lnTo>
                  <a:pt x="82039" y="82033"/>
                </a:lnTo>
                <a:lnTo>
                  <a:pt x="54043" y="114668"/>
                </a:lnTo>
                <a:lnTo>
                  <a:pt x="31264" y="151367"/>
                </a:lnTo>
                <a:lnTo>
                  <a:pt x="14279" y="191553"/>
                </a:lnTo>
                <a:lnTo>
                  <a:pt x="3666" y="234649"/>
                </a:lnTo>
                <a:lnTo>
                  <a:pt x="0" y="280080"/>
                </a:lnTo>
                <a:lnTo>
                  <a:pt x="3666" y="325510"/>
                </a:lnTo>
                <a:lnTo>
                  <a:pt x="14279" y="368606"/>
                </a:lnTo>
                <a:lnTo>
                  <a:pt x="31264" y="408792"/>
                </a:lnTo>
                <a:lnTo>
                  <a:pt x="54043" y="445491"/>
                </a:lnTo>
                <a:lnTo>
                  <a:pt x="82039" y="478126"/>
                </a:lnTo>
                <a:lnTo>
                  <a:pt x="114675" y="506120"/>
                </a:lnTo>
                <a:lnTo>
                  <a:pt x="151375" y="528898"/>
                </a:lnTo>
                <a:lnTo>
                  <a:pt x="191562" y="545881"/>
                </a:lnTo>
                <a:lnTo>
                  <a:pt x="234660" y="556494"/>
                </a:lnTo>
                <a:lnTo>
                  <a:pt x="280090" y="560160"/>
                </a:lnTo>
                <a:lnTo>
                  <a:pt x="325520" y="556494"/>
                </a:lnTo>
                <a:lnTo>
                  <a:pt x="368617" y="545881"/>
                </a:lnTo>
                <a:lnTo>
                  <a:pt x="408803" y="528898"/>
                </a:lnTo>
                <a:lnTo>
                  <a:pt x="445501" y="506120"/>
                </a:lnTo>
                <a:lnTo>
                  <a:pt x="478136" y="478126"/>
                </a:lnTo>
                <a:lnTo>
                  <a:pt x="506131" y="445491"/>
                </a:lnTo>
                <a:lnTo>
                  <a:pt x="528908" y="408792"/>
                </a:lnTo>
                <a:lnTo>
                  <a:pt x="545891" y="368606"/>
                </a:lnTo>
                <a:lnTo>
                  <a:pt x="556504" y="325510"/>
                </a:lnTo>
                <a:lnTo>
                  <a:pt x="560170" y="280080"/>
                </a:lnTo>
                <a:lnTo>
                  <a:pt x="556504" y="234649"/>
                </a:lnTo>
                <a:lnTo>
                  <a:pt x="545891" y="191553"/>
                </a:lnTo>
                <a:lnTo>
                  <a:pt x="528908" y="151367"/>
                </a:lnTo>
                <a:lnTo>
                  <a:pt x="506131" y="114668"/>
                </a:lnTo>
                <a:lnTo>
                  <a:pt x="478136" y="82033"/>
                </a:lnTo>
                <a:lnTo>
                  <a:pt x="445501" y="54039"/>
                </a:lnTo>
                <a:lnTo>
                  <a:pt x="408803" y="31262"/>
                </a:lnTo>
                <a:lnTo>
                  <a:pt x="368617" y="14278"/>
                </a:lnTo>
                <a:lnTo>
                  <a:pt x="325520" y="3665"/>
                </a:lnTo>
                <a:lnTo>
                  <a:pt x="280090" y="0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69" name="Google Shape;1469;p155"/>
          <p:cNvSpPr txBox="1"/>
          <p:nvPr/>
        </p:nvSpPr>
        <p:spPr>
          <a:xfrm>
            <a:off x="5105742" y="3313044"/>
            <a:ext cx="1998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0" name="Google Shape;1470;p155"/>
          <p:cNvSpPr txBox="1"/>
          <p:nvPr/>
        </p:nvSpPr>
        <p:spPr>
          <a:xfrm>
            <a:off x="1730024" y="2518182"/>
            <a:ext cx="1839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1" name="Google Shape;1471;p155"/>
          <p:cNvSpPr txBox="1"/>
          <p:nvPr/>
        </p:nvSpPr>
        <p:spPr>
          <a:xfrm>
            <a:off x="1737374" y="932756"/>
            <a:ext cx="1419000" cy="3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01	    </a:t>
            </a:r>
            <a:r>
              <a:rPr lang="en" sz="11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BANKING CORE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2" name="Google Shape;1472;p155"/>
          <p:cNvSpPr/>
          <p:nvPr/>
        </p:nvSpPr>
        <p:spPr>
          <a:xfrm>
            <a:off x="2752362" y="430035"/>
            <a:ext cx="402761" cy="474126"/>
          </a:xfrm>
          <a:custGeom>
            <a:avLst/>
            <a:gdLst/>
            <a:ahLst/>
            <a:cxnLst/>
            <a:rect l="l" t="t" r="r" b="b"/>
            <a:pathLst>
              <a:path w="885190" h="1042035" extrusionOk="0">
                <a:moveTo>
                  <a:pt x="884631" y="238988"/>
                </a:moveTo>
                <a:lnTo>
                  <a:pt x="881049" y="185153"/>
                </a:lnTo>
                <a:lnTo>
                  <a:pt x="870419" y="137642"/>
                </a:lnTo>
                <a:lnTo>
                  <a:pt x="853160" y="96697"/>
                </a:lnTo>
                <a:lnTo>
                  <a:pt x="829678" y="62598"/>
                </a:lnTo>
                <a:lnTo>
                  <a:pt x="800379" y="35610"/>
                </a:lnTo>
                <a:lnTo>
                  <a:pt x="765670" y="16002"/>
                </a:lnTo>
                <a:lnTo>
                  <a:pt x="725957" y="4038"/>
                </a:lnTo>
                <a:lnTo>
                  <a:pt x="681647" y="0"/>
                </a:lnTo>
                <a:lnTo>
                  <a:pt x="656209" y="1866"/>
                </a:lnTo>
                <a:lnTo>
                  <a:pt x="640257" y="3035"/>
                </a:lnTo>
                <a:lnTo>
                  <a:pt x="627557" y="5689"/>
                </a:lnTo>
                <a:lnTo>
                  <a:pt x="599363" y="11582"/>
                </a:lnTo>
                <a:lnTo>
                  <a:pt x="596036" y="12268"/>
                </a:lnTo>
                <a:lnTo>
                  <a:pt x="549249" y="27876"/>
                </a:lnTo>
                <a:lnTo>
                  <a:pt x="500151" y="50025"/>
                </a:lnTo>
                <a:lnTo>
                  <a:pt x="459981" y="72148"/>
                </a:lnTo>
                <a:lnTo>
                  <a:pt x="420370" y="97497"/>
                </a:lnTo>
                <a:lnTo>
                  <a:pt x="381469" y="125857"/>
                </a:lnTo>
                <a:lnTo>
                  <a:pt x="343471" y="156946"/>
                </a:lnTo>
                <a:lnTo>
                  <a:pt x="306539" y="190525"/>
                </a:lnTo>
                <a:lnTo>
                  <a:pt x="270865" y="226377"/>
                </a:lnTo>
                <a:lnTo>
                  <a:pt x="236601" y="264223"/>
                </a:lnTo>
                <a:lnTo>
                  <a:pt x="203949" y="303834"/>
                </a:lnTo>
                <a:lnTo>
                  <a:pt x="173062" y="344970"/>
                </a:lnTo>
                <a:lnTo>
                  <a:pt x="144119" y="387362"/>
                </a:lnTo>
                <a:lnTo>
                  <a:pt x="117297" y="430796"/>
                </a:lnTo>
                <a:lnTo>
                  <a:pt x="113880" y="436956"/>
                </a:lnTo>
                <a:lnTo>
                  <a:pt x="93357" y="473964"/>
                </a:lnTo>
                <a:lnTo>
                  <a:pt x="92786" y="475005"/>
                </a:lnTo>
                <a:lnTo>
                  <a:pt x="74536" y="512038"/>
                </a:lnTo>
                <a:lnTo>
                  <a:pt x="51333" y="564781"/>
                </a:lnTo>
                <a:lnTo>
                  <a:pt x="34759" y="609866"/>
                </a:lnTo>
                <a:lnTo>
                  <a:pt x="21183" y="654748"/>
                </a:lnTo>
                <a:lnTo>
                  <a:pt x="10795" y="699173"/>
                </a:lnTo>
                <a:lnTo>
                  <a:pt x="3733" y="742924"/>
                </a:lnTo>
                <a:lnTo>
                  <a:pt x="0" y="792937"/>
                </a:lnTo>
                <a:lnTo>
                  <a:pt x="1435" y="838847"/>
                </a:lnTo>
                <a:lnTo>
                  <a:pt x="7797" y="880491"/>
                </a:lnTo>
                <a:lnTo>
                  <a:pt x="18859" y="917702"/>
                </a:lnTo>
                <a:lnTo>
                  <a:pt x="54165" y="978281"/>
                </a:lnTo>
                <a:lnTo>
                  <a:pt x="105486" y="1019352"/>
                </a:lnTo>
                <a:lnTo>
                  <a:pt x="170980" y="1039710"/>
                </a:lnTo>
                <a:lnTo>
                  <a:pt x="208445" y="1041742"/>
                </a:lnTo>
                <a:lnTo>
                  <a:pt x="228447" y="1039964"/>
                </a:lnTo>
                <a:lnTo>
                  <a:pt x="248767" y="1038148"/>
                </a:lnTo>
                <a:lnTo>
                  <a:pt x="257937" y="1036142"/>
                </a:lnTo>
                <a:lnTo>
                  <a:pt x="285000" y="1030236"/>
                </a:lnTo>
                <a:lnTo>
                  <a:pt x="291693" y="1028763"/>
                </a:lnTo>
                <a:lnTo>
                  <a:pt x="337007" y="1013434"/>
                </a:lnTo>
                <a:lnTo>
                  <a:pt x="384467" y="992022"/>
                </a:lnTo>
                <a:lnTo>
                  <a:pt x="424624" y="969860"/>
                </a:lnTo>
                <a:lnTo>
                  <a:pt x="464235" y="944460"/>
                </a:lnTo>
                <a:lnTo>
                  <a:pt x="503135" y="916101"/>
                </a:lnTo>
                <a:lnTo>
                  <a:pt x="541121" y="884986"/>
                </a:lnTo>
                <a:lnTo>
                  <a:pt x="578040" y="851382"/>
                </a:lnTo>
                <a:lnTo>
                  <a:pt x="613714" y="815530"/>
                </a:lnTo>
                <a:lnTo>
                  <a:pt x="647966" y="777684"/>
                </a:lnTo>
                <a:lnTo>
                  <a:pt x="680618" y="738073"/>
                </a:lnTo>
                <a:lnTo>
                  <a:pt x="711492" y="696937"/>
                </a:lnTo>
                <a:lnTo>
                  <a:pt x="740422" y="654532"/>
                </a:lnTo>
                <a:lnTo>
                  <a:pt x="767232" y="611111"/>
                </a:lnTo>
                <a:lnTo>
                  <a:pt x="770343" y="605497"/>
                </a:lnTo>
                <a:lnTo>
                  <a:pt x="791006" y="568223"/>
                </a:lnTo>
                <a:lnTo>
                  <a:pt x="791743" y="566902"/>
                </a:lnTo>
                <a:lnTo>
                  <a:pt x="791819" y="566724"/>
                </a:lnTo>
                <a:lnTo>
                  <a:pt x="809777" y="530275"/>
                </a:lnTo>
                <a:lnTo>
                  <a:pt x="833170" y="477100"/>
                </a:lnTo>
                <a:lnTo>
                  <a:pt x="849744" y="432003"/>
                </a:lnTo>
                <a:lnTo>
                  <a:pt x="863320" y="387096"/>
                </a:lnTo>
                <a:lnTo>
                  <a:pt x="873721" y="342633"/>
                </a:lnTo>
                <a:lnTo>
                  <a:pt x="880783" y="298856"/>
                </a:lnTo>
                <a:lnTo>
                  <a:pt x="884631" y="238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3" name="Google Shape;1473;p155"/>
          <p:cNvSpPr/>
          <p:nvPr/>
        </p:nvSpPr>
        <p:spPr>
          <a:xfrm>
            <a:off x="2775618" y="438404"/>
            <a:ext cx="355956" cy="457368"/>
          </a:xfrm>
          <a:custGeom>
            <a:avLst/>
            <a:gdLst/>
            <a:ahLst/>
            <a:cxnLst/>
            <a:rect l="l" t="t" r="r" b="b"/>
            <a:pathLst>
              <a:path w="782320" h="1005205" extrusionOk="0">
                <a:moveTo>
                  <a:pt x="782256" y="294195"/>
                </a:moveTo>
                <a:lnTo>
                  <a:pt x="780249" y="248500"/>
                </a:lnTo>
                <a:lnTo>
                  <a:pt x="774153" y="205333"/>
                </a:lnTo>
                <a:lnTo>
                  <a:pt x="763943" y="165100"/>
                </a:lnTo>
                <a:lnTo>
                  <a:pt x="749604" y="128193"/>
                </a:lnTo>
                <a:lnTo>
                  <a:pt x="708469" y="66001"/>
                </a:lnTo>
                <a:lnTo>
                  <a:pt x="651395" y="22453"/>
                </a:lnTo>
                <a:lnTo>
                  <a:pt x="584047" y="1854"/>
                </a:lnTo>
                <a:lnTo>
                  <a:pt x="547611" y="0"/>
                </a:lnTo>
                <a:lnTo>
                  <a:pt x="518172" y="2794"/>
                </a:lnTo>
                <a:lnTo>
                  <a:pt x="498119" y="9474"/>
                </a:lnTo>
                <a:lnTo>
                  <a:pt x="483298" y="16167"/>
                </a:lnTo>
                <a:lnTo>
                  <a:pt x="449021" y="31623"/>
                </a:lnTo>
                <a:lnTo>
                  <a:pt x="408851" y="53746"/>
                </a:lnTo>
                <a:lnTo>
                  <a:pt x="369239" y="79095"/>
                </a:lnTo>
                <a:lnTo>
                  <a:pt x="330339" y="107454"/>
                </a:lnTo>
                <a:lnTo>
                  <a:pt x="292341" y="138544"/>
                </a:lnTo>
                <a:lnTo>
                  <a:pt x="255409" y="172123"/>
                </a:lnTo>
                <a:lnTo>
                  <a:pt x="219735" y="207975"/>
                </a:lnTo>
                <a:lnTo>
                  <a:pt x="185470" y="245821"/>
                </a:lnTo>
                <a:lnTo>
                  <a:pt x="152819" y="285432"/>
                </a:lnTo>
                <a:lnTo>
                  <a:pt x="121932" y="326567"/>
                </a:lnTo>
                <a:lnTo>
                  <a:pt x="111683" y="341579"/>
                </a:lnTo>
                <a:lnTo>
                  <a:pt x="92989" y="368960"/>
                </a:lnTo>
                <a:lnTo>
                  <a:pt x="72961" y="406120"/>
                </a:lnTo>
                <a:lnTo>
                  <a:pt x="50774" y="458508"/>
                </a:lnTo>
                <a:lnTo>
                  <a:pt x="32575" y="510794"/>
                </a:lnTo>
                <a:lnTo>
                  <a:pt x="18376" y="562571"/>
                </a:lnTo>
                <a:lnTo>
                  <a:pt x="8204" y="613422"/>
                </a:lnTo>
                <a:lnTo>
                  <a:pt x="2070" y="662965"/>
                </a:lnTo>
                <a:lnTo>
                  <a:pt x="0" y="710780"/>
                </a:lnTo>
                <a:lnTo>
                  <a:pt x="2006" y="756475"/>
                </a:lnTo>
                <a:lnTo>
                  <a:pt x="8102" y="799642"/>
                </a:lnTo>
                <a:lnTo>
                  <a:pt x="18313" y="839876"/>
                </a:lnTo>
                <a:lnTo>
                  <a:pt x="32651" y="876782"/>
                </a:lnTo>
                <a:lnTo>
                  <a:pt x="73787" y="938974"/>
                </a:lnTo>
                <a:lnTo>
                  <a:pt x="130860" y="982522"/>
                </a:lnTo>
                <a:lnTo>
                  <a:pt x="198208" y="1003134"/>
                </a:lnTo>
                <a:lnTo>
                  <a:pt x="234632" y="1004976"/>
                </a:lnTo>
                <a:lnTo>
                  <a:pt x="264972" y="1002106"/>
                </a:lnTo>
                <a:lnTo>
                  <a:pt x="285877" y="995032"/>
                </a:lnTo>
                <a:lnTo>
                  <a:pt x="300355" y="988504"/>
                </a:lnTo>
                <a:lnTo>
                  <a:pt x="333336" y="973620"/>
                </a:lnTo>
                <a:lnTo>
                  <a:pt x="373494" y="951458"/>
                </a:lnTo>
                <a:lnTo>
                  <a:pt x="413105" y="926058"/>
                </a:lnTo>
                <a:lnTo>
                  <a:pt x="452005" y="897686"/>
                </a:lnTo>
                <a:lnTo>
                  <a:pt x="489991" y="866584"/>
                </a:lnTo>
                <a:lnTo>
                  <a:pt x="526910" y="832980"/>
                </a:lnTo>
                <a:lnTo>
                  <a:pt x="562584" y="797128"/>
                </a:lnTo>
                <a:lnTo>
                  <a:pt x="596836" y="759282"/>
                </a:lnTo>
                <a:lnTo>
                  <a:pt x="629475" y="719670"/>
                </a:lnTo>
                <a:lnTo>
                  <a:pt x="660361" y="678535"/>
                </a:lnTo>
                <a:lnTo>
                  <a:pt x="669937" y="664502"/>
                </a:lnTo>
                <a:lnTo>
                  <a:pt x="689292" y="636130"/>
                </a:lnTo>
                <a:lnTo>
                  <a:pt x="709295" y="598855"/>
                </a:lnTo>
                <a:lnTo>
                  <a:pt x="731494" y="546468"/>
                </a:lnTo>
                <a:lnTo>
                  <a:pt x="749693" y="494182"/>
                </a:lnTo>
                <a:lnTo>
                  <a:pt x="763892" y="442404"/>
                </a:lnTo>
                <a:lnTo>
                  <a:pt x="774065" y="391553"/>
                </a:lnTo>
                <a:lnTo>
                  <a:pt x="780186" y="342011"/>
                </a:lnTo>
                <a:lnTo>
                  <a:pt x="782256" y="294195"/>
                </a:lnTo>
                <a:close/>
              </a:path>
            </a:pathLst>
          </a:custGeom>
          <a:solidFill>
            <a:srgbClr val="FDFD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4" name="Google Shape;1474;p155"/>
          <p:cNvSpPr/>
          <p:nvPr/>
        </p:nvSpPr>
        <p:spPr>
          <a:xfrm>
            <a:off x="2780559" y="444962"/>
            <a:ext cx="346132" cy="444367"/>
          </a:xfrm>
          <a:custGeom>
            <a:avLst/>
            <a:gdLst/>
            <a:ahLst/>
            <a:cxnLst/>
            <a:rect l="l" t="t" r="r" b="b"/>
            <a:pathLst>
              <a:path w="760729" h="976630" extrusionOk="0">
                <a:moveTo>
                  <a:pt x="522026" y="0"/>
                </a:moveTo>
                <a:lnTo>
                  <a:pt x="482238" y="5506"/>
                </a:lnTo>
                <a:lnTo>
                  <a:pt x="441408" y="16824"/>
                </a:lnTo>
                <a:lnTo>
                  <a:pt x="397995" y="39317"/>
                </a:lnTo>
                <a:lnTo>
                  <a:pt x="358378" y="64675"/>
                </a:lnTo>
                <a:lnTo>
                  <a:pt x="319482" y="93022"/>
                </a:lnTo>
                <a:lnTo>
                  <a:pt x="281424" y="124166"/>
                </a:lnTo>
                <a:lnTo>
                  <a:pt x="244556" y="157702"/>
                </a:lnTo>
                <a:lnTo>
                  <a:pt x="208875" y="193544"/>
                </a:lnTo>
                <a:lnTo>
                  <a:pt x="174617" y="231394"/>
                </a:lnTo>
                <a:lnTo>
                  <a:pt x="141957" y="271006"/>
                </a:lnTo>
                <a:lnTo>
                  <a:pt x="96374" y="343722"/>
                </a:lnTo>
                <a:lnTo>
                  <a:pt x="70937" y="394372"/>
                </a:lnTo>
                <a:lnTo>
                  <a:pt x="49361" y="445308"/>
                </a:lnTo>
                <a:lnTo>
                  <a:pt x="31664" y="496139"/>
                </a:lnTo>
                <a:lnTo>
                  <a:pt x="17863" y="546472"/>
                </a:lnTo>
                <a:lnTo>
                  <a:pt x="7973" y="595916"/>
                </a:lnTo>
                <a:lnTo>
                  <a:pt x="2013" y="644079"/>
                </a:lnTo>
                <a:lnTo>
                  <a:pt x="0" y="690569"/>
                </a:lnTo>
                <a:lnTo>
                  <a:pt x="1949" y="734993"/>
                </a:lnTo>
                <a:lnTo>
                  <a:pt x="7879" y="776960"/>
                </a:lnTo>
                <a:lnTo>
                  <a:pt x="17805" y="816079"/>
                </a:lnTo>
                <a:lnTo>
                  <a:pt x="31746" y="851956"/>
                </a:lnTo>
                <a:lnTo>
                  <a:pt x="71738" y="912421"/>
                </a:lnTo>
                <a:lnTo>
                  <a:pt x="129418" y="955870"/>
                </a:lnTo>
                <a:lnTo>
                  <a:pt x="200163" y="975630"/>
                </a:lnTo>
                <a:lnTo>
                  <a:pt x="238508" y="976125"/>
                </a:lnTo>
                <a:lnTo>
                  <a:pt x="278296" y="970619"/>
                </a:lnTo>
                <a:lnTo>
                  <a:pt x="319126" y="959300"/>
                </a:lnTo>
                <a:lnTo>
                  <a:pt x="362639" y="937027"/>
                </a:lnTo>
                <a:lnTo>
                  <a:pt x="402252" y="911637"/>
                </a:lnTo>
                <a:lnTo>
                  <a:pt x="441141" y="883265"/>
                </a:lnTo>
                <a:lnTo>
                  <a:pt x="479133" y="852157"/>
                </a:lnTo>
                <a:lnTo>
                  <a:pt x="516052" y="818556"/>
                </a:lnTo>
                <a:lnTo>
                  <a:pt x="551723" y="782707"/>
                </a:lnTo>
                <a:lnTo>
                  <a:pt x="585971" y="744853"/>
                </a:lnTo>
                <a:lnTo>
                  <a:pt x="618622" y="705239"/>
                </a:lnTo>
                <a:lnTo>
                  <a:pt x="664160" y="632405"/>
                </a:lnTo>
                <a:lnTo>
                  <a:pt x="689597" y="581755"/>
                </a:lnTo>
                <a:lnTo>
                  <a:pt x="711173" y="530818"/>
                </a:lnTo>
                <a:lnTo>
                  <a:pt x="728870" y="479986"/>
                </a:lnTo>
                <a:lnTo>
                  <a:pt x="742671" y="429652"/>
                </a:lnTo>
                <a:lnTo>
                  <a:pt x="752561" y="380208"/>
                </a:lnTo>
                <a:lnTo>
                  <a:pt x="758521" y="332044"/>
                </a:lnTo>
                <a:lnTo>
                  <a:pt x="760535" y="285554"/>
                </a:lnTo>
                <a:lnTo>
                  <a:pt x="758585" y="241129"/>
                </a:lnTo>
                <a:lnTo>
                  <a:pt x="752655" y="199162"/>
                </a:lnTo>
                <a:lnTo>
                  <a:pt x="742729" y="160043"/>
                </a:lnTo>
                <a:lnTo>
                  <a:pt x="728758" y="124113"/>
                </a:lnTo>
                <a:lnTo>
                  <a:pt x="688796" y="63703"/>
                </a:lnTo>
                <a:lnTo>
                  <a:pt x="631116" y="20256"/>
                </a:lnTo>
                <a:lnTo>
                  <a:pt x="560371" y="496"/>
                </a:lnTo>
                <a:lnTo>
                  <a:pt x="522026" y="0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5" name="Google Shape;1475;p155"/>
          <p:cNvSpPr/>
          <p:nvPr/>
        </p:nvSpPr>
        <p:spPr>
          <a:xfrm>
            <a:off x="2783030" y="448134"/>
            <a:ext cx="341220" cy="438010"/>
          </a:xfrm>
          <a:custGeom>
            <a:avLst/>
            <a:gdLst/>
            <a:ahLst/>
            <a:cxnLst/>
            <a:rect l="l" t="t" r="r" b="b"/>
            <a:pathLst>
              <a:path w="749934" h="962660" extrusionOk="0">
                <a:moveTo>
                  <a:pt x="514570" y="0"/>
                </a:moveTo>
                <a:lnTo>
                  <a:pt x="475350" y="5427"/>
                </a:lnTo>
                <a:lnTo>
                  <a:pt x="435104" y="16584"/>
                </a:lnTo>
                <a:lnTo>
                  <a:pt x="394229" y="33282"/>
                </a:lnTo>
                <a:lnTo>
                  <a:pt x="352946" y="57703"/>
                </a:lnTo>
                <a:lnTo>
                  <a:pt x="314050" y="86050"/>
                </a:lnTo>
                <a:lnTo>
                  <a:pt x="276051" y="117141"/>
                </a:lnTo>
                <a:lnTo>
                  <a:pt x="239124" y="150730"/>
                </a:lnTo>
                <a:lnTo>
                  <a:pt x="203444" y="186572"/>
                </a:lnTo>
                <a:lnTo>
                  <a:pt x="173799" y="219324"/>
                </a:lnTo>
                <a:lnTo>
                  <a:pt x="123861" y="289552"/>
                </a:lnTo>
                <a:lnTo>
                  <a:pt x="94998" y="338810"/>
                </a:lnTo>
                <a:lnTo>
                  <a:pt x="69924" y="388736"/>
                </a:lnTo>
                <a:lnTo>
                  <a:pt x="48656" y="438945"/>
                </a:lnTo>
                <a:lnTo>
                  <a:pt x="31212" y="489050"/>
                </a:lnTo>
                <a:lnTo>
                  <a:pt x="17608" y="538664"/>
                </a:lnTo>
                <a:lnTo>
                  <a:pt x="7859" y="587401"/>
                </a:lnTo>
                <a:lnTo>
                  <a:pt x="1985" y="634876"/>
                </a:lnTo>
                <a:lnTo>
                  <a:pt x="0" y="680701"/>
                </a:lnTo>
                <a:lnTo>
                  <a:pt x="1921" y="724490"/>
                </a:lnTo>
                <a:lnTo>
                  <a:pt x="7766" y="765858"/>
                </a:lnTo>
                <a:lnTo>
                  <a:pt x="17551" y="804417"/>
                </a:lnTo>
                <a:lnTo>
                  <a:pt x="49008" y="871565"/>
                </a:lnTo>
                <a:lnTo>
                  <a:pt x="96426" y="922844"/>
                </a:lnTo>
                <a:lnTo>
                  <a:pt x="161328" y="955095"/>
                </a:lnTo>
                <a:lnTo>
                  <a:pt x="235100" y="962178"/>
                </a:lnTo>
                <a:lnTo>
                  <a:pt x="274320" y="956750"/>
                </a:lnTo>
                <a:lnTo>
                  <a:pt x="314565" y="945593"/>
                </a:lnTo>
                <a:lnTo>
                  <a:pt x="355440" y="928895"/>
                </a:lnTo>
                <a:lnTo>
                  <a:pt x="396820" y="904664"/>
                </a:lnTo>
                <a:lnTo>
                  <a:pt x="435710" y="876293"/>
                </a:lnTo>
                <a:lnTo>
                  <a:pt x="473701" y="845185"/>
                </a:lnTo>
                <a:lnTo>
                  <a:pt x="510620" y="811584"/>
                </a:lnTo>
                <a:lnTo>
                  <a:pt x="546291" y="775734"/>
                </a:lnTo>
                <a:lnTo>
                  <a:pt x="574673" y="744365"/>
                </a:lnTo>
                <a:lnTo>
                  <a:pt x="625804" y="672625"/>
                </a:lnTo>
                <a:lnTo>
                  <a:pt x="654670" y="623367"/>
                </a:lnTo>
                <a:lnTo>
                  <a:pt x="679745" y="573441"/>
                </a:lnTo>
                <a:lnTo>
                  <a:pt x="701013" y="523232"/>
                </a:lnTo>
                <a:lnTo>
                  <a:pt x="718458" y="473127"/>
                </a:lnTo>
                <a:lnTo>
                  <a:pt x="732062" y="423513"/>
                </a:lnTo>
                <a:lnTo>
                  <a:pt x="741810" y="374776"/>
                </a:lnTo>
                <a:lnTo>
                  <a:pt x="747685" y="327301"/>
                </a:lnTo>
                <a:lnTo>
                  <a:pt x="749669" y="281476"/>
                </a:lnTo>
                <a:lnTo>
                  <a:pt x="747747" y="237687"/>
                </a:lnTo>
                <a:lnTo>
                  <a:pt x="741902" y="196319"/>
                </a:lnTo>
                <a:lnTo>
                  <a:pt x="732116" y="157760"/>
                </a:lnTo>
                <a:lnTo>
                  <a:pt x="700658" y="90612"/>
                </a:lnTo>
                <a:lnTo>
                  <a:pt x="653239" y="39333"/>
                </a:lnTo>
                <a:lnTo>
                  <a:pt x="588341" y="7082"/>
                </a:lnTo>
                <a:lnTo>
                  <a:pt x="514570" y="0"/>
                </a:lnTo>
                <a:close/>
              </a:path>
            </a:pathLst>
          </a:custGeom>
          <a:solidFill>
            <a:srgbClr val="FCFD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6" name="Google Shape;1476;p155"/>
          <p:cNvSpPr/>
          <p:nvPr/>
        </p:nvSpPr>
        <p:spPr>
          <a:xfrm>
            <a:off x="2785729" y="451304"/>
            <a:ext cx="335731" cy="431653"/>
          </a:xfrm>
          <a:custGeom>
            <a:avLst/>
            <a:gdLst/>
            <a:ahLst/>
            <a:cxnLst/>
            <a:rect l="l" t="t" r="r" b="b"/>
            <a:pathLst>
              <a:path w="737870" h="948689" extrusionOk="0">
                <a:moveTo>
                  <a:pt x="506611" y="0"/>
                </a:moveTo>
                <a:lnTo>
                  <a:pt x="467960" y="5348"/>
                </a:lnTo>
                <a:lnTo>
                  <a:pt x="428298" y="16343"/>
                </a:lnTo>
                <a:lnTo>
                  <a:pt x="388016" y="32799"/>
                </a:lnTo>
                <a:lnTo>
                  <a:pt x="347506" y="54530"/>
                </a:lnTo>
                <a:lnTo>
                  <a:pt x="307158" y="81352"/>
                </a:lnTo>
                <a:lnTo>
                  <a:pt x="267365" y="113081"/>
                </a:lnTo>
                <a:lnTo>
                  <a:pt x="228519" y="149529"/>
                </a:lnTo>
                <a:lnTo>
                  <a:pt x="191009" y="190514"/>
                </a:lnTo>
                <a:lnTo>
                  <a:pt x="155229" y="235850"/>
                </a:lnTo>
                <a:lnTo>
                  <a:pt x="121568" y="285351"/>
                </a:lnTo>
                <a:lnTo>
                  <a:pt x="91234" y="337393"/>
                </a:lnTo>
                <a:lnTo>
                  <a:pt x="65189" y="390160"/>
                </a:lnTo>
                <a:lnTo>
                  <a:pt x="43452" y="443183"/>
                </a:lnTo>
                <a:lnTo>
                  <a:pt x="26044" y="495996"/>
                </a:lnTo>
                <a:lnTo>
                  <a:pt x="12986" y="548129"/>
                </a:lnTo>
                <a:lnTo>
                  <a:pt x="4298" y="599114"/>
                </a:lnTo>
                <a:lnTo>
                  <a:pt x="0" y="648482"/>
                </a:lnTo>
                <a:lnTo>
                  <a:pt x="111" y="695767"/>
                </a:lnTo>
                <a:lnTo>
                  <a:pt x="4653" y="740498"/>
                </a:lnTo>
                <a:lnTo>
                  <a:pt x="13646" y="782208"/>
                </a:lnTo>
                <a:lnTo>
                  <a:pt x="27110" y="820429"/>
                </a:lnTo>
                <a:lnTo>
                  <a:pt x="45066" y="854691"/>
                </a:lnTo>
                <a:lnTo>
                  <a:pt x="94531" y="909470"/>
                </a:lnTo>
                <a:lnTo>
                  <a:pt x="158489" y="941253"/>
                </a:lnTo>
                <a:lnTo>
                  <a:pt x="231190" y="948233"/>
                </a:lnTo>
                <a:lnTo>
                  <a:pt x="269841" y="942884"/>
                </a:lnTo>
                <a:lnTo>
                  <a:pt x="309503" y="931889"/>
                </a:lnTo>
                <a:lnTo>
                  <a:pt x="349786" y="915433"/>
                </a:lnTo>
                <a:lnTo>
                  <a:pt x="390297" y="893702"/>
                </a:lnTo>
                <a:lnTo>
                  <a:pt x="430645" y="866880"/>
                </a:lnTo>
                <a:lnTo>
                  <a:pt x="470439" y="835152"/>
                </a:lnTo>
                <a:lnTo>
                  <a:pt x="509287" y="798703"/>
                </a:lnTo>
                <a:lnTo>
                  <a:pt x="546798" y="757718"/>
                </a:lnTo>
                <a:lnTo>
                  <a:pt x="582580" y="712382"/>
                </a:lnTo>
                <a:lnTo>
                  <a:pt x="616243" y="662881"/>
                </a:lnTo>
                <a:lnTo>
                  <a:pt x="646575" y="610840"/>
                </a:lnTo>
                <a:lnTo>
                  <a:pt x="672619" y="558073"/>
                </a:lnTo>
                <a:lnTo>
                  <a:pt x="694355" y="505049"/>
                </a:lnTo>
                <a:lnTo>
                  <a:pt x="711762" y="452236"/>
                </a:lnTo>
                <a:lnTo>
                  <a:pt x="724820" y="400104"/>
                </a:lnTo>
                <a:lnTo>
                  <a:pt x="733508" y="349119"/>
                </a:lnTo>
                <a:lnTo>
                  <a:pt x="737806" y="299750"/>
                </a:lnTo>
                <a:lnTo>
                  <a:pt x="737695" y="252466"/>
                </a:lnTo>
                <a:lnTo>
                  <a:pt x="733152" y="207734"/>
                </a:lnTo>
                <a:lnTo>
                  <a:pt x="724159" y="166024"/>
                </a:lnTo>
                <a:lnTo>
                  <a:pt x="710694" y="127804"/>
                </a:lnTo>
                <a:lnTo>
                  <a:pt x="692738" y="93541"/>
                </a:lnTo>
                <a:lnTo>
                  <a:pt x="643270" y="38762"/>
                </a:lnTo>
                <a:lnTo>
                  <a:pt x="579312" y="6979"/>
                </a:lnTo>
                <a:lnTo>
                  <a:pt x="506611" y="0"/>
                </a:lnTo>
                <a:close/>
              </a:path>
            </a:pathLst>
          </a:custGeom>
          <a:solidFill>
            <a:srgbClr val="FCFC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7" name="Google Shape;1477;p155"/>
          <p:cNvSpPr/>
          <p:nvPr/>
        </p:nvSpPr>
        <p:spPr>
          <a:xfrm>
            <a:off x="2788194" y="454475"/>
            <a:ext cx="330819" cy="425297"/>
          </a:xfrm>
          <a:custGeom>
            <a:avLst/>
            <a:gdLst/>
            <a:ahLst/>
            <a:cxnLst/>
            <a:rect l="l" t="t" r="r" b="b"/>
            <a:pathLst>
              <a:path w="727075" h="934719" extrusionOk="0">
                <a:moveTo>
                  <a:pt x="499164" y="0"/>
                </a:moveTo>
                <a:lnTo>
                  <a:pt x="461082" y="5270"/>
                </a:lnTo>
                <a:lnTo>
                  <a:pt x="422003" y="16104"/>
                </a:lnTo>
                <a:lnTo>
                  <a:pt x="382313" y="32318"/>
                </a:lnTo>
                <a:lnTo>
                  <a:pt x="342399" y="53730"/>
                </a:lnTo>
                <a:lnTo>
                  <a:pt x="302645" y="80158"/>
                </a:lnTo>
                <a:lnTo>
                  <a:pt x="263437" y="111420"/>
                </a:lnTo>
                <a:lnTo>
                  <a:pt x="225162" y="147333"/>
                </a:lnTo>
                <a:lnTo>
                  <a:pt x="188204" y="187714"/>
                </a:lnTo>
                <a:lnTo>
                  <a:pt x="152950" y="232382"/>
                </a:lnTo>
                <a:lnTo>
                  <a:pt x="119785" y="281153"/>
                </a:lnTo>
                <a:lnTo>
                  <a:pt x="89897" y="332430"/>
                </a:lnTo>
                <a:lnTo>
                  <a:pt x="64234" y="384420"/>
                </a:lnTo>
                <a:lnTo>
                  <a:pt x="42816" y="436665"/>
                </a:lnTo>
                <a:lnTo>
                  <a:pt x="25664" y="488700"/>
                </a:lnTo>
                <a:lnTo>
                  <a:pt x="12797" y="540067"/>
                </a:lnTo>
                <a:lnTo>
                  <a:pt x="4235" y="590302"/>
                </a:lnTo>
                <a:lnTo>
                  <a:pt x="0" y="638945"/>
                </a:lnTo>
                <a:lnTo>
                  <a:pt x="109" y="685534"/>
                </a:lnTo>
                <a:lnTo>
                  <a:pt x="4584" y="729608"/>
                </a:lnTo>
                <a:lnTo>
                  <a:pt x="13445" y="770705"/>
                </a:lnTo>
                <a:lnTo>
                  <a:pt x="26712" y="808364"/>
                </a:lnTo>
                <a:lnTo>
                  <a:pt x="44404" y="842124"/>
                </a:lnTo>
                <a:lnTo>
                  <a:pt x="93145" y="896100"/>
                </a:lnTo>
                <a:lnTo>
                  <a:pt x="156163" y="927413"/>
                </a:lnTo>
                <a:lnTo>
                  <a:pt x="227796" y="934289"/>
                </a:lnTo>
                <a:lnTo>
                  <a:pt x="265878" y="929018"/>
                </a:lnTo>
                <a:lnTo>
                  <a:pt x="304958" y="918184"/>
                </a:lnTo>
                <a:lnTo>
                  <a:pt x="344648" y="901970"/>
                </a:lnTo>
                <a:lnTo>
                  <a:pt x="384563" y="880558"/>
                </a:lnTo>
                <a:lnTo>
                  <a:pt x="424317" y="854129"/>
                </a:lnTo>
                <a:lnTo>
                  <a:pt x="463525" y="822867"/>
                </a:lnTo>
                <a:lnTo>
                  <a:pt x="501802" y="786954"/>
                </a:lnTo>
                <a:lnTo>
                  <a:pt x="538760" y="746572"/>
                </a:lnTo>
                <a:lnTo>
                  <a:pt x="574014" y="701903"/>
                </a:lnTo>
                <a:lnTo>
                  <a:pt x="607180" y="653129"/>
                </a:lnTo>
                <a:lnTo>
                  <a:pt x="637068" y="601853"/>
                </a:lnTo>
                <a:lnTo>
                  <a:pt x="662731" y="549862"/>
                </a:lnTo>
                <a:lnTo>
                  <a:pt x="684148" y="497618"/>
                </a:lnTo>
                <a:lnTo>
                  <a:pt x="701299" y="445582"/>
                </a:lnTo>
                <a:lnTo>
                  <a:pt x="714165" y="394216"/>
                </a:lnTo>
                <a:lnTo>
                  <a:pt x="722726" y="343981"/>
                </a:lnTo>
                <a:lnTo>
                  <a:pt x="726961" y="295339"/>
                </a:lnTo>
                <a:lnTo>
                  <a:pt x="726851" y="248750"/>
                </a:lnTo>
                <a:lnTo>
                  <a:pt x="722376" y="204677"/>
                </a:lnTo>
                <a:lnTo>
                  <a:pt x="713515" y="163581"/>
                </a:lnTo>
                <a:lnTo>
                  <a:pt x="700249" y="125923"/>
                </a:lnTo>
                <a:lnTo>
                  <a:pt x="682558" y="92165"/>
                </a:lnTo>
                <a:lnTo>
                  <a:pt x="633820" y="38193"/>
                </a:lnTo>
                <a:lnTo>
                  <a:pt x="570798" y="6876"/>
                </a:lnTo>
                <a:lnTo>
                  <a:pt x="499164" y="0"/>
                </a:lnTo>
                <a:close/>
              </a:path>
            </a:pathLst>
          </a:custGeom>
          <a:solidFill>
            <a:srgbClr val="FBFCF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8" name="Google Shape;1478;p155"/>
          <p:cNvSpPr/>
          <p:nvPr/>
        </p:nvSpPr>
        <p:spPr>
          <a:xfrm>
            <a:off x="2790663" y="457645"/>
            <a:ext cx="325907" cy="418941"/>
          </a:xfrm>
          <a:custGeom>
            <a:avLst/>
            <a:gdLst/>
            <a:ahLst/>
            <a:cxnLst/>
            <a:rect l="l" t="t" r="r" b="b"/>
            <a:pathLst>
              <a:path w="716279" h="920750" extrusionOk="0">
                <a:moveTo>
                  <a:pt x="491712" y="0"/>
                </a:moveTo>
                <a:lnTo>
                  <a:pt x="415702" y="15863"/>
                </a:lnTo>
                <a:lnTo>
                  <a:pt x="376605" y="31835"/>
                </a:lnTo>
                <a:lnTo>
                  <a:pt x="337285" y="52928"/>
                </a:lnTo>
                <a:lnTo>
                  <a:pt x="298124" y="78962"/>
                </a:lnTo>
                <a:lnTo>
                  <a:pt x="259501" y="109757"/>
                </a:lnTo>
                <a:lnTo>
                  <a:pt x="221795" y="145135"/>
                </a:lnTo>
                <a:lnTo>
                  <a:pt x="185387" y="184914"/>
                </a:lnTo>
                <a:lnTo>
                  <a:pt x="150657" y="228917"/>
                </a:lnTo>
                <a:lnTo>
                  <a:pt x="117985" y="276963"/>
                </a:lnTo>
                <a:lnTo>
                  <a:pt x="88545" y="327474"/>
                </a:lnTo>
                <a:lnTo>
                  <a:pt x="63267" y="378689"/>
                </a:lnTo>
                <a:lnTo>
                  <a:pt x="42171" y="430153"/>
                </a:lnTo>
                <a:lnTo>
                  <a:pt x="25276" y="481412"/>
                </a:lnTo>
                <a:lnTo>
                  <a:pt x="12603" y="532012"/>
                </a:lnTo>
                <a:lnTo>
                  <a:pt x="4171" y="581497"/>
                </a:lnTo>
                <a:lnTo>
                  <a:pt x="0" y="629414"/>
                </a:lnTo>
                <a:lnTo>
                  <a:pt x="108" y="675307"/>
                </a:lnTo>
                <a:lnTo>
                  <a:pt x="4517" y="718723"/>
                </a:lnTo>
                <a:lnTo>
                  <a:pt x="13246" y="759206"/>
                </a:lnTo>
                <a:lnTo>
                  <a:pt x="26314" y="796303"/>
                </a:lnTo>
                <a:lnTo>
                  <a:pt x="65548" y="858517"/>
                </a:lnTo>
                <a:lnTo>
                  <a:pt x="121541" y="901249"/>
                </a:lnTo>
                <a:lnTo>
                  <a:pt x="188241" y="919881"/>
                </a:lnTo>
                <a:lnTo>
                  <a:pt x="224393" y="920348"/>
                </a:lnTo>
                <a:lnTo>
                  <a:pt x="261907" y="915156"/>
                </a:lnTo>
                <a:lnTo>
                  <a:pt x="300403" y="904485"/>
                </a:lnTo>
                <a:lnTo>
                  <a:pt x="339500" y="888512"/>
                </a:lnTo>
                <a:lnTo>
                  <a:pt x="378820" y="867420"/>
                </a:lnTo>
                <a:lnTo>
                  <a:pt x="417981" y="841386"/>
                </a:lnTo>
                <a:lnTo>
                  <a:pt x="456605" y="810590"/>
                </a:lnTo>
                <a:lnTo>
                  <a:pt x="494310" y="775213"/>
                </a:lnTo>
                <a:lnTo>
                  <a:pt x="530718" y="735433"/>
                </a:lnTo>
                <a:lnTo>
                  <a:pt x="565448" y="691431"/>
                </a:lnTo>
                <a:lnTo>
                  <a:pt x="598121" y="643385"/>
                </a:lnTo>
                <a:lnTo>
                  <a:pt x="627561" y="592874"/>
                </a:lnTo>
                <a:lnTo>
                  <a:pt x="652839" y="541659"/>
                </a:lnTo>
                <a:lnTo>
                  <a:pt x="673935" y="490195"/>
                </a:lnTo>
                <a:lnTo>
                  <a:pt x="690829" y="438935"/>
                </a:lnTo>
                <a:lnTo>
                  <a:pt x="703502" y="388336"/>
                </a:lnTo>
                <a:lnTo>
                  <a:pt x="711934" y="338851"/>
                </a:lnTo>
                <a:lnTo>
                  <a:pt x="716106" y="290934"/>
                </a:lnTo>
                <a:lnTo>
                  <a:pt x="715997" y="245041"/>
                </a:lnTo>
                <a:lnTo>
                  <a:pt x="711588" y="201625"/>
                </a:lnTo>
                <a:lnTo>
                  <a:pt x="702859" y="161142"/>
                </a:lnTo>
                <a:lnTo>
                  <a:pt x="689791" y="124045"/>
                </a:lnTo>
                <a:lnTo>
                  <a:pt x="650557" y="61831"/>
                </a:lnTo>
                <a:lnTo>
                  <a:pt x="594565" y="19099"/>
                </a:lnTo>
                <a:lnTo>
                  <a:pt x="527865" y="467"/>
                </a:lnTo>
                <a:lnTo>
                  <a:pt x="491712" y="0"/>
                </a:lnTo>
                <a:close/>
              </a:path>
            </a:pathLst>
          </a:custGeom>
          <a:solidFill>
            <a:srgbClr val="FBFBF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79" name="Google Shape;1479;p155"/>
          <p:cNvSpPr/>
          <p:nvPr/>
        </p:nvSpPr>
        <p:spPr>
          <a:xfrm>
            <a:off x="2793133" y="460750"/>
            <a:ext cx="320995" cy="412585"/>
          </a:xfrm>
          <a:custGeom>
            <a:avLst/>
            <a:gdLst/>
            <a:ahLst/>
            <a:cxnLst/>
            <a:rect l="l" t="t" r="r" b="b"/>
            <a:pathLst>
              <a:path w="705484" h="906780" extrusionOk="0">
                <a:moveTo>
                  <a:pt x="511784" y="0"/>
                </a:moveTo>
                <a:lnTo>
                  <a:pt x="473014" y="1137"/>
                </a:lnTo>
                <a:lnTo>
                  <a:pt x="432823" y="8675"/>
                </a:lnTo>
                <a:lnTo>
                  <a:pt x="391677" y="22394"/>
                </a:lnTo>
                <a:lnTo>
                  <a:pt x="350045" y="42071"/>
                </a:lnTo>
                <a:lnTo>
                  <a:pt x="308393" y="67487"/>
                </a:lnTo>
                <a:lnTo>
                  <a:pt x="267189" y="98420"/>
                </a:lnTo>
                <a:lnTo>
                  <a:pt x="226900" y="134650"/>
                </a:lnTo>
                <a:lnTo>
                  <a:pt x="187993" y="175956"/>
                </a:lnTo>
                <a:lnTo>
                  <a:pt x="150937" y="222117"/>
                </a:lnTo>
                <a:lnTo>
                  <a:pt x="116198" y="272912"/>
                </a:lnTo>
                <a:lnTo>
                  <a:pt x="87203" y="322658"/>
                </a:lnTo>
                <a:lnTo>
                  <a:pt x="62308" y="373097"/>
                </a:lnTo>
                <a:lnTo>
                  <a:pt x="41532" y="423781"/>
                </a:lnTo>
                <a:lnTo>
                  <a:pt x="24893" y="474264"/>
                </a:lnTo>
                <a:lnTo>
                  <a:pt x="12412" y="524096"/>
                </a:lnTo>
                <a:lnTo>
                  <a:pt x="4108" y="572832"/>
                </a:lnTo>
                <a:lnTo>
                  <a:pt x="0" y="620022"/>
                </a:lnTo>
                <a:lnTo>
                  <a:pt x="107" y="665220"/>
                </a:lnTo>
                <a:lnTo>
                  <a:pt x="4449" y="707977"/>
                </a:lnTo>
                <a:lnTo>
                  <a:pt x="13046" y="747846"/>
                </a:lnTo>
                <a:lnTo>
                  <a:pt x="25916" y="784380"/>
                </a:lnTo>
                <a:lnTo>
                  <a:pt x="64555" y="845650"/>
                </a:lnTo>
                <a:lnTo>
                  <a:pt x="122061" y="888884"/>
                </a:lnTo>
                <a:lnTo>
                  <a:pt x="193462" y="906697"/>
                </a:lnTo>
                <a:lnTo>
                  <a:pt x="232230" y="905560"/>
                </a:lnTo>
                <a:lnTo>
                  <a:pt x="272420" y="898021"/>
                </a:lnTo>
                <a:lnTo>
                  <a:pt x="313565" y="884302"/>
                </a:lnTo>
                <a:lnTo>
                  <a:pt x="355197" y="864624"/>
                </a:lnTo>
                <a:lnTo>
                  <a:pt x="396848" y="839208"/>
                </a:lnTo>
                <a:lnTo>
                  <a:pt x="438052" y="808274"/>
                </a:lnTo>
                <a:lnTo>
                  <a:pt x="478341" y="772043"/>
                </a:lnTo>
                <a:lnTo>
                  <a:pt x="517247" y="730736"/>
                </a:lnTo>
                <a:lnTo>
                  <a:pt x="554304" y="684575"/>
                </a:lnTo>
                <a:lnTo>
                  <a:pt x="589043" y="633780"/>
                </a:lnTo>
                <a:lnTo>
                  <a:pt x="618040" y="584034"/>
                </a:lnTo>
                <a:lnTo>
                  <a:pt x="642936" y="533595"/>
                </a:lnTo>
                <a:lnTo>
                  <a:pt x="663714" y="482911"/>
                </a:lnTo>
                <a:lnTo>
                  <a:pt x="680354" y="432428"/>
                </a:lnTo>
                <a:lnTo>
                  <a:pt x="692836" y="382595"/>
                </a:lnTo>
                <a:lnTo>
                  <a:pt x="701141" y="333860"/>
                </a:lnTo>
                <a:lnTo>
                  <a:pt x="705250" y="286670"/>
                </a:lnTo>
                <a:lnTo>
                  <a:pt x="705144" y="241472"/>
                </a:lnTo>
                <a:lnTo>
                  <a:pt x="700802" y="198715"/>
                </a:lnTo>
                <a:lnTo>
                  <a:pt x="692205" y="158846"/>
                </a:lnTo>
                <a:lnTo>
                  <a:pt x="679335" y="122312"/>
                </a:lnTo>
                <a:lnTo>
                  <a:pt x="640696" y="61042"/>
                </a:lnTo>
                <a:lnTo>
                  <a:pt x="583188" y="17810"/>
                </a:lnTo>
                <a:lnTo>
                  <a:pt x="511784" y="0"/>
                </a:lnTo>
                <a:close/>
              </a:path>
            </a:pathLst>
          </a:custGeom>
          <a:solidFill>
            <a:srgbClr val="FAFBF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0" name="Google Shape;1480;p155"/>
          <p:cNvSpPr/>
          <p:nvPr/>
        </p:nvSpPr>
        <p:spPr>
          <a:xfrm>
            <a:off x="2795598" y="463919"/>
            <a:ext cx="316084" cy="406229"/>
          </a:xfrm>
          <a:custGeom>
            <a:avLst/>
            <a:gdLst/>
            <a:ahLst/>
            <a:cxnLst/>
            <a:rect l="l" t="t" r="r" b="b"/>
            <a:pathLst>
              <a:path w="694690" h="892810" extrusionOk="0">
                <a:moveTo>
                  <a:pt x="503915" y="0"/>
                </a:moveTo>
                <a:lnTo>
                  <a:pt x="465742" y="1120"/>
                </a:lnTo>
                <a:lnTo>
                  <a:pt x="426170" y="8543"/>
                </a:lnTo>
                <a:lnTo>
                  <a:pt x="385658" y="22051"/>
                </a:lnTo>
                <a:lnTo>
                  <a:pt x="344667" y="41427"/>
                </a:lnTo>
                <a:lnTo>
                  <a:pt x="303656" y="66453"/>
                </a:lnTo>
                <a:lnTo>
                  <a:pt x="263087" y="96912"/>
                </a:lnTo>
                <a:lnTo>
                  <a:pt x="223418" y="132586"/>
                </a:lnTo>
                <a:lnTo>
                  <a:pt x="185110" y="173257"/>
                </a:lnTo>
                <a:lnTo>
                  <a:pt x="148624" y="218708"/>
                </a:lnTo>
                <a:lnTo>
                  <a:pt x="114419" y="268722"/>
                </a:lnTo>
                <a:lnTo>
                  <a:pt x="85869" y="317703"/>
                </a:lnTo>
                <a:lnTo>
                  <a:pt x="61355" y="367366"/>
                </a:lnTo>
                <a:lnTo>
                  <a:pt x="40897" y="417271"/>
                </a:lnTo>
                <a:lnTo>
                  <a:pt x="24513" y="466977"/>
                </a:lnTo>
                <a:lnTo>
                  <a:pt x="12223" y="516043"/>
                </a:lnTo>
                <a:lnTo>
                  <a:pt x="4045" y="564028"/>
                </a:lnTo>
                <a:lnTo>
                  <a:pt x="0" y="610493"/>
                </a:lnTo>
                <a:lnTo>
                  <a:pt x="105" y="654995"/>
                </a:lnTo>
                <a:lnTo>
                  <a:pt x="4380" y="697095"/>
                </a:lnTo>
                <a:lnTo>
                  <a:pt x="12844" y="736352"/>
                </a:lnTo>
                <a:lnTo>
                  <a:pt x="25516" y="772324"/>
                </a:lnTo>
                <a:lnTo>
                  <a:pt x="63561" y="832653"/>
                </a:lnTo>
                <a:lnTo>
                  <a:pt x="120184" y="875220"/>
                </a:lnTo>
                <a:lnTo>
                  <a:pt x="190490" y="892755"/>
                </a:lnTo>
                <a:lnTo>
                  <a:pt x="228662" y="891634"/>
                </a:lnTo>
                <a:lnTo>
                  <a:pt x="268235" y="884211"/>
                </a:lnTo>
                <a:lnTo>
                  <a:pt x="308747" y="870703"/>
                </a:lnTo>
                <a:lnTo>
                  <a:pt x="349738" y="851328"/>
                </a:lnTo>
                <a:lnTo>
                  <a:pt x="390748" y="826302"/>
                </a:lnTo>
                <a:lnTo>
                  <a:pt x="431318" y="795845"/>
                </a:lnTo>
                <a:lnTo>
                  <a:pt x="470987" y="760172"/>
                </a:lnTo>
                <a:lnTo>
                  <a:pt x="509294" y="719501"/>
                </a:lnTo>
                <a:lnTo>
                  <a:pt x="545781" y="674050"/>
                </a:lnTo>
                <a:lnTo>
                  <a:pt x="579985" y="624036"/>
                </a:lnTo>
                <a:lnTo>
                  <a:pt x="608536" y="575056"/>
                </a:lnTo>
                <a:lnTo>
                  <a:pt x="633050" y="525393"/>
                </a:lnTo>
                <a:lnTo>
                  <a:pt x="653508" y="475488"/>
                </a:lnTo>
                <a:lnTo>
                  <a:pt x="669892" y="425782"/>
                </a:lnTo>
                <a:lnTo>
                  <a:pt x="682182" y="376716"/>
                </a:lnTo>
                <a:lnTo>
                  <a:pt x="690360" y="328730"/>
                </a:lnTo>
                <a:lnTo>
                  <a:pt x="694405" y="282266"/>
                </a:lnTo>
                <a:lnTo>
                  <a:pt x="694300" y="237763"/>
                </a:lnTo>
                <a:lnTo>
                  <a:pt x="690025" y="195663"/>
                </a:lnTo>
                <a:lnTo>
                  <a:pt x="681561" y="156407"/>
                </a:lnTo>
                <a:lnTo>
                  <a:pt x="668889" y="120434"/>
                </a:lnTo>
                <a:lnTo>
                  <a:pt x="630844" y="60105"/>
                </a:lnTo>
                <a:lnTo>
                  <a:pt x="574220" y="17537"/>
                </a:lnTo>
                <a:lnTo>
                  <a:pt x="503915" y="0"/>
                </a:lnTo>
                <a:close/>
              </a:path>
            </a:pathLst>
          </a:custGeom>
          <a:solidFill>
            <a:srgbClr val="FAFAF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1" name="Google Shape;1481;p155"/>
          <p:cNvSpPr/>
          <p:nvPr/>
        </p:nvSpPr>
        <p:spPr>
          <a:xfrm>
            <a:off x="2797859" y="467094"/>
            <a:ext cx="311461" cy="399872"/>
          </a:xfrm>
          <a:custGeom>
            <a:avLst/>
            <a:gdLst/>
            <a:ahLst/>
            <a:cxnLst/>
            <a:rect l="l" t="t" r="r" b="b"/>
            <a:pathLst>
              <a:path w="684529" h="878839" extrusionOk="0">
                <a:moveTo>
                  <a:pt x="496496" y="0"/>
                </a:moveTo>
                <a:lnTo>
                  <a:pt x="419965" y="8409"/>
                </a:lnTo>
                <a:lnTo>
                  <a:pt x="380085" y="21706"/>
                </a:lnTo>
                <a:lnTo>
                  <a:pt x="339734" y="40778"/>
                </a:lnTo>
                <a:lnTo>
                  <a:pt x="299364" y="65413"/>
                </a:lnTo>
                <a:lnTo>
                  <a:pt x="259427" y="95395"/>
                </a:lnTo>
                <a:lnTo>
                  <a:pt x="220378" y="130510"/>
                </a:lnTo>
                <a:lnTo>
                  <a:pt x="182669" y="170546"/>
                </a:lnTo>
                <a:lnTo>
                  <a:pt x="146752" y="215287"/>
                </a:lnTo>
                <a:lnTo>
                  <a:pt x="113082" y="264519"/>
                </a:lnTo>
                <a:lnTo>
                  <a:pt x="82982" y="316477"/>
                </a:lnTo>
                <a:lnTo>
                  <a:pt x="57491" y="369175"/>
                </a:lnTo>
                <a:lnTo>
                  <a:pt x="36633" y="422071"/>
                </a:lnTo>
                <a:lnTo>
                  <a:pt x="20432" y="474624"/>
                </a:lnTo>
                <a:lnTo>
                  <a:pt x="8910" y="526292"/>
                </a:lnTo>
                <a:lnTo>
                  <a:pt x="2091" y="576533"/>
                </a:lnTo>
                <a:lnTo>
                  <a:pt x="0" y="624805"/>
                </a:lnTo>
                <a:lnTo>
                  <a:pt x="2658" y="670566"/>
                </a:lnTo>
                <a:lnTo>
                  <a:pt x="10091" y="713274"/>
                </a:lnTo>
                <a:lnTo>
                  <a:pt x="22321" y="752388"/>
                </a:lnTo>
                <a:lnTo>
                  <a:pt x="39372" y="787365"/>
                </a:lnTo>
                <a:lnTo>
                  <a:pt x="88032" y="842743"/>
                </a:lnTo>
                <a:lnTo>
                  <a:pt x="152219" y="873484"/>
                </a:lnTo>
                <a:lnTo>
                  <a:pt x="187964" y="878799"/>
                </a:lnTo>
                <a:lnTo>
                  <a:pt x="225541" y="877696"/>
                </a:lnTo>
                <a:lnTo>
                  <a:pt x="264495" y="870390"/>
                </a:lnTo>
                <a:lnTo>
                  <a:pt x="304375" y="857093"/>
                </a:lnTo>
                <a:lnTo>
                  <a:pt x="344726" y="838020"/>
                </a:lnTo>
                <a:lnTo>
                  <a:pt x="385097" y="813386"/>
                </a:lnTo>
                <a:lnTo>
                  <a:pt x="425033" y="783404"/>
                </a:lnTo>
                <a:lnTo>
                  <a:pt x="464082" y="748288"/>
                </a:lnTo>
                <a:lnTo>
                  <a:pt x="501792" y="708253"/>
                </a:lnTo>
                <a:lnTo>
                  <a:pt x="537708" y="663512"/>
                </a:lnTo>
                <a:lnTo>
                  <a:pt x="571379" y="614279"/>
                </a:lnTo>
                <a:lnTo>
                  <a:pt x="601480" y="562322"/>
                </a:lnTo>
                <a:lnTo>
                  <a:pt x="626972" y="509624"/>
                </a:lnTo>
                <a:lnTo>
                  <a:pt x="647831" y="456727"/>
                </a:lnTo>
                <a:lnTo>
                  <a:pt x="664033" y="404174"/>
                </a:lnTo>
                <a:lnTo>
                  <a:pt x="675555" y="352506"/>
                </a:lnTo>
                <a:lnTo>
                  <a:pt x="682373" y="302265"/>
                </a:lnTo>
                <a:lnTo>
                  <a:pt x="684464" y="253994"/>
                </a:lnTo>
                <a:lnTo>
                  <a:pt x="681805" y="208233"/>
                </a:lnTo>
                <a:lnTo>
                  <a:pt x="674371" y="165524"/>
                </a:lnTo>
                <a:lnTo>
                  <a:pt x="662141" y="126411"/>
                </a:lnTo>
                <a:lnTo>
                  <a:pt x="645089" y="91434"/>
                </a:lnTo>
                <a:lnTo>
                  <a:pt x="596429" y="36056"/>
                </a:lnTo>
                <a:lnTo>
                  <a:pt x="532242" y="5315"/>
                </a:lnTo>
                <a:lnTo>
                  <a:pt x="496496" y="0"/>
                </a:lnTo>
                <a:close/>
              </a:path>
            </a:pathLst>
          </a:custGeom>
          <a:solidFill>
            <a:srgbClr val="F9FA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2" name="Google Shape;1482;p155"/>
          <p:cNvSpPr/>
          <p:nvPr/>
        </p:nvSpPr>
        <p:spPr>
          <a:xfrm>
            <a:off x="2800329" y="470266"/>
            <a:ext cx="306549" cy="393515"/>
          </a:xfrm>
          <a:custGeom>
            <a:avLst/>
            <a:gdLst/>
            <a:ahLst/>
            <a:cxnLst/>
            <a:rect l="l" t="t" r="r" b="b"/>
            <a:pathLst>
              <a:path w="673734" h="864869" extrusionOk="0">
                <a:moveTo>
                  <a:pt x="488616" y="0"/>
                </a:moveTo>
                <a:lnTo>
                  <a:pt x="413300" y="8275"/>
                </a:lnTo>
                <a:lnTo>
                  <a:pt x="374054" y="21360"/>
                </a:lnTo>
                <a:lnTo>
                  <a:pt x="334343" y="40130"/>
                </a:lnTo>
                <a:lnTo>
                  <a:pt x="294613" y="64373"/>
                </a:lnTo>
                <a:lnTo>
                  <a:pt x="255310" y="93880"/>
                </a:lnTo>
                <a:lnTo>
                  <a:pt x="216880" y="128438"/>
                </a:lnTo>
                <a:lnTo>
                  <a:pt x="179768" y="167838"/>
                </a:lnTo>
                <a:lnTo>
                  <a:pt x="144420" y="211869"/>
                </a:lnTo>
                <a:lnTo>
                  <a:pt x="111282" y="260320"/>
                </a:lnTo>
                <a:lnTo>
                  <a:pt x="81660" y="311453"/>
                </a:lnTo>
                <a:lnTo>
                  <a:pt x="56574" y="363315"/>
                </a:lnTo>
                <a:lnTo>
                  <a:pt x="36048" y="415372"/>
                </a:lnTo>
                <a:lnTo>
                  <a:pt x="20104" y="467091"/>
                </a:lnTo>
                <a:lnTo>
                  <a:pt x="8766" y="517938"/>
                </a:lnTo>
                <a:lnTo>
                  <a:pt x="2057" y="567381"/>
                </a:lnTo>
                <a:lnTo>
                  <a:pt x="0" y="614886"/>
                </a:lnTo>
                <a:lnTo>
                  <a:pt x="2617" y="659921"/>
                </a:lnTo>
                <a:lnTo>
                  <a:pt x="9933" y="701950"/>
                </a:lnTo>
                <a:lnTo>
                  <a:pt x="21970" y="740442"/>
                </a:lnTo>
                <a:lnTo>
                  <a:pt x="38751" y="774864"/>
                </a:lnTo>
                <a:lnTo>
                  <a:pt x="86639" y="829361"/>
                </a:lnTo>
                <a:lnTo>
                  <a:pt x="149807" y="859616"/>
                </a:lnTo>
                <a:lnTo>
                  <a:pt x="184985" y="864848"/>
                </a:lnTo>
                <a:lnTo>
                  <a:pt x="221965" y="863763"/>
                </a:lnTo>
                <a:lnTo>
                  <a:pt x="260301" y="856573"/>
                </a:lnTo>
                <a:lnTo>
                  <a:pt x="299547" y="843488"/>
                </a:lnTo>
                <a:lnTo>
                  <a:pt x="339258" y="824719"/>
                </a:lnTo>
                <a:lnTo>
                  <a:pt x="378988" y="800476"/>
                </a:lnTo>
                <a:lnTo>
                  <a:pt x="418291" y="770971"/>
                </a:lnTo>
                <a:lnTo>
                  <a:pt x="456721" y="736414"/>
                </a:lnTo>
                <a:lnTo>
                  <a:pt x="493833" y="697015"/>
                </a:lnTo>
                <a:lnTo>
                  <a:pt x="529181" y="652986"/>
                </a:lnTo>
                <a:lnTo>
                  <a:pt x="562319" y="604537"/>
                </a:lnTo>
                <a:lnTo>
                  <a:pt x="591942" y="553404"/>
                </a:lnTo>
                <a:lnTo>
                  <a:pt x="617027" y="501542"/>
                </a:lnTo>
                <a:lnTo>
                  <a:pt x="637553" y="449486"/>
                </a:lnTo>
                <a:lnTo>
                  <a:pt x="653497" y="397767"/>
                </a:lnTo>
                <a:lnTo>
                  <a:pt x="664835" y="346919"/>
                </a:lnTo>
                <a:lnTo>
                  <a:pt x="671544" y="297475"/>
                </a:lnTo>
                <a:lnTo>
                  <a:pt x="673602" y="249969"/>
                </a:lnTo>
                <a:lnTo>
                  <a:pt x="670984" y="204935"/>
                </a:lnTo>
                <a:lnTo>
                  <a:pt x="663668" y="162904"/>
                </a:lnTo>
                <a:lnTo>
                  <a:pt x="651631" y="124410"/>
                </a:lnTo>
                <a:lnTo>
                  <a:pt x="634850" y="89987"/>
                </a:lnTo>
                <a:lnTo>
                  <a:pt x="586962" y="35486"/>
                </a:lnTo>
                <a:lnTo>
                  <a:pt x="523794" y="5231"/>
                </a:lnTo>
                <a:lnTo>
                  <a:pt x="488616" y="0"/>
                </a:lnTo>
                <a:close/>
              </a:path>
            </a:pathLst>
          </a:custGeom>
          <a:solidFill>
            <a:srgbClr val="F9F9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3" name="Google Shape;1483;p155"/>
          <p:cNvSpPr/>
          <p:nvPr/>
        </p:nvSpPr>
        <p:spPr>
          <a:xfrm>
            <a:off x="2802803" y="473437"/>
            <a:ext cx="301638" cy="387160"/>
          </a:xfrm>
          <a:custGeom>
            <a:avLst/>
            <a:gdLst/>
            <a:ahLst/>
            <a:cxnLst/>
            <a:rect l="l" t="t" r="r" b="b"/>
            <a:pathLst>
              <a:path w="662940" h="850900" extrusionOk="0">
                <a:moveTo>
                  <a:pt x="480734" y="0"/>
                </a:moveTo>
                <a:lnTo>
                  <a:pt x="406632" y="8142"/>
                </a:lnTo>
                <a:lnTo>
                  <a:pt x="368019" y="21017"/>
                </a:lnTo>
                <a:lnTo>
                  <a:pt x="328948" y="39484"/>
                </a:lnTo>
                <a:lnTo>
                  <a:pt x="289858" y="63336"/>
                </a:lnTo>
                <a:lnTo>
                  <a:pt x="251189" y="92366"/>
                </a:lnTo>
                <a:lnTo>
                  <a:pt x="213379" y="126366"/>
                </a:lnTo>
                <a:lnTo>
                  <a:pt x="176866" y="165129"/>
                </a:lnTo>
                <a:lnTo>
                  <a:pt x="142089" y="208448"/>
                </a:lnTo>
                <a:lnTo>
                  <a:pt x="109487" y="256116"/>
                </a:lnTo>
                <a:lnTo>
                  <a:pt x="80343" y="306424"/>
                </a:lnTo>
                <a:lnTo>
                  <a:pt x="55662" y="357450"/>
                </a:lnTo>
                <a:lnTo>
                  <a:pt x="35466" y="408667"/>
                </a:lnTo>
                <a:lnTo>
                  <a:pt x="19780" y="459552"/>
                </a:lnTo>
                <a:lnTo>
                  <a:pt x="8625" y="509580"/>
                </a:lnTo>
                <a:lnTo>
                  <a:pt x="2024" y="558226"/>
                </a:lnTo>
                <a:lnTo>
                  <a:pt x="0" y="604966"/>
                </a:lnTo>
                <a:lnTo>
                  <a:pt x="2575" y="649275"/>
                </a:lnTo>
                <a:lnTo>
                  <a:pt x="9773" y="690628"/>
                </a:lnTo>
                <a:lnTo>
                  <a:pt x="21616" y="728501"/>
                </a:lnTo>
                <a:lnTo>
                  <a:pt x="59328" y="791709"/>
                </a:lnTo>
                <a:lnTo>
                  <a:pt x="114990" y="834191"/>
                </a:lnTo>
                <a:lnTo>
                  <a:pt x="181998" y="850906"/>
                </a:lnTo>
                <a:lnTo>
                  <a:pt x="218380" y="849838"/>
                </a:lnTo>
                <a:lnTo>
                  <a:pt x="256097" y="842763"/>
                </a:lnTo>
                <a:lnTo>
                  <a:pt x="294710" y="829888"/>
                </a:lnTo>
                <a:lnTo>
                  <a:pt x="333780" y="811420"/>
                </a:lnTo>
                <a:lnTo>
                  <a:pt x="372869" y="787567"/>
                </a:lnTo>
                <a:lnTo>
                  <a:pt x="411539" y="758536"/>
                </a:lnTo>
                <a:lnTo>
                  <a:pt x="449349" y="724535"/>
                </a:lnTo>
                <a:lnTo>
                  <a:pt x="485863" y="685770"/>
                </a:lnTo>
                <a:lnTo>
                  <a:pt x="520641" y="642449"/>
                </a:lnTo>
                <a:lnTo>
                  <a:pt x="553245" y="594779"/>
                </a:lnTo>
                <a:lnTo>
                  <a:pt x="582390" y="544472"/>
                </a:lnTo>
                <a:lnTo>
                  <a:pt x="607071" y="493449"/>
                </a:lnTo>
                <a:lnTo>
                  <a:pt x="627266" y="442232"/>
                </a:lnTo>
                <a:lnTo>
                  <a:pt x="642953" y="391348"/>
                </a:lnTo>
                <a:lnTo>
                  <a:pt x="654108" y="341320"/>
                </a:lnTo>
                <a:lnTo>
                  <a:pt x="660709" y="292674"/>
                </a:lnTo>
                <a:lnTo>
                  <a:pt x="662733" y="245934"/>
                </a:lnTo>
                <a:lnTo>
                  <a:pt x="660157" y="201626"/>
                </a:lnTo>
                <a:lnTo>
                  <a:pt x="652960" y="160272"/>
                </a:lnTo>
                <a:lnTo>
                  <a:pt x="641117" y="122400"/>
                </a:lnTo>
                <a:lnTo>
                  <a:pt x="603405" y="59195"/>
                </a:lnTo>
                <a:lnTo>
                  <a:pt x="547742" y="16714"/>
                </a:lnTo>
                <a:lnTo>
                  <a:pt x="480734" y="0"/>
                </a:lnTo>
                <a:close/>
              </a:path>
            </a:pathLst>
          </a:custGeom>
          <a:solidFill>
            <a:srgbClr val="F8F9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4" name="Google Shape;1484;p155"/>
          <p:cNvSpPr/>
          <p:nvPr/>
        </p:nvSpPr>
        <p:spPr>
          <a:xfrm>
            <a:off x="2805268" y="476473"/>
            <a:ext cx="296726" cy="381092"/>
          </a:xfrm>
          <a:custGeom>
            <a:avLst/>
            <a:gdLst/>
            <a:ahLst/>
            <a:cxnLst/>
            <a:rect l="l" t="t" r="r" b="b"/>
            <a:pathLst>
              <a:path w="652145" h="837564" extrusionOk="0">
                <a:moveTo>
                  <a:pt x="651865" y="242201"/>
                </a:moveTo>
                <a:lnTo>
                  <a:pt x="649338" y="198628"/>
                </a:lnTo>
                <a:lnTo>
                  <a:pt x="642264" y="157949"/>
                </a:lnTo>
                <a:lnTo>
                  <a:pt x="630618" y="120700"/>
                </a:lnTo>
                <a:lnTo>
                  <a:pt x="593521" y="58534"/>
                </a:lnTo>
                <a:lnTo>
                  <a:pt x="536206" y="15557"/>
                </a:lnTo>
                <a:lnTo>
                  <a:pt x="464058" y="0"/>
                </a:lnTo>
                <a:lnTo>
                  <a:pt x="424827" y="3022"/>
                </a:lnTo>
                <a:lnTo>
                  <a:pt x="384225" y="12903"/>
                </a:lnTo>
                <a:lnTo>
                  <a:pt x="342811" y="29387"/>
                </a:lnTo>
                <a:lnTo>
                  <a:pt x="301104" y="52197"/>
                </a:lnTo>
                <a:lnTo>
                  <a:pt x="259689" y="81089"/>
                </a:lnTo>
                <a:lnTo>
                  <a:pt x="219087" y="115798"/>
                </a:lnTo>
                <a:lnTo>
                  <a:pt x="179857" y="156057"/>
                </a:lnTo>
                <a:lnTo>
                  <a:pt x="142544" y="201625"/>
                </a:lnTo>
                <a:lnTo>
                  <a:pt x="107708" y="252234"/>
                </a:lnTo>
                <a:lnTo>
                  <a:pt x="79032" y="301713"/>
                </a:lnTo>
                <a:lnTo>
                  <a:pt x="54762" y="351904"/>
                </a:lnTo>
                <a:lnTo>
                  <a:pt x="34899" y="402272"/>
                </a:lnTo>
                <a:lnTo>
                  <a:pt x="19469" y="452323"/>
                </a:lnTo>
                <a:lnTo>
                  <a:pt x="8496" y="501535"/>
                </a:lnTo>
                <a:lnTo>
                  <a:pt x="1993" y="549376"/>
                </a:lnTo>
                <a:lnTo>
                  <a:pt x="0" y="595350"/>
                </a:lnTo>
                <a:lnTo>
                  <a:pt x="2540" y="638937"/>
                </a:lnTo>
                <a:lnTo>
                  <a:pt x="9613" y="679615"/>
                </a:lnTo>
                <a:lnTo>
                  <a:pt x="21259" y="716864"/>
                </a:lnTo>
                <a:lnTo>
                  <a:pt x="58356" y="779030"/>
                </a:lnTo>
                <a:lnTo>
                  <a:pt x="115671" y="822007"/>
                </a:lnTo>
                <a:lnTo>
                  <a:pt x="187820" y="837565"/>
                </a:lnTo>
                <a:lnTo>
                  <a:pt x="227050" y="834529"/>
                </a:lnTo>
                <a:lnTo>
                  <a:pt x="267652" y="824649"/>
                </a:lnTo>
                <a:lnTo>
                  <a:pt x="309067" y="808177"/>
                </a:lnTo>
                <a:lnTo>
                  <a:pt x="350774" y="785368"/>
                </a:lnTo>
                <a:lnTo>
                  <a:pt x="392188" y="756475"/>
                </a:lnTo>
                <a:lnTo>
                  <a:pt x="432790" y="721766"/>
                </a:lnTo>
                <a:lnTo>
                  <a:pt x="472020" y="681507"/>
                </a:lnTo>
                <a:lnTo>
                  <a:pt x="509333" y="635939"/>
                </a:lnTo>
                <a:lnTo>
                  <a:pt x="544169" y="585343"/>
                </a:lnTo>
                <a:lnTo>
                  <a:pt x="572833" y="535851"/>
                </a:lnTo>
                <a:lnTo>
                  <a:pt x="597115" y="485673"/>
                </a:lnTo>
                <a:lnTo>
                  <a:pt x="616978" y="435292"/>
                </a:lnTo>
                <a:lnTo>
                  <a:pt x="632409" y="385241"/>
                </a:lnTo>
                <a:lnTo>
                  <a:pt x="643382" y="336029"/>
                </a:lnTo>
                <a:lnTo>
                  <a:pt x="649884" y="288175"/>
                </a:lnTo>
                <a:lnTo>
                  <a:pt x="651865" y="242201"/>
                </a:lnTo>
                <a:close/>
              </a:path>
            </a:pathLst>
          </a:custGeom>
          <a:solidFill>
            <a:srgbClr val="F8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5" name="Google Shape;1485;p155"/>
          <p:cNvSpPr/>
          <p:nvPr/>
        </p:nvSpPr>
        <p:spPr>
          <a:xfrm>
            <a:off x="2810402" y="482821"/>
            <a:ext cx="286614" cy="368668"/>
          </a:xfrm>
          <a:custGeom>
            <a:avLst/>
            <a:gdLst/>
            <a:ahLst/>
            <a:cxnLst/>
            <a:rect l="l" t="t" r="r" b="b"/>
            <a:pathLst>
              <a:path w="629920" h="810260" extrusionOk="0">
                <a:moveTo>
                  <a:pt x="448169" y="0"/>
                </a:moveTo>
                <a:lnTo>
                  <a:pt x="371002" y="12476"/>
                </a:lnTo>
                <a:lnTo>
                  <a:pt x="330960" y="28402"/>
                </a:lnTo>
                <a:lnTo>
                  <a:pt x="290654" y="50454"/>
                </a:lnTo>
                <a:lnTo>
                  <a:pt x="250612" y="78380"/>
                </a:lnTo>
                <a:lnTo>
                  <a:pt x="211365" y="111929"/>
                </a:lnTo>
                <a:lnTo>
                  <a:pt x="173443" y="150851"/>
                </a:lnTo>
                <a:lnTo>
                  <a:pt x="137377" y="194896"/>
                </a:lnTo>
                <a:lnTo>
                  <a:pt x="103696" y="243813"/>
                </a:lnTo>
                <a:lnTo>
                  <a:pt x="73864" y="295671"/>
                </a:lnTo>
                <a:lnTo>
                  <a:pt x="49015" y="348280"/>
                </a:lnTo>
                <a:lnTo>
                  <a:pt x="29177" y="401006"/>
                </a:lnTo>
                <a:lnTo>
                  <a:pt x="14377" y="453215"/>
                </a:lnTo>
                <a:lnTo>
                  <a:pt x="4642" y="504271"/>
                </a:lnTo>
                <a:lnTo>
                  <a:pt x="0" y="553542"/>
                </a:lnTo>
                <a:lnTo>
                  <a:pt x="478" y="600393"/>
                </a:lnTo>
                <a:lnTo>
                  <a:pt x="6103" y="644190"/>
                </a:lnTo>
                <a:lnTo>
                  <a:pt x="16904" y="684298"/>
                </a:lnTo>
                <a:lnTo>
                  <a:pt x="32908" y="720084"/>
                </a:lnTo>
                <a:lnTo>
                  <a:pt x="80633" y="776151"/>
                </a:lnTo>
                <a:lnTo>
                  <a:pt x="145073" y="805686"/>
                </a:lnTo>
                <a:lnTo>
                  <a:pt x="181138" y="809637"/>
                </a:lnTo>
                <a:lnTo>
                  <a:pt x="219058" y="806712"/>
                </a:lnTo>
                <a:lnTo>
                  <a:pt x="258305" y="797161"/>
                </a:lnTo>
                <a:lnTo>
                  <a:pt x="298347" y="781234"/>
                </a:lnTo>
                <a:lnTo>
                  <a:pt x="338654" y="759183"/>
                </a:lnTo>
                <a:lnTo>
                  <a:pt x="378697" y="731257"/>
                </a:lnTo>
                <a:lnTo>
                  <a:pt x="417945" y="697708"/>
                </a:lnTo>
                <a:lnTo>
                  <a:pt x="455867" y="658786"/>
                </a:lnTo>
                <a:lnTo>
                  <a:pt x="491934" y="614741"/>
                </a:lnTo>
                <a:lnTo>
                  <a:pt x="525615" y="565824"/>
                </a:lnTo>
                <a:lnTo>
                  <a:pt x="555445" y="513965"/>
                </a:lnTo>
                <a:lnTo>
                  <a:pt x="580292" y="461356"/>
                </a:lnTo>
                <a:lnTo>
                  <a:pt x="600130" y="408629"/>
                </a:lnTo>
                <a:lnTo>
                  <a:pt x="614930" y="356420"/>
                </a:lnTo>
                <a:lnTo>
                  <a:pt x="624665" y="305362"/>
                </a:lnTo>
                <a:lnTo>
                  <a:pt x="629308" y="256090"/>
                </a:lnTo>
                <a:lnTo>
                  <a:pt x="628830" y="209239"/>
                </a:lnTo>
                <a:lnTo>
                  <a:pt x="623205" y="165442"/>
                </a:lnTo>
                <a:lnTo>
                  <a:pt x="612405" y="125334"/>
                </a:lnTo>
                <a:lnTo>
                  <a:pt x="596402" y="89549"/>
                </a:lnTo>
                <a:lnTo>
                  <a:pt x="548678" y="33486"/>
                </a:lnTo>
                <a:lnTo>
                  <a:pt x="484235" y="3951"/>
                </a:lnTo>
                <a:lnTo>
                  <a:pt x="448169" y="0"/>
                </a:lnTo>
                <a:close/>
              </a:path>
            </a:pathLst>
          </a:custGeom>
          <a:solidFill>
            <a:srgbClr val="F7F8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6" name="Google Shape;1486;p155"/>
          <p:cNvSpPr/>
          <p:nvPr/>
        </p:nvSpPr>
        <p:spPr>
          <a:xfrm>
            <a:off x="2812870" y="485995"/>
            <a:ext cx="281413" cy="362311"/>
          </a:xfrm>
          <a:custGeom>
            <a:avLst/>
            <a:gdLst/>
            <a:ahLst/>
            <a:cxnLst/>
            <a:rect l="l" t="t" r="r" b="b"/>
            <a:pathLst>
              <a:path w="618490" h="796289" extrusionOk="0">
                <a:moveTo>
                  <a:pt x="440439" y="0"/>
                </a:moveTo>
                <a:lnTo>
                  <a:pt x="364601" y="12262"/>
                </a:lnTo>
                <a:lnTo>
                  <a:pt x="325250" y="27915"/>
                </a:lnTo>
                <a:lnTo>
                  <a:pt x="285637" y="49587"/>
                </a:lnTo>
                <a:lnTo>
                  <a:pt x="246285" y="77031"/>
                </a:lnTo>
                <a:lnTo>
                  <a:pt x="207714" y="110003"/>
                </a:lnTo>
                <a:lnTo>
                  <a:pt x="170446" y="148254"/>
                </a:lnTo>
                <a:lnTo>
                  <a:pt x="135001" y="191540"/>
                </a:lnTo>
                <a:lnTo>
                  <a:pt x="101901" y="239613"/>
                </a:lnTo>
                <a:lnTo>
                  <a:pt x="72586" y="290576"/>
                </a:lnTo>
                <a:lnTo>
                  <a:pt x="48167" y="342276"/>
                </a:lnTo>
                <a:lnTo>
                  <a:pt x="28672" y="394092"/>
                </a:lnTo>
                <a:lnTo>
                  <a:pt x="14128" y="445400"/>
                </a:lnTo>
                <a:lnTo>
                  <a:pt x="4561" y="495577"/>
                </a:lnTo>
                <a:lnTo>
                  <a:pt x="0" y="543998"/>
                </a:lnTo>
                <a:lnTo>
                  <a:pt x="469" y="590042"/>
                </a:lnTo>
                <a:lnTo>
                  <a:pt x="5997" y="633083"/>
                </a:lnTo>
                <a:lnTo>
                  <a:pt x="16611" y="672500"/>
                </a:lnTo>
                <a:lnTo>
                  <a:pt x="32337" y="707669"/>
                </a:lnTo>
                <a:lnTo>
                  <a:pt x="79236" y="762768"/>
                </a:lnTo>
                <a:lnTo>
                  <a:pt x="142569" y="791796"/>
                </a:lnTo>
                <a:lnTo>
                  <a:pt x="178013" y="795680"/>
                </a:lnTo>
                <a:lnTo>
                  <a:pt x="215280" y="792806"/>
                </a:lnTo>
                <a:lnTo>
                  <a:pt x="253850" y="783420"/>
                </a:lnTo>
                <a:lnTo>
                  <a:pt x="293202" y="767768"/>
                </a:lnTo>
                <a:lnTo>
                  <a:pt x="332815" y="746097"/>
                </a:lnTo>
                <a:lnTo>
                  <a:pt x="372167" y="718652"/>
                </a:lnTo>
                <a:lnTo>
                  <a:pt x="410737" y="685681"/>
                </a:lnTo>
                <a:lnTo>
                  <a:pt x="448006" y="647430"/>
                </a:lnTo>
                <a:lnTo>
                  <a:pt x="483450" y="604144"/>
                </a:lnTo>
                <a:lnTo>
                  <a:pt x="516551" y="556071"/>
                </a:lnTo>
                <a:lnTo>
                  <a:pt x="545866" y="505106"/>
                </a:lnTo>
                <a:lnTo>
                  <a:pt x="570285" y="453403"/>
                </a:lnTo>
                <a:lnTo>
                  <a:pt x="589779" y="401586"/>
                </a:lnTo>
                <a:lnTo>
                  <a:pt x="604324" y="350277"/>
                </a:lnTo>
                <a:lnTo>
                  <a:pt x="613890" y="300099"/>
                </a:lnTo>
                <a:lnTo>
                  <a:pt x="618452" y="251677"/>
                </a:lnTo>
                <a:lnTo>
                  <a:pt x="617983" y="205633"/>
                </a:lnTo>
                <a:lnTo>
                  <a:pt x="612454" y="162591"/>
                </a:lnTo>
                <a:lnTo>
                  <a:pt x="601841" y="123174"/>
                </a:lnTo>
                <a:lnTo>
                  <a:pt x="586114" y="88005"/>
                </a:lnTo>
                <a:lnTo>
                  <a:pt x="539216" y="32905"/>
                </a:lnTo>
                <a:lnTo>
                  <a:pt x="475883" y="3882"/>
                </a:lnTo>
                <a:lnTo>
                  <a:pt x="440439" y="0"/>
                </a:lnTo>
                <a:close/>
              </a:path>
            </a:pathLst>
          </a:custGeom>
          <a:solidFill>
            <a:srgbClr val="F6F7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7" name="Google Shape;1487;p155"/>
          <p:cNvSpPr/>
          <p:nvPr/>
        </p:nvSpPr>
        <p:spPr>
          <a:xfrm>
            <a:off x="2815338" y="489170"/>
            <a:ext cx="276501" cy="355955"/>
          </a:xfrm>
          <a:custGeom>
            <a:avLst/>
            <a:gdLst/>
            <a:ahLst/>
            <a:cxnLst/>
            <a:rect l="l" t="t" r="r" b="b"/>
            <a:pathLst>
              <a:path w="607695" h="782319" extrusionOk="0">
                <a:moveTo>
                  <a:pt x="432717" y="0"/>
                </a:moveTo>
                <a:lnTo>
                  <a:pt x="358211" y="12046"/>
                </a:lnTo>
                <a:lnTo>
                  <a:pt x="319549" y="27424"/>
                </a:lnTo>
                <a:lnTo>
                  <a:pt x="280632" y="48716"/>
                </a:lnTo>
                <a:lnTo>
                  <a:pt x="241970" y="75679"/>
                </a:lnTo>
                <a:lnTo>
                  <a:pt x="204076" y="108072"/>
                </a:lnTo>
                <a:lnTo>
                  <a:pt x="167461" y="145653"/>
                </a:lnTo>
                <a:lnTo>
                  <a:pt x="132637" y="188179"/>
                </a:lnTo>
                <a:lnTo>
                  <a:pt x="100118" y="235410"/>
                </a:lnTo>
                <a:lnTo>
                  <a:pt x="71314" y="285478"/>
                </a:lnTo>
                <a:lnTo>
                  <a:pt x="47323" y="336272"/>
                </a:lnTo>
                <a:lnTo>
                  <a:pt x="28169" y="387179"/>
                </a:lnTo>
                <a:lnTo>
                  <a:pt x="13880" y="437587"/>
                </a:lnTo>
                <a:lnTo>
                  <a:pt x="4481" y="486883"/>
                </a:lnTo>
                <a:lnTo>
                  <a:pt x="0" y="534455"/>
                </a:lnTo>
                <a:lnTo>
                  <a:pt x="462" y="579691"/>
                </a:lnTo>
                <a:lnTo>
                  <a:pt x="5894" y="621978"/>
                </a:lnTo>
                <a:lnTo>
                  <a:pt x="16322" y="660704"/>
                </a:lnTo>
                <a:lnTo>
                  <a:pt x="52274" y="725023"/>
                </a:lnTo>
                <a:lnTo>
                  <a:pt x="107551" y="767212"/>
                </a:lnTo>
                <a:lnTo>
                  <a:pt x="174889" y="781723"/>
                </a:lnTo>
                <a:lnTo>
                  <a:pt x="211502" y="778899"/>
                </a:lnTo>
                <a:lnTo>
                  <a:pt x="249395" y="769677"/>
                </a:lnTo>
                <a:lnTo>
                  <a:pt x="288056" y="754299"/>
                </a:lnTo>
                <a:lnTo>
                  <a:pt x="326974" y="733007"/>
                </a:lnTo>
                <a:lnTo>
                  <a:pt x="365636" y="706044"/>
                </a:lnTo>
                <a:lnTo>
                  <a:pt x="403530" y="673651"/>
                </a:lnTo>
                <a:lnTo>
                  <a:pt x="440145" y="636070"/>
                </a:lnTo>
                <a:lnTo>
                  <a:pt x="474968" y="593544"/>
                </a:lnTo>
                <a:lnTo>
                  <a:pt x="507488" y="546313"/>
                </a:lnTo>
                <a:lnTo>
                  <a:pt x="536289" y="496243"/>
                </a:lnTo>
                <a:lnTo>
                  <a:pt x="560279" y="445447"/>
                </a:lnTo>
                <a:lnTo>
                  <a:pt x="579432" y="394538"/>
                </a:lnTo>
                <a:lnTo>
                  <a:pt x="593721" y="344129"/>
                </a:lnTo>
                <a:lnTo>
                  <a:pt x="603120" y="294832"/>
                </a:lnTo>
                <a:lnTo>
                  <a:pt x="607602" y="247260"/>
                </a:lnTo>
                <a:lnTo>
                  <a:pt x="607141" y="202024"/>
                </a:lnTo>
                <a:lnTo>
                  <a:pt x="601709" y="159738"/>
                </a:lnTo>
                <a:lnTo>
                  <a:pt x="591282" y="121013"/>
                </a:lnTo>
                <a:lnTo>
                  <a:pt x="555332" y="56697"/>
                </a:lnTo>
                <a:lnTo>
                  <a:pt x="500055" y="14511"/>
                </a:lnTo>
                <a:lnTo>
                  <a:pt x="432717" y="0"/>
                </a:lnTo>
                <a:close/>
              </a:path>
            </a:pathLst>
          </a:custGeom>
          <a:solidFill>
            <a:srgbClr val="F5F7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8" name="Google Shape;1488;p155"/>
          <p:cNvSpPr/>
          <p:nvPr/>
        </p:nvSpPr>
        <p:spPr>
          <a:xfrm>
            <a:off x="2817805" y="492398"/>
            <a:ext cx="271590" cy="349310"/>
          </a:xfrm>
          <a:custGeom>
            <a:avLst/>
            <a:gdLst/>
            <a:ahLst/>
            <a:cxnLst/>
            <a:rect l="l" t="t" r="r" b="b"/>
            <a:pathLst>
              <a:path w="596900" h="767714" extrusionOk="0">
                <a:moveTo>
                  <a:pt x="415337" y="0"/>
                </a:moveTo>
                <a:lnTo>
                  <a:pt x="375616" y="5233"/>
                </a:lnTo>
                <a:lnTo>
                  <a:pt x="334617" y="17841"/>
                </a:lnTo>
                <a:lnTo>
                  <a:pt x="292992" y="37515"/>
                </a:lnTo>
                <a:lnTo>
                  <a:pt x="251394" y="63948"/>
                </a:lnTo>
                <a:lnTo>
                  <a:pt x="210476" y="96830"/>
                </a:lnTo>
                <a:lnTo>
                  <a:pt x="170890" y="135853"/>
                </a:lnTo>
                <a:lnTo>
                  <a:pt x="133289" y="180708"/>
                </a:lnTo>
                <a:lnTo>
                  <a:pt x="98326" y="231086"/>
                </a:lnTo>
                <a:lnTo>
                  <a:pt x="70040" y="280263"/>
                </a:lnTo>
                <a:lnTo>
                  <a:pt x="46478" y="330152"/>
                </a:lnTo>
                <a:lnTo>
                  <a:pt x="27667" y="380151"/>
                </a:lnTo>
                <a:lnTo>
                  <a:pt x="13633" y="429660"/>
                </a:lnTo>
                <a:lnTo>
                  <a:pt x="4401" y="478077"/>
                </a:lnTo>
                <a:lnTo>
                  <a:pt x="0" y="524800"/>
                </a:lnTo>
                <a:lnTo>
                  <a:pt x="453" y="569228"/>
                </a:lnTo>
                <a:lnTo>
                  <a:pt x="5787" y="610760"/>
                </a:lnTo>
                <a:lnTo>
                  <a:pt x="16028" y="648794"/>
                </a:lnTo>
                <a:lnTo>
                  <a:pt x="51337" y="711963"/>
                </a:lnTo>
                <a:lnTo>
                  <a:pt x="108426" y="754637"/>
                </a:lnTo>
                <a:lnTo>
                  <a:pt x="181422" y="767527"/>
                </a:lnTo>
                <a:lnTo>
                  <a:pt x="221142" y="762292"/>
                </a:lnTo>
                <a:lnTo>
                  <a:pt x="262141" y="749683"/>
                </a:lnTo>
                <a:lnTo>
                  <a:pt x="303765" y="730008"/>
                </a:lnTo>
                <a:lnTo>
                  <a:pt x="345362" y="703575"/>
                </a:lnTo>
                <a:lnTo>
                  <a:pt x="386280" y="670692"/>
                </a:lnTo>
                <a:lnTo>
                  <a:pt x="425865" y="631670"/>
                </a:lnTo>
                <a:lnTo>
                  <a:pt x="463465" y="586815"/>
                </a:lnTo>
                <a:lnTo>
                  <a:pt x="498427" y="536436"/>
                </a:lnTo>
                <a:lnTo>
                  <a:pt x="526714" y="487262"/>
                </a:lnTo>
                <a:lnTo>
                  <a:pt x="550276" y="437375"/>
                </a:lnTo>
                <a:lnTo>
                  <a:pt x="569087" y="387377"/>
                </a:lnTo>
                <a:lnTo>
                  <a:pt x="583121" y="337869"/>
                </a:lnTo>
                <a:lnTo>
                  <a:pt x="592352" y="289454"/>
                </a:lnTo>
                <a:lnTo>
                  <a:pt x="596754" y="242731"/>
                </a:lnTo>
                <a:lnTo>
                  <a:pt x="596301" y="198304"/>
                </a:lnTo>
                <a:lnTo>
                  <a:pt x="590967" y="156772"/>
                </a:lnTo>
                <a:lnTo>
                  <a:pt x="580726" y="118738"/>
                </a:lnTo>
                <a:lnTo>
                  <a:pt x="545417" y="55569"/>
                </a:lnTo>
                <a:lnTo>
                  <a:pt x="488330" y="12893"/>
                </a:lnTo>
                <a:lnTo>
                  <a:pt x="415337" y="0"/>
                </a:lnTo>
                <a:close/>
              </a:path>
            </a:pathLst>
          </a:custGeom>
          <a:solidFill>
            <a:srgbClr val="F5F6F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89" name="Google Shape;1489;p155"/>
          <p:cNvSpPr/>
          <p:nvPr/>
        </p:nvSpPr>
        <p:spPr>
          <a:xfrm>
            <a:off x="2820273" y="495570"/>
            <a:ext cx="266677" cy="342954"/>
          </a:xfrm>
          <a:custGeom>
            <a:avLst/>
            <a:gdLst/>
            <a:ahLst/>
            <a:cxnLst/>
            <a:rect l="l" t="t" r="r" b="b"/>
            <a:pathLst>
              <a:path w="586104" h="753744" extrusionOk="0">
                <a:moveTo>
                  <a:pt x="407779" y="0"/>
                </a:moveTo>
                <a:lnTo>
                  <a:pt x="368781" y="5137"/>
                </a:lnTo>
                <a:lnTo>
                  <a:pt x="328527" y="17516"/>
                </a:lnTo>
                <a:lnTo>
                  <a:pt x="287660" y="36833"/>
                </a:lnTo>
                <a:lnTo>
                  <a:pt x="246819" y="62785"/>
                </a:lnTo>
                <a:lnTo>
                  <a:pt x="206647" y="95070"/>
                </a:lnTo>
                <a:lnTo>
                  <a:pt x="167782" y="133384"/>
                </a:lnTo>
                <a:lnTo>
                  <a:pt x="130868" y="177426"/>
                </a:lnTo>
                <a:lnTo>
                  <a:pt x="96543" y="226891"/>
                </a:lnTo>
                <a:lnTo>
                  <a:pt x="68768" y="275171"/>
                </a:lnTo>
                <a:lnTo>
                  <a:pt x="45633" y="324151"/>
                </a:lnTo>
                <a:lnTo>
                  <a:pt x="27163" y="373240"/>
                </a:lnTo>
                <a:lnTo>
                  <a:pt x="13384" y="421847"/>
                </a:lnTo>
                <a:lnTo>
                  <a:pt x="4321" y="469382"/>
                </a:lnTo>
                <a:lnTo>
                  <a:pt x="0" y="515254"/>
                </a:lnTo>
                <a:lnTo>
                  <a:pt x="445" y="558874"/>
                </a:lnTo>
                <a:lnTo>
                  <a:pt x="5683" y="599650"/>
                </a:lnTo>
                <a:lnTo>
                  <a:pt x="15739" y="636991"/>
                </a:lnTo>
                <a:lnTo>
                  <a:pt x="50407" y="699010"/>
                </a:lnTo>
                <a:lnTo>
                  <a:pt x="106457" y="740908"/>
                </a:lnTo>
                <a:lnTo>
                  <a:pt x="178124" y="753567"/>
                </a:lnTo>
                <a:lnTo>
                  <a:pt x="217122" y="748430"/>
                </a:lnTo>
                <a:lnTo>
                  <a:pt x="257376" y="736052"/>
                </a:lnTo>
                <a:lnTo>
                  <a:pt x="298244" y="716735"/>
                </a:lnTo>
                <a:lnTo>
                  <a:pt x="339086" y="690784"/>
                </a:lnTo>
                <a:lnTo>
                  <a:pt x="379259" y="658501"/>
                </a:lnTo>
                <a:lnTo>
                  <a:pt x="418124" y="620188"/>
                </a:lnTo>
                <a:lnTo>
                  <a:pt x="455040" y="576149"/>
                </a:lnTo>
                <a:lnTo>
                  <a:pt x="489364" y="526687"/>
                </a:lnTo>
                <a:lnTo>
                  <a:pt x="517139" y="478404"/>
                </a:lnTo>
                <a:lnTo>
                  <a:pt x="540274" y="429423"/>
                </a:lnTo>
                <a:lnTo>
                  <a:pt x="558744" y="380333"/>
                </a:lnTo>
                <a:lnTo>
                  <a:pt x="572524" y="331725"/>
                </a:lnTo>
                <a:lnTo>
                  <a:pt x="581587" y="284190"/>
                </a:lnTo>
                <a:lnTo>
                  <a:pt x="585908" y="238317"/>
                </a:lnTo>
                <a:lnTo>
                  <a:pt x="585462" y="194698"/>
                </a:lnTo>
                <a:lnTo>
                  <a:pt x="580224" y="153922"/>
                </a:lnTo>
                <a:lnTo>
                  <a:pt x="570168" y="116580"/>
                </a:lnTo>
                <a:lnTo>
                  <a:pt x="535500" y="54559"/>
                </a:lnTo>
                <a:lnTo>
                  <a:pt x="479449" y="12658"/>
                </a:lnTo>
                <a:lnTo>
                  <a:pt x="407779" y="0"/>
                </a:lnTo>
                <a:close/>
              </a:path>
            </a:pathLst>
          </a:custGeom>
          <a:solidFill>
            <a:srgbClr val="F4F5F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0" name="Google Shape;1490;p155"/>
          <p:cNvSpPr/>
          <p:nvPr/>
        </p:nvSpPr>
        <p:spPr>
          <a:xfrm>
            <a:off x="2822586" y="498743"/>
            <a:ext cx="262055" cy="336598"/>
          </a:xfrm>
          <a:custGeom>
            <a:avLst/>
            <a:gdLst/>
            <a:ahLst/>
            <a:cxnLst/>
            <a:rect l="l" t="t" r="r" b="b"/>
            <a:pathLst>
              <a:path w="575945" h="739775" extrusionOk="0">
                <a:moveTo>
                  <a:pt x="400568" y="0"/>
                </a:moveTo>
                <a:lnTo>
                  <a:pt x="362292" y="5042"/>
                </a:lnTo>
                <a:lnTo>
                  <a:pt x="322785" y="17191"/>
                </a:lnTo>
                <a:lnTo>
                  <a:pt x="282674" y="36150"/>
                </a:lnTo>
                <a:lnTo>
                  <a:pt x="242590" y="61622"/>
                </a:lnTo>
                <a:lnTo>
                  <a:pt x="203161" y="93309"/>
                </a:lnTo>
                <a:lnTo>
                  <a:pt x="165016" y="130914"/>
                </a:lnTo>
                <a:lnTo>
                  <a:pt x="128784" y="174140"/>
                </a:lnTo>
                <a:lnTo>
                  <a:pt x="95095" y="222689"/>
                </a:lnTo>
                <a:lnTo>
                  <a:pt x="65584" y="274426"/>
                </a:lnTo>
                <a:lnTo>
                  <a:pt x="41494" y="326917"/>
                </a:lnTo>
                <a:lnTo>
                  <a:pt x="22858" y="379411"/>
                </a:lnTo>
                <a:lnTo>
                  <a:pt x="9709" y="431153"/>
                </a:lnTo>
                <a:lnTo>
                  <a:pt x="2078" y="481393"/>
                </a:lnTo>
                <a:lnTo>
                  <a:pt x="0" y="529377"/>
                </a:lnTo>
                <a:lnTo>
                  <a:pt x="3505" y="574353"/>
                </a:lnTo>
                <a:lnTo>
                  <a:pt x="12627" y="615569"/>
                </a:lnTo>
                <a:lnTo>
                  <a:pt x="27398" y="652273"/>
                </a:lnTo>
                <a:lnTo>
                  <a:pt x="74020" y="709132"/>
                </a:lnTo>
                <a:lnTo>
                  <a:pt x="138750" y="737254"/>
                </a:lnTo>
                <a:lnTo>
                  <a:pt x="175165" y="739615"/>
                </a:lnTo>
                <a:lnTo>
                  <a:pt x="213441" y="734572"/>
                </a:lnTo>
                <a:lnTo>
                  <a:pt x="252949" y="722422"/>
                </a:lnTo>
                <a:lnTo>
                  <a:pt x="293060" y="703463"/>
                </a:lnTo>
                <a:lnTo>
                  <a:pt x="333145" y="677991"/>
                </a:lnTo>
                <a:lnTo>
                  <a:pt x="372576" y="646305"/>
                </a:lnTo>
                <a:lnTo>
                  <a:pt x="410722" y="608702"/>
                </a:lnTo>
                <a:lnTo>
                  <a:pt x="446956" y="565478"/>
                </a:lnTo>
                <a:lnTo>
                  <a:pt x="480647" y="516931"/>
                </a:lnTo>
                <a:lnTo>
                  <a:pt x="510159" y="465194"/>
                </a:lnTo>
                <a:lnTo>
                  <a:pt x="534248" y="412703"/>
                </a:lnTo>
                <a:lnTo>
                  <a:pt x="552884" y="360210"/>
                </a:lnTo>
                <a:lnTo>
                  <a:pt x="566033" y="308467"/>
                </a:lnTo>
                <a:lnTo>
                  <a:pt x="573663" y="258228"/>
                </a:lnTo>
                <a:lnTo>
                  <a:pt x="575742" y="210244"/>
                </a:lnTo>
                <a:lnTo>
                  <a:pt x="572235" y="165267"/>
                </a:lnTo>
                <a:lnTo>
                  <a:pt x="563112" y="124051"/>
                </a:lnTo>
                <a:lnTo>
                  <a:pt x="548339" y="87348"/>
                </a:lnTo>
                <a:lnTo>
                  <a:pt x="501713" y="30488"/>
                </a:lnTo>
                <a:lnTo>
                  <a:pt x="436983" y="2362"/>
                </a:lnTo>
                <a:lnTo>
                  <a:pt x="400568" y="0"/>
                </a:lnTo>
                <a:close/>
              </a:path>
            </a:pathLst>
          </a:custGeom>
          <a:solidFill>
            <a:srgbClr val="F3F5F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1" name="Google Shape;1491;p155"/>
          <p:cNvSpPr/>
          <p:nvPr/>
        </p:nvSpPr>
        <p:spPr>
          <a:xfrm>
            <a:off x="2825055" y="501918"/>
            <a:ext cx="257143" cy="330241"/>
          </a:xfrm>
          <a:custGeom>
            <a:avLst/>
            <a:gdLst/>
            <a:ahLst/>
            <a:cxnLst/>
            <a:rect l="l" t="t" r="r" b="b"/>
            <a:pathLst>
              <a:path w="565150" h="725805" extrusionOk="0">
                <a:moveTo>
                  <a:pt x="393016" y="0"/>
                </a:moveTo>
                <a:lnTo>
                  <a:pt x="316698" y="16868"/>
                </a:lnTo>
                <a:lnTo>
                  <a:pt x="277343" y="35469"/>
                </a:lnTo>
                <a:lnTo>
                  <a:pt x="238013" y="60460"/>
                </a:lnTo>
                <a:lnTo>
                  <a:pt x="199326" y="91548"/>
                </a:lnTo>
                <a:lnTo>
                  <a:pt x="161899" y="128442"/>
                </a:lnTo>
                <a:lnTo>
                  <a:pt x="126348" y="170851"/>
                </a:lnTo>
                <a:lnTo>
                  <a:pt x="93292" y="218482"/>
                </a:lnTo>
                <a:lnTo>
                  <a:pt x="64340" y="269243"/>
                </a:lnTo>
                <a:lnTo>
                  <a:pt x="40707" y="320744"/>
                </a:lnTo>
                <a:lnTo>
                  <a:pt x="22424" y="372248"/>
                </a:lnTo>
                <a:lnTo>
                  <a:pt x="9524" y="423015"/>
                </a:lnTo>
                <a:lnTo>
                  <a:pt x="2038" y="472308"/>
                </a:lnTo>
                <a:lnTo>
                  <a:pt x="0" y="519388"/>
                </a:lnTo>
                <a:lnTo>
                  <a:pt x="3439" y="563516"/>
                </a:lnTo>
                <a:lnTo>
                  <a:pt x="12390" y="603955"/>
                </a:lnTo>
                <a:lnTo>
                  <a:pt x="26883" y="639966"/>
                </a:lnTo>
                <a:lnTo>
                  <a:pt x="72625" y="695752"/>
                </a:lnTo>
                <a:lnTo>
                  <a:pt x="136133" y="723341"/>
                </a:lnTo>
                <a:lnTo>
                  <a:pt x="171860" y="725656"/>
                </a:lnTo>
                <a:lnTo>
                  <a:pt x="209413" y="720707"/>
                </a:lnTo>
                <a:lnTo>
                  <a:pt x="248175" y="708786"/>
                </a:lnTo>
                <a:lnTo>
                  <a:pt x="287529" y="690184"/>
                </a:lnTo>
                <a:lnTo>
                  <a:pt x="326857" y="665192"/>
                </a:lnTo>
                <a:lnTo>
                  <a:pt x="365543" y="634104"/>
                </a:lnTo>
                <a:lnTo>
                  <a:pt x="402969" y="597209"/>
                </a:lnTo>
                <a:lnTo>
                  <a:pt x="438519" y="554801"/>
                </a:lnTo>
                <a:lnTo>
                  <a:pt x="471575" y="507170"/>
                </a:lnTo>
                <a:lnTo>
                  <a:pt x="500530" y="456409"/>
                </a:lnTo>
                <a:lnTo>
                  <a:pt x="524165" y="404908"/>
                </a:lnTo>
                <a:lnTo>
                  <a:pt x="542449" y="353405"/>
                </a:lnTo>
                <a:lnTo>
                  <a:pt x="555351" y="302639"/>
                </a:lnTo>
                <a:lnTo>
                  <a:pt x="562838" y="253348"/>
                </a:lnTo>
                <a:lnTo>
                  <a:pt x="564877" y="206270"/>
                </a:lnTo>
                <a:lnTo>
                  <a:pt x="561438" y="162143"/>
                </a:lnTo>
                <a:lnTo>
                  <a:pt x="552488" y="121705"/>
                </a:lnTo>
                <a:lnTo>
                  <a:pt x="537995" y="85695"/>
                </a:lnTo>
                <a:lnTo>
                  <a:pt x="492253" y="29910"/>
                </a:lnTo>
                <a:lnTo>
                  <a:pt x="428744" y="2316"/>
                </a:lnTo>
                <a:lnTo>
                  <a:pt x="393016" y="0"/>
                </a:lnTo>
                <a:close/>
              </a:path>
            </a:pathLst>
          </a:custGeom>
          <a:solidFill>
            <a:srgbClr val="F1F4F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2" name="Google Shape;1492;p155"/>
          <p:cNvSpPr/>
          <p:nvPr/>
        </p:nvSpPr>
        <p:spPr>
          <a:xfrm>
            <a:off x="2827524" y="505092"/>
            <a:ext cx="252231" cy="323885"/>
          </a:xfrm>
          <a:custGeom>
            <a:avLst/>
            <a:gdLst/>
            <a:ahLst/>
            <a:cxnLst/>
            <a:rect l="l" t="t" r="r" b="b"/>
            <a:pathLst>
              <a:path w="554354" h="711835" extrusionOk="0">
                <a:moveTo>
                  <a:pt x="385463" y="0"/>
                </a:moveTo>
                <a:lnTo>
                  <a:pt x="310615" y="16543"/>
                </a:lnTo>
                <a:lnTo>
                  <a:pt x="272017" y="34787"/>
                </a:lnTo>
                <a:lnTo>
                  <a:pt x="233444" y="59297"/>
                </a:lnTo>
                <a:lnTo>
                  <a:pt x="195502" y="89788"/>
                </a:lnTo>
                <a:lnTo>
                  <a:pt x="158795" y="125974"/>
                </a:lnTo>
                <a:lnTo>
                  <a:pt x="123928" y="167569"/>
                </a:lnTo>
                <a:lnTo>
                  <a:pt x="91508" y="214286"/>
                </a:lnTo>
                <a:lnTo>
                  <a:pt x="63110" y="264069"/>
                </a:lnTo>
                <a:lnTo>
                  <a:pt x="39929" y="314578"/>
                </a:lnTo>
                <a:lnTo>
                  <a:pt x="21996" y="365089"/>
                </a:lnTo>
                <a:lnTo>
                  <a:pt x="9343" y="414879"/>
                </a:lnTo>
                <a:lnTo>
                  <a:pt x="2000" y="463223"/>
                </a:lnTo>
                <a:lnTo>
                  <a:pt x="0" y="509397"/>
                </a:lnTo>
                <a:lnTo>
                  <a:pt x="3373" y="552677"/>
                </a:lnTo>
                <a:lnTo>
                  <a:pt x="12151" y="592338"/>
                </a:lnTo>
                <a:lnTo>
                  <a:pt x="46047" y="657910"/>
                </a:lnTo>
                <a:lnTo>
                  <a:pt x="100873" y="699752"/>
                </a:lnTo>
                <a:lnTo>
                  <a:pt x="168560" y="711707"/>
                </a:lnTo>
                <a:lnTo>
                  <a:pt x="205392" y="706854"/>
                </a:lnTo>
                <a:lnTo>
                  <a:pt x="243409" y="695163"/>
                </a:lnTo>
                <a:lnTo>
                  <a:pt x="282006" y="676920"/>
                </a:lnTo>
                <a:lnTo>
                  <a:pt x="320577" y="652409"/>
                </a:lnTo>
                <a:lnTo>
                  <a:pt x="358519" y="621918"/>
                </a:lnTo>
                <a:lnTo>
                  <a:pt x="395225" y="585732"/>
                </a:lnTo>
                <a:lnTo>
                  <a:pt x="430091" y="544138"/>
                </a:lnTo>
                <a:lnTo>
                  <a:pt x="462511" y="497420"/>
                </a:lnTo>
                <a:lnTo>
                  <a:pt x="490909" y="447635"/>
                </a:lnTo>
                <a:lnTo>
                  <a:pt x="514090" y="397125"/>
                </a:lnTo>
                <a:lnTo>
                  <a:pt x="532023" y="346613"/>
                </a:lnTo>
                <a:lnTo>
                  <a:pt x="544676" y="296823"/>
                </a:lnTo>
                <a:lnTo>
                  <a:pt x="552019" y="248479"/>
                </a:lnTo>
                <a:lnTo>
                  <a:pt x="554020" y="202306"/>
                </a:lnTo>
                <a:lnTo>
                  <a:pt x="550646" y="159027"/>
                </a:lnTo>
                <a:lnTo>
                  <a:pt x="541869" y="119366"/>
                </a:lnTo>
                <a:lnTo>
                  <a:pt x="507973" y="53796"/>
                </a:lnTo>
                <a:lnTo>
                  <a:pt x="453149" y="11954"/>
                </a:lnTo>
                <a:lnTo>
                  <a:pt x="385463" y="0"/>
                </a:lnTo>
                <a:close/>
              </a:path>
            </a:pathLst>
          </a:custGeom>
          <a:solidFill>
            <a:srgbClr val="F0F3F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3" name="Google Shape;1493;p155"/>
          <p:cNvSpPr/>
          <p:nvPr/>
        </p:nvSpPr>
        <p:spPr>
          <a:xfrm>
            <a:off x="2829994" y="508586"/>
            <a:ext cx="247319" cy="316950"/>
          </a:xfrm>
          <a:custGeom>
            <a:avLst/>
            <a:gdLst/>
            <a:ahLst/>
            <a:cxnLst/>
            <a:rect l="l" t="t" r="r" b="b"/>
            <a:pathLst>
              <a:path w="543559" h="696594" extrusionOk="0">
                <a:moveTo>
                  <a:pt x="367225" y="0"/>
                </a:moveTo>
                <a:lnTo>
                  <a:pt x="326989" y="7846"/>
                </a:lnTo>
                <a:lnTo>
                  <a:pt x="285634" y="23670"/>
                </a:lnTo>
                <a:lnTo>
                  <a:pt x="243950" y="47097"/>
                </a:lnTo>
                <a:lnTo>
                  <a:pt x="202726" y="77753"/>
                </a:lnTo>
                <a:lnTo>
                  <a:pt x="162752" y="115266"/>
                </a:lnTo>
                <a:lnTo>
                  <a:pt x="124818" y="159261"/>
                </a:lnTo>
                <a:lnTo>
                  <a:pt x="89713" y="209366"/>
                </a:lnTo>
                <a:lnTo>
                  <a:pt x="61871" y="258175"/>
                </a:lnTo>
                <a:lnTo>
                  <a:pt x="39145" y="307696"/>
                </a:lnTo>
                <a:lnTo>
                  <a:pt x="21563" y="357219"/>
                </a:lnTo>
                <a:lnTo>
                  <a:pt x="9158" y="406033"/>
                </a:lnTo>
                <a:lnTo>
                  <a:pt x="1960" y="453430"/>
                </a:lnTo>
                <a:lnTo>
                  <a:pt x="0" y="498699"/>
                </a:lnTo>
                <a:lnTo>
                  <a:pt x="3307" y="541130"/>
                </a:lnTo>
                <a:lnTo>
                  <a:pt x="11915" y="580014"/>
                </a:lnTo>
                <a:lnTo>
                  <a:pt x="45150" y="644299"/>
                </a:lnTo>
                <a:lnTo>
                  <a:pt x="101977" y="686604"/>
                </a:lnTo>
                <a:lnTo>
                  <a:pt x="175930" y="696334"/>
                </a:lnTo>
                <a:lnTo>
                  <a:pt x="216165" y="688487"/>
                </a:lnTo>
                <a:lnTo>
                  <a:pt x="257521" y="672663"/>
                </a:lnTo>
                <a:lnTo>
                  <a:pt x="299206" y="649235"/>
                </a:lnTo>
                <a:lnTo>
                  <a:pt x="340431" y="618577"/>
                </a:lnTo>
                <a:lnTo>
                  <a:pt x="380406" y="581063"/>
                </a:lnTo>
                <a:lnTo>
                  <a:pt x="418341" y="537065"/>
                </a:lnTo>
                <a:lnTo>
                  <a:pt x="453446" y="486957"/>
                </a:lnTo>
                <a:lnTo>
                  <a:pt x="481285" y="438151"/>
                </a:lnTo>
                <a:lnTo>
                  <a:pt x="504010" y="388632"/>
                </a:lnTo>
                <a:lnTo>
                  <a:pt x="521591" y="339111"/>
                </a:lnTo>
                <a:lnTo>
                  <a:pt x="533996" y="290298"/>
                </a:lnTo>
                <a:lnTo>
                  <a:pt x="541195" y="242902"/>
                </a:lnTo>
                <a:lnTo>
                  <a:pt x="543156" y="197634"/>
                </a:lnTo>
                <a:lnTo>
                  <a:pt x="539849" y="155203"/>
                </a:lnTo>
                <a:lnTo>
                  <a:pt x="531243" y="116320"/>
                </a:lnTo>
                <a:lnTo>
                  <a:pt x="498009" y="52035"/>
                </a:lnTo>
                <a:lnTo>
                  <a:pt x="441179" y="9730"/>
                </a:lnTo>
                <a:lnTo>
                  <a:pt x="367225" y="0"/>
                </a:lnTo>
                <a:close/>
              </a:path>
            </a:pathLst>
          </a:custGeom>
          <a:solidFill>
            <a:srgbClr val="EFF1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4" name="Google Shape;1494;p155"/>
          <p:cNvSpPr/>
          <p:nvPr/>
        </p:nvSpPr>
        <p:spPr>
          <a:xfrm>
            <a:off x="2832611" y="511753"/>
            <a:ext cx="242119" cy="310594"/>
          </a:xfrm>
          <a:custGeom>
            <a:avLst/>
            <a:gdLst/>
            <a:ahLst/>
            <a:cxnLst/>
            <a:rect l="l" t="t" r="r" b="b"/>
            <a:pathLst>
              <a:path w="532129" h="682625" extrusionOk="0">
                <a:moveTo>
                  <a:pt x="359565" y="0"/>
                </a:moveTo>
                <a:lnTo>
                  <a:pt x="320133" y="7689"/>
                </a:lnTo>
                <a:lnTo>
                  <a:pt x="279605" y="23197"/>
                </a:lnTo>
                <a:lnTo>
                  <a:pt x="238754" y="46156"/>
                </a:lnTo>
                <a:lnTo>
                  <a:pt x="198353" y="76201"/>
                </a:lnTo>
                <a:lnTo>
                  <a:pt x="159178" y="112965"/>
                </a:lnTo>
                <a:lnTo>
                  <a:pt x="122002" y="156084"/>
                </a:lnTo>
                <a:lnTo>
                  <a:pt x="87599" y="205189"/>
                </a:lnTo>
                <a:lnTo>
                  <a:pt x="57862" y="257855"/>
                </a:lnTo>
                <a:lnTo>
                  <a:pt x="34193" y="311280"/>
                </a:lnTo>
                <a:lnTo>
                  <a:pt x="16633" y="364539"/>
                </a:lnTo>
                <a:lnTo>
                  <a:pt x="5222" y="416705"/>
                </a:lnTo>
                <a:lnTo>
                  <a:pt x="0" y="466853"/>
                </a:lnTo>
                <a:lnTo>
                  <a:pt x="1006" y="514057"/>
                </a:lnTo>
                <a:lnTo>
                  <a:pt x="8280" y="557392"/>
                </a:lnTo>
                <a:lnTo>
                  <a:pt x="21863" y="595931"/>
                </a:lnTo>
                <a:lnTo>
                  <a:pt x="41794" y="628749"/>
                </a:lnTo>
                <a:lnTo>
                  <a:pt x="99611" y="672876"/>
                </a:lnTo>
                <a:lnTo>
                  <a:pt x="172089" y="682411"/>
                </a:lnTo>
                <a:lnTo>
                  <a:pt x="211522" y="674722"/>
                </a:lnTo>
                <a:lnTo>
                  <a:pt x="252051" y="659215"/>
                </a:lnTo>
                <a:lnTo>
                  <a:pt x="292903" y="636257"/>
                </a:lnTo>
                <a:lnTo>
                  <a:pt x="333303" y="606213"/>
                </a:lnTo>
                <a:lnTo>
                  <a:pt x="372478" y="569449"/>
                </a:lnTo>
                <a:lnTo>
                  <a:pt x="409653" y="526332"/>
                </a:lnTo>
                <a:lnTo>
                  <a:pt x="444053" y="477226"/>
                </a:lnTo>
                <a:lnTo>
                  <a:pt x="473791" y="424560"/>
                </a:lnTo>
                <a:lnTo>
                  <a:pt x="497460" y="371134"/>
                </a:lnTo>
                <a:lnTo>
                  <a:pt x="515021" y="317875"/>
                </a:lnTo>
                <a:lnTo>
                  <a:pt x="526433" y="265707"/>
                </a:lnTo>
                <a:lnTo>
                  <a:pt x="531657" y="215558"/>
                </a:lnTo>
                <a:lnTo>
                  <a:pt x="530651" y="168354"/>
                </a:lnTo>
                <a:lnTo>
                  <a:pt x="523377" y="125019"/>
                </a:lnTo>
                <a:lnTo>
                  <a:pt x="509793" y="86480"/>
                </a:lnTo>
                <a:lnTo>
                  <a:pt x="489861" y="53664"/>
                </a:lnTo>
                <a:lnTo>
                  <a:pt x="432042" y="9537"/>
                </a:lnTo>
                <a:lnTo>
                  <a:pt x="359565" y="0"/>
                </a:lnTo>
                <a:close/>
              </a:path>
            </a:pathLst>
          </a:custGeom>
          <a:solidFill>
            <a:srgbClr val="EEF1F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5" name="Google Shape;1495;p155"/>
          <p:cNvSpPr/>
          <p:nvPr/>
        </p:nvSpPr>
        <p:spPr>
          <a:xfrm>
            <a:off x="2835078" y="514919"/>
            <a:ext cx="237207" cy="304238"/>
          </a:xfrm>
          <a:custGeom>
            <a:avLst/>
            <a:gdLst/>
            <a:ahLst/>
            <a:cxnLst/>
            <a:rect l="l" t="t" r="r" b="b"/>
            <a:pathLst>
              <a:path w="521334" h="668655" extrusionOk="0">
                <a:moveTo>
                  <a:pt x="352225" y="0"/>
                </a:moveTo>
                <a:lnTo>
                  <a:pt x="313598" y="7532"/>
                </a:lnTo>
                <a:lnTo>
                  <a:pt x="273897" y="22722"/>
                </a:lnTo>
                <a:lnTo>
                  <a:pt x="233879" y="45212"/>
                </a:lnTo>
                <a:lnTo>
                  <a:pt x="194304" y="74643"/>
                </a:lnTo>
                <a:lnTo>
                  <a:pt x="155930" y="110656"/>
                </a:lnTo>
                <a:lnTo>
                  <a:pt x="119514" y="152894"/>
                </a:lnTo>
                <a:lnTo>
                  <a:pt x="85816" y="200998"/>
                </a:lnTo>
                <a:lnTo>
                  <a:pt x="56685" y="252589"/>
                </a:lnTo>
                <a:lnTo>
                  <a:pt x="33498" y="304925"/>
                </a:lnTo>
                <a:lnTo>
                  <a:pt x="16296" y="357097"/>
                </a:lnTo>
                <a:lnTo>
                  <a:pt x="5116" y="408200"/>
                </a:lnTo>
                <a:lnTo>
                  <a:pt x="0" y="457326"/>
                </a:lnTo>
                <a:lnTo>
                  <a:pt x="984" y="503568"/>
                </a:lnTo>
                <a:lnTo>
                  <a:pt x="8110" y="546019"/>
                </a:lnTo>
                <a:lnTo>
                  <a:pt x="21417" y="583772"/>
                </a:lnTo>
                <a:lnTo>
                  <a:pt x="66727" y="641555"/>
                </a:lnTo>
                <a:lnTo>
                  <a:pt x="131786" y="668001"/>
                </a:lnTo>
                <a:lnTo>
                  <a:pt x="168581" y="668485"/>
                </a:lnTo>
                <a:lnTo>
                  <a:pt x="207208" y="660952"/>
                </a:lnTo>
                <a:lnTo>
                  <a:pt x="246909" y="645763"/>
                </a:lnTo>
                <a:lnTo>
                  <a:pt x="286927" y="623274"/>
                </a:lnTo>
                <a:lnTo>
                  <a:pt x="326502" y="593844"/>
                </a:lnTo>
                <a:lnTo>
                  <a:pt x="364876" y="557832"/>
                </a:lnTo>
                <a:lnTo>
                  <a:pt x="401292" y="515594"/>
                </a:lnTo>
                <a:lnTo>
                  <a:pt x="434990" y="467491"/>
                </a:lnTo>
                <a:lnTo>
                  <a:pt x="464121" y="415900"/>
                </a:lnTo>
                <a:lnTo>
                  <a:pt x="487308" y="363564"/>
                </a:lnTo>
                <a:lnTo>
                  <a:pt x="504510" y="311391"/>
                </a:lnTo>
                <a:lnTo>
                  <a:pt x="515690" y="260289"/>
                </a:lnTo>
                <a:lnTo>
                  <a:pt x="520806" y="211163"/>
                </a:lnTo>
                <a:lnTo>
                  <a:pt x="519822" y="164921"/>
                </a:lnTo>
                <a:lnTo>
                  <a:pt x="512696" y="122470"/>
                </a:lnTo>
                <a:lnTo>
                  <a:pt x="499389" y="84717"/>
                </a:lnTo>
                <a:lnTo>
                  <a:pt x="454079" y="26933"/>
                </a:lnTo>
                <a:lnTo>
                  <a:pt x="389020" y="483"/>
                </a:lnTo>
                <a:lnTo>
                  <a:pt x="352225" y="0"/>
                </a:lnTo>
                <a:close/>
              </a:path>
            </a:pathLst>
          </a:custGeom>
          <a:solidFill>
            <a:srgbClr val="EEF0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6" name="Google Shape;1496;p155"/>
          <p:cNvSpPr/>
          <p:nvPr/>
        </p:nvSpPr>
        <p:spPr>
          <a:xfrm>
            <a:off x="2837545" y="518088"/>
            <a:ext cx="232296" cy="297882"/>
          </a:xfrm>
          <a:custGeom>
            <a:avLst/>
            <a:gdLst/>
            <a:ahLst/>
            <a:cxnLst/>
            <a:rect l="l" t="t" r="r" b="b"/>
            <a:pathLst>
              <a:path w="510540" h="654685" extrusionOk="0">
                <a:moveTo>
                  <a:pt x="344885" y="0"/>
                </a:moveTo>
                <a:lnTo>
                  <a:pt x="307063" y="7376"/>
                </a:lnTo>
                <a:lnTo>
                  <a:pt x="268189" y="22250"/>
                </a:lnTo>
                <a:lnTo>
                  <a:pt x="229005" y="44270"/>
                </a:lnTo>
                <a:lnTo>
                  <a:pt x="190254" y="73087"/>
                </a:lnTo>
                <a:lnTo>
                  <a:pt x="152677" y="108349"/>
                </a:lnTo>
                <a:lnTo>
                  <a:pt x="117019" y="149705"/>
                </a:lnTo>
                <a:lnTo>
                  <a:pt x="84019" y="196804"/>
                </a:lnTo>
                <a:lnTo>
                  <a:pt x="55498" y="247321"/>
                </a:lnTo>
                <a:lnTo>
                  <a:pt x="32797" y="298566"/>
                </a:lnTo>
                <a:lnTo>
                  <a:pt x="15954" y="349652"/>
                </a:lnTo>
                <a:lnTo>
                  <a:pt x="5009" y="399690"/>
                </a:lnTo>
                <a:lnTo>
                  <a:pt x="0" y="447793"/>
                </a:lnTo>
                <a:lnTo>
                  <a:pt x="965" y="493072"/>
                </a:lnTo>
                <a:lnTo>
                  <a:pt x="7942" y="534639"/>
                </a:lnTo>
                <a:lnTo>
                  <a:pt x="20972" y="571606"/>
                </a:lnTo>
                <a:lnTo>
                  <a:pt x="65339" y="628189"/>
                </a:lnTo>
                <a:lnTo>
                  <a:pt x="129042" y="654086"/>
                </a:lnTo>
                <a:lnTo>
                  <a:pt x="165070" y="654558"/>
                </a:lnTo>
                <a:lnTo>
                  <a:pt x="202892" y="647182"/>
                </a:lnTo>
                <a:lnTo>
                  <a:pt x="241766" y="632307"/>
                </a:lnTo>
                <a:lnTo>
                  <a:pt x="280950" y="610285"/>
                </a:lnTo>
                <a:lnTo>
                  <a:pt x="319701" y="581467"/>
                </a:lnTo>
                <a:lnTo>
                  <a:pt x="357277" y="546203"/>
                </a:lnTo>
                <a:lnTo>
                  <a:pt x="392936" y="504845"/>
                </a:lnTo>
                <a:lnTo>
                  <a:pt x="425935" y="457744"/>
                </a:lnTo>
                <a:lnTo>
                  <a:pt x="454457" y="407227"/>
                </a:lnTo>
                <a:lnTo>
                  <a:pt x="477158" y="355982"/>
                </a:lnTo>
                <a:lnTo>
                  <a:pt x="494000" y="304896"/>
                </a:lnTo>
                <a:lnTo>
                  <a:pt x="504946" y="254858"/>
                </a:lnTo>
                <a:lnTo>
                  <a:pt x="509955" y="206756"/>
                </a:lnTo>
                <a:lnTo>
                  <a:pt x="508990" y="161478"/>
                </a:lnTo>
                <a:lnTo>
                  <a:pt x="502012" y="119912"/>
                </a:lnTo>
                <a:lnTo>
                  <a:pt x="488983" y="82947"/>
                </a:lnTo>
                <a:lnTo>
                  <a:pt x="444615" y="26369"/>
                </a:lnTo>
                <a:lnTo>
                  <a:pt x="380913" y="472"/>
                </a:lnTo>
                <a:lnTo>
                  <a:pt x="344885" y="0"/>
                </a:lnTo>
                <a:close/>
              </a:path>
            </a:pathLst>
          </a:custGeom>
          <a:solidFill>
            <a:srgbClr val="EDEFF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7" name="Google Shape;1497;p155"/>
          <p:cNvSpPr/>
          <p:nvPr/>
        </p:nvSpPr>
        <p:spPr>
          <a:xfrm>
            <a:off x="2840015" y="521254"/>
            <a:ext cx="227095" cy="291525"/>
          </a:xfrm>
          <a:custGeom>
            <a:avLst/>
            <a:gdLst/>
            <a:ahLst/>
            <a:cxnLst/>
            <a:rect l="l" t="t" r="r" b="b"/>
            <a:pathLst>
              <a:path w="499109" h="640714" extrusionOk="0">
                <a:moveTo>
                  <a:pt x="337548" y="0"/>
                </a:moveTo>
                <a:lnTo>
                  <a:pt x="262484" y="21776"/>
                </a:lnTo>
                <a:lnTo>
                  <a:pt x="224134" y="43328"/>
                </a:lnTo>
                <a:lnTo>
                  <a:pt x="186207" y="71533"/>
                </a:lnTo>
                <a:lnTo>
                  <a:pt x="149430" y="106045"/>
                </a:lnTo>
                <a:lnTo>
                  <a:pt x="114530" y="146523"/>
                </a:lnTo>
                <a:lnTo>
                  <a:pt x="82232" y="192623"/>
                </a:lnTo>
                <a:lnTo>
                  <a:pt x="54317" y="242065"/>
                </a:lnTo>
                <a:lnTo>
                  <a:pt x="32099" y="292220"/>
                </a:lnTo>
                <a:lnTo>
                  <a:pt x="15615" y="342218"/>
                </a:lnTo>
                <a:lnTo>
                  <a:pt x="4902" y="391191"/>
                </a:lnTo>
                <a:lnTo>
                  <a:pt x="0" y="438269"/>
                </a:lnTo>
                <a:lnTo>
                  <a:pt x="944" y="482583"/>
                </a:lnTo>
                <a:lnTo>
                  <a:pt x="7773" y="523264"/>
                </a:lnTo>
                <a:lnTo>
                  <a:pt x="20526" y="559442"/>
                </a:lnTo>
                <a:lnTo>
                  <a:pt x="63949" y="614814"/>
                </a:lnTo>
                <a:lnTo>
                  <a:pt x="126292" y="640163"/>
                </a:lnTo>
                <a:lnTo>
                  <a:pt x="161552" y="640628"/>
                </a:lnTo>
                <a:lnTo>
                  <a:pt x="198568" y="633410"/>
                </a:lnTo>
                <a:lnTo>
                  <a:pt x="236615" y="618854"/>
                </a:lnTo>
                <a:lnTo>
                  <a:pt x="274964" y="597302"/>
                </a:lnTo>
                <a:lnTo>
                  <a:pt x="312889" y="569098"/>
                </a:lnTo>
                <a:lnTo>
                  <a:pt x="349665" y="534585"/>
                </a:lnTo>
                <a:lnTo>
                  <a:pt x="384563" y="494108"/>
                </a:lnTo>
                <a:lnTo>
                  <a:pt x="416858" y="448008"/>
                </a:lnTo>
                <a:lnTo>
                  <a:pt x="444775" y="398566"/>
                </a:lnTo>
                <a:lnTo>
                  <a:pt x="466996" y="348411"/>
                </a:lnTo>
                <a:lnTo>
                  <a:pt x="483482" y="298412"/>
                </a:lnTo>
                <a:lnTo>
                  <a:pt x="494196" y="249439"/>
                </a:lnTo>
                <a:lnTo>
                  <a:pt x="499099" y="202360"/>
                </a:lnTo>
                <a:lnTo>
                  <a:pt x="498156" y="158045"/>
                </a:lnTo>
                <a:lnTo>
                  <a:pt x="491326" y="117363"/>
                </a:lnTo>
                <a:lnTo>
                  <a:pt x="478574" y="81183"/>
                </a:lnTo>
                <a:lnTo>
                  <a:pt x="435151" y="25807"/>
                </a:lnTo>
                <a:lnTo>
                  <a:pt x="372808" y="462"/>
                </a:lnTo>
                <a:lnTo>
                  <a:pt x="337548" y="0"/>
                </a:lnTo>
                <a:close/>
              </a:path>
            </a:pathLst>
          </a:custGeom>
          <a:solidFill>
            <a:srgbClr val="ECEEF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8" name="Google Shape;1498;p155"/>
          <p:cNvSpPr/>
          <p:nvPr/>
        </p:nvSpPr>
        <p:spPr>
          <a:xfrm>
            <a:off x="2842480" y="524278"/>
            <a:ext cx="222183" cy="285458"/>
          </a:xfrm>
          <a:custGeom>
            <a:avLst/>
            <a:gdLst/>
            <a:ahLst/>
            <a:cxnLst/>
            <a:rect l="l" t="t" r="r" b="b"/>
            <a:pathLst>
              <a:path w="488315" h="627380" extrusionOk="0">
                <a:moveTo>
                  <a:pt x="357223" y="0"/>
                </a:moveTo>
                <a:lnTo>
                  <a:pt x="318294" y="1849"/>
                </a:lnTo>
                <a:lnTo>
                  <a:pt x="277537" y="12838"/>
                </a:lnTo>
                <a:lnTo>
                  <a:pt x="235927" y="32506"/>
                </a:lnTo>
                <a:lnTo>
                  <a:pt x="194438" y="60392"/>
                </a:lnTo>
                <a:lnTo>
                  <a:pt x="154047" y="96035"/>
                </a:lnTo>
                <a:lnTo>
                  <a:pt x="115727" y="138974"/>
                </a:lnTo>
                <a:lnTo>
                  <a:pt x="80454" y="188749"/>
                </a:lnTo>
                <a:lnTo>
                  <a:pt x="53143" y="237114"/>
                </a:lnTo>
                <a:lnTo>
                  <a:pt x="31405" y="286178"/>
                </a:lnTo>
                <a:lnTo>
                  <a:pt x="15278" y="335089"/>
                </a:lnTo>
                <a:lnTo>
                  <a:pt x="4797" y="382997"/>
                </a:lnTo>
                <a:lnTo>
                  <a:pt x="0" y="429053"/>
                </a:lnTo>
                <a:lnTo>
                  <a:pt x="923" y="472405"/>
                </a:lnTo>
                <a:lnTo>
                  <a:pt x="7604" y="512203"/>
                </a:lnTo>
                <a:lnTo>
                  <a:pt x="38384" y="577735"/>
                </a:lnTo>
                <a:lnTo>
                  <a:pt x="94906" y="619580"/>
                </a:lnTo>
                <a:lnTo>
                  <a:pt x="131031" y="627331"/>
                </a:lnTo>
                <a:lnTo>
                  <a:pt x="169960" y="625482"/>
                </a:lnTo>
                <a:lnTo>
                  <a:pt x="210718" y="614493"/>
                </a:lnTo>
                <a:lnTo>
                  <a:pt x="252329" y="594825"/>
                </a:lnTo>
                <a:lnTo>
                  <a:pt x="293819" y="566939"/>
                </a:lnTo>
                <a:lnTo>
                  <a:pt x="334212" y="531296"/>
                </a:lnTo>
                <a:lnTo>
                  <a:pt x="372534" y="488356"/>
                </a:lnTo>
                <a:lnTo>
                  <a:pt x="407810" y="438581"/>
                </a:lnTo>
                <a:lnTo>
                  <a:pt x="435118" y="390214"/>
                </a:lnTo>
                <a:lnTo>
                  <a:pt x="456854" y="341149"/>
                </a:lnTo>
                <a:lnTo>
                  <a:pt x="472980" y="292237"/>
                </a:lnTo>
                <a:lnTo>
                  <a:pt x="483459" y="244329"/>
                </a:lnTo>
                <a:lnTo>
                  <a:pt x="488256" y="198274"/>
                </a:lnTo>
                <a:lnTo>
                  <a:pt x="487332" y="154923"/>
                </a:lnTo>
                <a:lnTo>
                  <a:pt x="480651" y="115126"/>
                </a:lnTo>
                <a:lnTo>
                  <a:pt x="449870" y="49596"/>
                </a:lnTo>
                <a:lnTo>
                  <a:pt x="393348" y="7751"/>
                </a:lnTo>
                <a:lnTo>
                  <a:pt x="357223" y="0"/>
                </a:lnTo>
                <a:close/>
              </a:path>
            </a:pathLst>
          </a:custGeom>
          <a:solidFill>
            <a:srgbClr val="EBEDF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499" name="Google Shape;1499;p155"/>
          <p:cNvSpPr/>
          <p:nvPr/>
        </p:nvSpPr>
        <p:spPr>
          <a:xfrm>
            <a:off x="2844862" y="527447"/>
            <a:ext cx="217560" cy="279102"/>
          </a:xfrm>
          <a:custGeom>
            <a:avLst/>
            <a:gdLst/>
            <a:ahLst/>
            <a:cxnLst/>
            <a:rect l="l" t="t" r="r" b="b"/>
            <a:pathLst>
              <a:path w="478154" h="613410" extrusionOk="0">
                <a:moveTo>
                  <a:pt x="349471" y="0"/>
                </a:moveTo>
                <a:lnTo>
                  <a:pt x="311407" y="1807"/>
                </a:lnTo>
                <a:lnTo>
                  <a:pt x="271555" y="12552"/>
                </a:lnTo>
                <a:lnTo>
                  <a:pt x="230868" y="31782"/>
                </a:lnTo>
                <a:lnTo>
                  <a:pt x="190301" y="59049"/>
                </a:lnTo>
                <a:lnTo>
                  <a:pt x="150807" y="93900"/>
                </a:lnTo>
                <a:lnTo>
                  <a:pt x="113338" y="135886"/>
                </a:lnTo>
                <a:lnTo>
                  <a:pt x="78849" y="184555"/>
                </a:lnTo>
                <a:lnTo>
                  <a:pt x="49516" y="237160"/>
                </a:lnTo>
                <a:lnTo>
                  <a:pt x="26915" y="290492"/>
                </a:lnTo>
                <a:lnTo>
                  <a:pt x="11096" y="343412"/>
                </a:lnTo>
                <a:lnTo>
                  <a:pt x="2108" y="394778"/>
                </a:lnTo>
                <a:lnTo>
                  <a:pt x="0" y="443451"/>
                </a:lnTo>
                <a:lnTo>
                  <a:pt x="4821" y="488290"/>
                </a:lnTo>
                <a:lnTo>
                  <a:pt x="16622" y="528155"/>
                </a:lnTo>
                <a:lnTo>
                  <a:pt x="35452" y="561905"/>
                </a:lnTo>
                <a:lnTo>
                  <a:pt x="92987" y="605816"/>
                </a:lnTo>
                <a:lnTo>
                  <a:pt x="128309" y="613393"/>
                </a:lnTo>
                <a:lnTo>
                  <a:pt x="166373" y="611584"/>
                </a:lnTo>
                <a:lnTo>
                  <a:pt x="206225" y="600838"/>
                </a:lnTo>
                <a:lnTo>
                  <a:pt x="246912" y="581606"/>
                </a:lnTo>
                <a:lnTo>
                  <a:pt x="287481" y="554339"/>
                </a:lnTo>
                <a:lnTo>
                  <a:pt x="326976" y="519488"/>
                </a:lnTo>
                <a:lnTo>
                  <a:pt x="364446" y="477502"/>
                </a:lnTo>
                <a:lnTo>
                  <a:pt x="398936" y="428833"/>
                </a:lnTo>
                <a:lnTo>
                  <a:pt x="428268" y="376231"/>
                </a:lnTo>
                <a:lnTo>
                  <a:pt x="450869" y="322900"/>
                </a:lnTo>
                <a:lnTo>
                  <a:pt x="466688" y="269981"/>
                </a:lnTo>
                <a:lnTo>
                  <a:pt x="475677" y="218615"/>
                </a:lnTo>
                <a:lnTo>
                  <a:pt x="477785" y="169942"/>
                </a:lnTo>
                <a:lnTo>
                  <a:pt x="472963" y="125103"/>
                </a:lnTo>
                <a:lnTo>
                  <a:pt x="461162" y="85239"/>
                </a:lnTo>
                <a:lnTo>
                  <a:pt x="442332" y="51490"/>
                </a:lnTo>
                <a:lnTo>
                  <a:pt x="384795" y="7580"/>
                </a:lnTo>
                <a:lnTo>
                  <a:pt x="349471" y="0"/>
                </a:lnTo>
                <a:close/>
              </a:path>
            </a:pathLst>
          </a:custGeom>
          <a:solidFill>
            <a:srgbClr val="EBEC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0" name="Google Shape;1500;p155"/>
          <p:cNvSpPr/>
          <p:nvPr/>
        </p:nvSpPr>
        <p:spPr>
          <a:xfrm>
            <a:off x="2847329" y="530617"/>
            <a:ext cx="212648" cy="273034"/>
          </a:xfrm>
          <a:custGeom>
            <a:avLst/>
            <a:gdLst/>
            <a:ahLst/>
            <a:cxnLst/>
            <a:rect l="l" t="t" r="r" b="b"/>
            <a:pathLst>
              <a:path w="467359" h="600075" extrusionOk="0">
                <a:moveTo>
                  <a:pt x="341539" y="0"/>
                </a:moveTo>
                <a:lnTo>
                  <a:pt x="265394" y="12268"/>
                </a:lnTo>
                <a:lnTo>
                  <a:pt x="225632" y="31063"/>
                </a:lnTo>
                <a:lnTo>
                  <a:pt x="185985" y="57710"/>
                </a:lnTo>
                <a:lnTo>
                  <a:pt x="147386" y="91770"/>
                </a:lnTo>
                <a:lnTo>
                  <a:pt x="110766" y="132802"/>
                </a:lnTo>
                <a:lnTo>
                  <a:pt x="77057" y="180365"/>
                </a:lnTo>
                <a:lnTo>
                  <a:pt x="48391" y="231772"/>
                </a:lnTo>
                <a:lnTo>
                  <a:pt x="26304" y="283891"/>
                </a:lnTo>
                <a:lnTo>
                  <a:pt x="10844" y="335607"/>
                </a:lnTo>
                <a:lnTo>
                  <a:pt x="2060" y="385806"/>
                </a:lnTo>
                <a:lnTo>
                  <a:pt x="0" y="433373"/>
                </a:lnTo>
                <a:lnTo>
                  <a:pt x="4712" y="477194"/>
                </a:lnTo>
                <a:lnTo>
                  <a:pt x="16245" y="516153"/>
                </a:lnTo>
                <a:lnTo>
                  <a:pt x="59966" y="575027"/>
                </a:lnTo>
                <a:lnTo>
                  <a:pt x="125398" y="599451"/>
                </a:lnTo>
                <a:lnTo>
                  <a:pt x="162598" y="597683"/>
                </a:lnTo>
                <a:lnTo>
                  <a:pt x="201545" y="587182"/>
                </a:lnTo>
                <a:lnTo>
                  <a:pt x="241308" y="568388"/>
                </a:lnTo>
                <a:lnTo>
                  <a:pt x="280954" y="541742"/>
                </a:lnTo>
                <a:lnTo>
                  <a:pt x="319551" y="507683"/>
                </a:lnTo>
                <a:lnTo>
                  <a:pt x="356169" y="466652"/>
                </a:lnTo>
                <a:lnTo>
                  <a:pt x="389875" y="419089"/>
                </a:lnTo>
                <a:lnTo>
                  <a:pt x="418541" y="367680"/>
                </a:lnTo>
                <a:lnTo>
                  <a:pt x="440628" y="315560"/>
                </a:lnTo>
                <a:lnTo>
                  <a:pt x="456088" y="263843"/>
                </a:lnTo>
                <a:lnTo>
                  <a:pt x="464872" y="213644"/>
                </a:lnTo>
                <a:lnTo>
                  <a:pt x="466932" y="166078"/>
                </a:lnTo>
                <a:lnTo>
                  <a:pt x="462220" y="122259"/>
                </a:lnTo>
                <a:lnTo>
                  <a:pt x="450687" y="83301"/>
                </a:lnTo>
                <a:lnTo>
                  <a:pt x="406965" y="24427"/>
                </a:lnTo>
                <a:lnTo>
                  <a:pt x="341539" y="0"/>
                </a:lnTo>
                <a:close/>
              </a:path>
            </a:pathLst>
          </a:custGeom>
          <a:solidFill>
            <a:srgbClr val="EAEC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1" name="Google Shape;1501;p155"/>
          <p:cNvSpPr/>
          <p:nvPr/>
        </p:nvSpPr>
        <p:spPr>
          <a:xfrm>
            <a:off x="2849800" y="533789"/>
            <a:ext cx="207737" cy="266678"/>
          </a:xfrm>
          <a:custGeom>
            <a:avLst/>
            <a:gdLst/>
            <a:ahLst/>
            <a:cxnLst/>
            <a:rect l="l" t="t" r="r" b="b"/>
            <a:pathLst>
              <a:path w="456565" h="586105" extrusionOk="0">
                <a:moveTo>
                  <a:pt x="333587" y="0"/>
                </a:moveTo>
                <a:lnTo>
                  <a:pt x="259212" y="11982"/>
                </a:lnTo>
                <a:lnTo>
                  <a:pt x="220375" y="30339"/>
                </a:lnTo>
                <a:lnTo>
                  <a:pt x="181652" y="56365"/>
                </a:lnTo>
                <a:lnTo>
                  <a:pt x="143953" y="89632"/>
                </a:lnTo>
                <a:lnTo>
                  <a:pt x="108187" y="129709"/>
                </a:lnTo>
                <a:lnTo>
                  <a:pt x="75265" y="176166"/>
                </a:lnTo>
                <a:lnTo>
                  <a:pt x="47266" y="226378"/>
                </a:lnTo>
                <a:lnTo>
                  <a:pt x="25692" y="277284"/>
                </a:lnTo>
                <a:lnTo>
                  <a:pt x="10592" y="327798"/>
                </a:lnTo>
                <a:lnTo>
                  <a:pt x="2012" y="376829"/>
                </a:lnTo>
                <a:lnTo>
                  <a:pt x="0" y="423289"/>
                </a:lnTo>
                <a:lnTo>
                  <a:pt x="4602" y="466090"/>
                </a:lnTo>
                <a:lnTo>
                  <a:pt x="15867" y="504142"/>
                </a:lnTo>
                <a:lnTo>
                  <a:pt x="58572" y="561645"/>
                </a:lnTo>
                <a:lnTo>
                  <a:pt x="122482" y="585503"/>
                </a:lnTo>
                <a:lnTo>
                  <a:pt x="158816" y="583777"/>
                </a:lnTo>
                <a:lnTo>
                  <a:pt x="196857" y="573521"/>
                </a:lnTo>
                <a:lnTo>
                  <a:pt x="235693" y="555164"/>
                </a:lnTo>
                <a:lnTo>
                  <a:pt x="274417" y="529138"/>
                </a:lnTo>
                <a:lnTo>
                  <a:pt x="312116" y="495871"/>
                </a:lnTo>
                <a:lnTo>
                  <a:pt x="347882" y="455794"/>
                </a:lnTo>
                <a:lnTo>
                  <a:pt x="380804" y="409336"/>
                </a:lnTo>
                <a:lnTo>
                  <a:pt x="408803" y="359125"/>
                </a:lnTo>
                <a:lnTo>
                  <a:pt x="430375" y="308219"/>
                </a:lnTo>
                <a:lnTo>
                  <a:pt x="445475" y="257705"/>
                </a:lnTo>
                <a:lnTo>
                  <a:pt x="454054" y="208674"/>
                </a:lnTo>
                <a:lnTo>
                  <a:pt x="456065" y="162214"/>
                </a:lnTo>
                <a:lnTo>
                  <a:pt x="451462" y="119413"/>
                </a:lnTo>
                <a:lnTo>
                  <a:pt x="440198" y="81361"/>
                </a:lnTo>
                <a:lnTo>
                  <a:pt x="397497" y="23858"/>
                </a:lnTo>
                <a:lnTo>
                  <a:pt x="333587" y="0"/>
                </a:lnTo>
                <a:close/>
              </a:path>
            </a:pathLst>
          </a:custGeom>
          <a:solidFill>
            <a:srgbClr val="E9EB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2" name="Google Shape;1502;p155"/>
          <p:cNvSpPr/>
          <p:nvPr/>
        </p:nvSpPr>
        <p:spPr>
          <a:xfrm>
            <a:off x="2852270" y="536785"/>
            <a:ext cx="202825" cy="260610"/>
          </a:xfrm>
          <a:custGeom>
            <a:avLst/>
            <a:gdLst/>
            <a:ahLst/>
            <a:cxnLst/>
            <a:rect l="l" t="t" r="r" b="b"/>
            <a:pathLst>
              <a:path w="445770" h="572769" extrusionOk="0">
                <a:moveTo>
                  <a:pt x="316983" y="0"/>
                </a:moveTo>
                <a:lnTo>
                  <a:pt x="276399" y="4869"/>
                </a:lnTo>
                <a:lnTo>
                  <a:pt x="234129" y="20078"/>
                </a:lnTo>
                <a:lnTo>
                  <a:pt x="191437" y="45028"/>
                </a:lnTo>
                <a:lnTo>
                  <a:pt x="149589" y="79121"/>
                </a:lnTo>
                <a:lnTo>
                  <a:pt x="109848" y="121761"/>
                </a:lnTo>
                <a:lnTo>
                  <a:pt x="73479" y="172349"/>
                </a:lnTo>
                <a:lnTo>
                  <a:pt x="46143" y="221368"/>
                </a:lnTo>
                <a:lnTo>
                  <a:pt x="25082" y="271065"/>
                </a:lnTo>
                <a:lnTo>
                  <a:pt x="10340" y="320377"/>
                </a:lnTo>
                <a:lnTo>
                  <a:pt x="1964" y="368242"/>
                </a:lnTo>
                <a:lnTo>
                  <a:pt x="0" y="413596"/>
                </a:lnTo>
                <a:lnTo>
                  <a:pt x="4492" y="455377"/>
                </a:lnTo>
                <a:lnTo>
                  <a:pt x="15488" y="492523"/>
                </a:lnTo>
                <a:lnTo>
                  <a:pt x="57173" y="548655"/>
                </a:lnTo>
                <a:lnTo>
                  <a:pt x="128224" y="572329"/>
                </a:lnTo>
                <a:lnTo>
                  <a:pt x="168809" y="567459"/>
                </a:lnTo>
                <a:lnTo>
                  <a:pt x="211081" y="552250"/>
                </a:lnTo>
                <a:lnTo>
                  <a:pt x="253773" y="527299"/>
                </a:lnTo>
                <a:lnTo>
                  <a:pt x="295622" y="493204"/>
                </a:lnTo>
                <a:lnTo>
                  <a:pt x="335361" y="450563"/>
                </a:lnTo>
                <a:lnTo>
                  <a:pt x="371727" y="399975"/>
                </a:lnTo>
                <a:lnTo>
                  <a:pt x="399063" y="350959"/>
                </a:lnTo>
                <a:lnTo>
                  <a:pt x="420126" y="301265"/>
                </a:lnTo>
                <a:lnTo>
                  <a:pt x="434869" y="251954"/>
                </a:lnTo>
                <a:lnTo>
                  <a:pt x="443246" y="204090"/>
                </a:lnTo>
                <a:lnTo>
                  <a:pt x="445211" y="158735"/>
                </a:lnTo>
                <a:lnTo>
                  <a:pt x="440718" y="116953"/>
                </a:lnTo>
                <a:lnTo>
                  <a:pt x="429722" y="79806"/>
                </a:lnTo>
                <a:lnTo>
                  <a:pt x="388033" y="23669"/>
                </a:lnTo>
                <a:lnTo>
                  <a:pt x="316983" y="0"/>
                </a:lnTo>
                <a:close/>
              </a:path>
            </a:pathLst>
          </a:custGeom>
          <a:solidFill>
            <a:srgbClr val="E8EBF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3" name="Google Shape;1503;p155"/>
          <p:cNvSpPr/>
          <p:nvPr/>
        </p:nvSpPr>
        <p:spPr>
          <a:xfrm>
            <a:off x="2854739" y="539959"/>
            <a:ext cx="197625" cy="254254"/>
          </a:xfrm>
          <a:custGeom>
            <a:avLst/>
            <a:gdLst/>
            <a:ahLst/>
            <a:cxnLst/>
            <a:rect l="l" t="t" r="r" b="b"/>
            <a:pathLst>
              <a:path w="434340" h="558800" extrusionOk="0">
                <a:moveTo>
                  <a:pt x="309252" y="0"/>
                </a:moveTo>
                <a:lnTo>
                  <a:pt x="269657" y="4750"/>
                </a:lnTo>
                <a:lnTo>
                  <a:pt x="228417" y="19588"/>
                </a:lnTo>
                <a:lnTo>
                  <a:pt x="186765" y="43931"/>
                </a:lnTo>
                <a:lnTo>
                  <a:pt x="145937" y="77195"/>
                </a:lnTo>
                <a:lnTo>
                  <a:pt x="107164" y="118798"/>
                </a:lnTo>
                <a:lnTo>
                  <a:pt x="71682" y="168155"/>
                </a:lnTo>
                <a:lnTo>
                  <a:pt x="45016" y="215976"/>
                </a:lnTo>
                <a:lnTo>
                  <a:pt x="24469" y="264458"/>
                </a:lnTo>
                <a:lnTo>
                  <a:pt x="10088" y="312566"/>
                </a:lnTo>
                <a:lnTo>
                  <a:pt x="1916" y="359262"/>
                </a:lnTo>
                <a:lnTo>
                  <a:pt x="0" y="403510"/>
                </a:lnTo>
                <a:lnTo>
                  <a:pt x="4383" y="444272"/>
                </a:lnTo>
                <a:lnTo>
                  <a:pt x="32230" y="511193"/>
                </a:lnTo>
                <a:lnTo>
                  <a:pt x="88384" y="552453"/>
                </a:lnTo>
                <a:lnTo>
                  <a:pt x="125098" y="558373"/>
                </a:lnTo>
                <a:lnTo>
                  <a:pt x="164692" y="553623"/>
                </a:lnTo>
                <a:lnTo>
                  <a:pt x="205932" y="538786"/>
                </a:lnTo>
                <a:lnTo>
                  <a:pt x="247583" y="514444"/>
                </a:lnTo>
                <a:lnTo>
                  <a:pt x="288411" y="481182"/>
                </a:lnTo>
                <a:lnTo>
                  <a:pt x="327182" y="439582"/>
                </a:lnTo>
                <a:lnTo>
                  <a:pt x="362661" y="390228"/>
                </a:lnTo>
                <a:lnTo>
                  <a:pt x="389328" y="342404"/>
                </a:lnTo>
                <a:lnTo>
                  <a:pt x="409874" y="293919"/>
                </a:lnTo>
                <a:lnTo>
                  <a:pt x="424256" y="245810"/>
                </a:lnTo>
                <a:lnTo>
                  <a:pt x="432428" y="199112"/>
                </a:lnTo>
                <a:lnTo>
                  <a:pt x="434346" y="154863"/>
                </a:lnTo>
                <a:lnTo>
                  <a:pt x="429963" y="114101"/>
                </a:lnTo>
                <a:lnTo>
                  <a:pt x="402120" y="47179"/>
                </a:lnTo>
                <a:lnTo>
                  <a:pt x="345967" y="5920"/>
                </a:lnTo>
                <a:lnTo>
                  <a:pt x="309252" y="0"/>
                </a:lnTo>
                <a:close/>
              </a:path>
            </a:pathLst>
          </a:custGeom>
          <a:solidFill>
            <a:srgbClr val="E7EA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4" name="Google Shape;1504;p155"/>
          <p:cNvSpPr/>
          <p:nvPr/>
        </p:nvSpPr>
        <p:spPr>
          <a:xfrm>
            <a:off x="2857286" y="543133"/>
            <a:ext cx="192713" cy="247898"/>
          </a:xfrm>
          <a:custGeom>
            <a:avLst/>
            <a:gdLst/>
            <a:ahLst/>
            <a:cxnLst/>
            <a:rect l="l" t="t" r="r" b="b"/>
            <a:pathLst>
              <a:path w="423545" h="544830" extrusionOk="0">
                <a:moveTo>
                  <a:pt x="301352" y="0"/>
                </a:moveTo>
                <a:lnTo>
                  <a:pt x="262748" y="4631"/>
                </a:lnTo>
                <a:lnTo>
                  <a:pt x="222540" y="19097"/>
                </a:lnTo>
                <a:lnTo>
                  <a:pt x="181931" y="42830"/>
                </a:lnTo>
                <a:lnTo>
                  <a:pt x="142124" y="75262"/>
                </a:lnTo>
                <a:lnTo>
                  <a:pt x="104321" y="115824"/>
                </a:lnTo>
                <a:lnTo>
                  <a:pt x="69727" y="163947"/>
                </a:lnTo>
                <a:lnTo>
                  <a:pt x="40892" y="216466"/>
                </a:lnTo>
                <a:lnTo>
                  <a:pt x="19618" y="269643"/>
                </a:lnTo>
                <a:lnTo>
                  <a:pt x="5967" y="322037"/>
                </a:lnTo>
                <a:lnTo>
                  <a:pt x="0" y="372210"/>
                </a:lnTo>
                <a:lnTo>
                  <a:pt x="1779" y="418721"/>
                </a:lnTo>
                <a:lnTo>
                  <a:pt x="11367" y="460133"/>
                </a:lnTo>
                <a:lnTo>
                  <a:pt x="28825" y="495004"/>
                </a:lnTo>
                <a:lnTo>
                  <a:pt x="86003" y="538641"/>
                </a:lnTo>
                <a:lnTo>
                  <a:pt x="121800" y="544414"/>
                </a:lnTo>
                <a:lnTo>
                  <a:pt x="160405" y="539782"/>
                </a:lnTo>
                <a:lnTo>
                  <a:pt x="200614" y="525316"/>
                </a:lnTo>
                <a:lnTo>
                  <a:pt x="241224" y="501583"/>
                </a:lnTo>
                <a:lnTo>
                  <a:pt x="281033" y="469151"/>
                </a:lnTo>
                <a:lnTo>
                  <a:pt x="318838" y="428589"/>
                </a:lnTo>
                <a:lnTo>
                  <a:pt x="353436" y="380466"/>
                </a:lnTo>
                <a:lnTo>
                  <a:pt x="382267" y="327947"/>
                </a:lnTo>
                <a:lnTo>
                  <a:pt x="403539" y="274770"/>
                </a:lnTo>
                <a:lnTo>
                  <a:pt x="417188" y="222376"/>
                </a:lnTo>
                <a:lnTo>
                  <a:pt x="423154" y="172203"/>
                </a:lnTo>
                <a:lnTo>
                  <a:pt x="421374" y="125692"/>
                </a:lnTo>
                <a:lnTo>
                  <a:pt x="411786" y="84281"/>
                </a:lnTo>
                <a:lnTo>
                  <a:pt x="394328" y="49409"/>
                </a:lnTo>
                <a:lnTo>
                  <a:pt x="337149" y="5772"/>
                </a:lnTo>
                <a:lnTo>
                  <a:pt x="301352" y="0"/>
                </a:lnTo>
                <a:close/>
              </a:path>
            </a:pathLst>
          </a:custGeom>
          <a:solidFill>
            <a:srgbClr val="E6E9F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5" name="Google Shape;1505;p155"/>
          <p:cNvSpPr/>
          <p:nvPr/>
        </p:nvSpPr>
        <p:spPr>
          <a:xfrm>
            <a:off x="2859752" y="546307"/>
            <a:ext cx="187801" cy="241541"/>
          </a:xfrm>
          <a:custGeom>
            <a:avLst/>
            <a:gdLst/>
            <a:ahLst/>
            <a:cxnLst/>
            <a:rect l="l" t="t" r="r" b="b"/>
            <a:pathLst>
              <a:path w="412750" h="530860" extrusionOk="0">
                <a:moveTo>
                  <a:pt x="293629" y="0"/>
                </a:moveTo>
                <a:lnTo>
                  <a:pt x="216836" y="18609"/>
                </a:lnTo>
                <a:lnTo>
                  <a:pt x="177266" y="41734"/>
                </a:lnTo>
                <a:lnTo>
                  <a:pt x="138478" y="73334"/>
                </a:lnTo>
                <a:lnTo>
                  <a:pt x="101643" y="112855"/>
                </a:lnTo>
                <a:lnTo>
                  <a:pt x="67934" y="159742"/>
                </a:lnTo>
                <a:lnTo>
                  <a:pt x="39842" y="210915"/>
                </a:lnTo>
                <a:lnTo>
                  <a:pt x="19115" y="262729"/>
                </a:lnTo>
                <a:lnTo>
                  <a:pt x="5814" y="313781"/>
                </a:lnTo>
                <a:lnTo>
                  <a:pt x="0" y="362669"/>
                </a:lnTo>
                <a:lnTo>
                  <a:pt x="1733" y="407989"/>
                </a:lnTo>
                <a:lnTo>
                  <a:pt x="11076" y="448339"/>
                </a:lnTo>
                <a:lnTo>
                  <a:pt x="52831" y="508519"/>
                </a:lnTo>
                <a:lnTo>
                  <a:pt x="118678" y="530455"/>
                </a:lnTo>
                <a:lnTo>
                  <a:pt x="156291" y="525942"/>
                </a:lnTo>
                <a:lnTo>
                  <a:pt x="195469" y="511846"/>
                </a:lnTo>
                <a:lnTo>
                  <a:pt x="235038" y="488722"/>
                </a:lnTo>
                <a:lnTo>
                  <a:pt x="273827" y="457123"/>
                </a:lnTo>
                <a:lnTo>
                  <a:pt x="310663" y="417604"/>
                </a:lnTo>
                <a:lnTo>
                  <a:pt x="344374" y="370717"/>
                </a:lnTo>
                <a:lnTo>
                  <a:pt x="372466" y="319544"/>
                </a:lnTo>
                <a:lnTo>
                  <a:pt x="393192" y="267730"/>
                </a:lnTo>
                <a:lnTo>
                  <a:pt x="406492" y="216678"/>
                </a:lnTo>
                <a:lnTo>
                  <a:pt x="412305" y="167790"/>
                </a:lnTo>
                <a:lnTo>
                  <a:pt x="410571" y="122470"/>
                </a:lnTo>
                <a:lnTo>
                  <a:pt x="401228" y="82120"/>
                </a:lnTo>
                <a:lnTo>
                  <a:pt x="359478" y="21940"/>
                </a:lnTo>
                <a:lnTo>
                  <a:pt x="293629" y="0"/>
                </a:lnTo>
                <a:close/>
              </a:path>
            </a:pathLst>
          </a:custGeom>
          <a:solidFill>
            <a:srgbClr val="E4E8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6" name="Google Shape;1506;p155"/>
          <p:cNvSpPr/>
          <p:nvPr/>
        </p:nvSpPr>
        <p:spPr>
          <a:xfrm>
            <a:off x="2862221" y="549483"/>
            <a:ext cx="182889" cy="235184"/>
          </a:xfrm>
          <a:custGeom>
            <a:avLst/>
            <a:gdLst/>
            <a:ahLst/>
            <a:cxnLst/>
            <a:rect l="l" t="t" r="r" b="b"/>
            <a:pathLst>
              <a:path w="401954" h="516889" extrusionOk="0">
                <a:moveTo>
                  <a:pt x="285899" y="0"/>
                </a:moveTo>
                <a:lnTo>
                  <a:pt x="211125" y="18118"/>
                </a:lnTo>
                <a:lnTo>
                  <a:pt x="172596" y="40634"/>
                </a:lnTo>
                <a:lnTo>
                  <a:pt x="134827" y="71401"/>
                </a:lnTo>
                <a:lnTo>
                  <a:pt x="98961" y="109881"/>
                </a:lnTo>
                <a:lnTo>
                  <a:pt x="66139" y="155534"/>
                </a:lnTo>
                <a:lnTo>
                  <a:pt x="38789" y="205361"/>
                </a:lnTo>
                <a:lnTo>
                  <a:pt x="18610" y="255811"/>
                </a:lnTo>
                <a:lnTo>
                  <a:pt x="5660" y="305519"/>
                </a:lnTo>
                <a:lnTo>
                  <a:pt x="0" y="353120"/>
                </a:lnTo>
                <a:lnTo>
                  <a:pt x="1687" y="397247"/>
                </a:lnTo>
                <a:lnTo>
                  <a:pt x="10782" y="436534"/>
                </a:lnTo>
                <a:lnTo>
                  <a:pt x="51433" y="495128"/>
                </a:lnTo>
                <a:lnTo>
                  <a:pt x="115553" y="516490"/>
                </a:lnTo>
                <a:lnTo>
                  <a:pt x="152177" y="512096"/>
                </a:lnTo>
                <a:lnTo>
                  <a:pt x="190324" y="498371"/>
                </a:lnTo>
                <a:lnTo>
                  <a:pt x="228852" y="475856"/>
                </a:lnTo>
                <a:lnTo>
                  <a:pt x="266619" y="445088"/>
                </a:lnTo>
                <a:lnTo>
                  <a:pt x="302486" y="406608"/>
                </a:lnTo>
                <a:lnTo>
                  <a:pt x="335310" y="360955"/>
                </a:lnTo>
                <a:lnTo>
                  <a:pt x="362663" y="311126"/>
                </a:lnTo>
                <a:lnTo>
                  <a:pt x="382844" y="260674"/>
                </a:lnTo>
                <a:lnTo>
                  <a:pt x="395794" y="210965"/>
                </a:lnTo>
                <a:lnTo>
                  <a:pt x="401454" y="163365"/>
                </a:lnTo>
                <a:lnTo>
                  <a:pt x="399765" y="119240"/>
                </a:lnTo>
                <a:lnTo>
                  <a:pt x="390668" y="79953"/>
                </a:lnTo>
                <a:lnTo>
                  <a:pt x="350016" y="21362"/>
                </a:lnTo>
                <a:lnTo>
                  <a:pt x="285899" y="0"/>
                </a:lnTo>
                <a:close/>
              </a:path>
            </a:pathLst>
          </a:custGeom>
          <a:solidFill>
            <a:srgbClr val="E3E7F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7" name="Google Shape;1507;p155"/>
          <p:cNvSpPr/>
          <p:nvPr/>
        </p:nvSpPr>
        <p:spPr>
          <a:xfrm>
            <a:off x="2864688" y="552776"/>
            <a:ext cx="177977" cy="228540"/>
          </a:xfrm>
          <a:custGeom>
            <a:avLst/>
            <a:gdLst/>
            <a:ahLst/>
            <a:cxnLst/>
            <a:rect l="l" t="t" r="r" b="b"/>
            <a:pathLst>
              <a:path w="391159" h="502285" extrusionOk="0">
                <a:moveTo>
                  <a:pt x="268211" y="0"/>
                </a:moveTo>
                <a:lnTo>
                  <a:pt x="226751" y="8653"/>
                </a:lnTo>
                <a:lnTo>
                  <a:pt x="183978" y="28872"/>
                </a:lnTo>
                <a:lnTo>
                  <a:pt x="141550" y="59871"/>
                </a:lnTo>
                <a:lnTo>
                  <a:pt x="101124" y="100866"/>
                </a:lnTo>
                <a:lnTo>
                  <a:pt x="64360" y="151074"/>
                </a:lnTo>
                <a:lnTo>
                  <a:pt x="37746" y="199554"/>
                </a:lnTo>
                <a:lnTo>
                  <a:pt x="18109" y="248640"/>
                </a:lnTo>
                <a:lnTo>
                  <a:pt x="5508" y="297003"/>
                </a:lnTo>
                <a:lnTo>
                  <a:pt x="0" y="343316"/>
                </a:lnTo>
                <a:lnTo>
                  <a:pt x="1642" y="386249"/>
                </a:lnTo>
                <a:lnTo>
                  <a:pt x="10493" y="424473"/>
                </a:lnTo>
                <a:lnTo>
                  <a:pt x="50051" y="481485"/>
                </a:lnTo>
                <a:lnTo>
                  <a:pt x="122398" y="502008"/>
                </a:lnTo>
                <a:lnTo>
                  <a:pt x="163856" y="493356"/>
                </a:lnTo>
                <a:lnTo>
                  <a:pt x="206627" y="473140"/>
                </a:lnTo>
                <a:lnTo>
                  <a:pt x="249053" y="442143"/>
                </a:lnTo>
                <a:lnTo>
                  <a:pt x="289477" y="401149"/>
                </a:lnTo>
                <a:lnTo>
                  <a:pt x="326241" y="350942"/>
                </a:lnTo>
                <a:lnTo>
                  <a:pt x="352858" y="302459"/>
                </a:lnTo>
                <a:lnTo>
                  <a:pt x="372496" y="253370"/>
                </a:lnTo>
                <a:lnTo>
                  <a:pt x="385098" y="205005"/>
                </a:lnTo>
                <a:lnTo>
                  <a:pt x="390606" y="158691"/>
                </a:lnTo>
                <a:lnTo>
                  <a:pt x="388964" y="115758"/>
                </a:lnTo>
                <a:lnTo>
                  <a:pt x="380113" y="77533"/>
                </a:lnTo>
                <a:lnTo>
                  <a:pt x="340559" y="20521"/>
                </a:lnTo>
                <a:lnTo>
                  <a:pt x="268211" y="0"/>
                </a:lnTo>
                <a:close/>
              </a:path>
            </a:pathLst>
          </a:custGeom>
          <a:solidFill>
            <a:srgbClr val="E1E6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8" name="Google Shape;1508;p155"/>
          <p:cNvSpPr/>
          <p:nvPr/>
        </p:nvSpPr>
        <p:spPr>
          <a:xfrm>
            <a:off x="2867181" y="555948"/>
            <a:ext cx="172777" cy="222183"/>
          </a:xfrm>
          <a:custGeom>
            <a:avLst/>
            <a:gdLst/>
            <a:ahLst/>
            <a:cxnLst/>
            <a:rect l="l" t="t" r="r" b="b"/>
            <a:pathLst>
              <a:path w="379729" h="488314" extrusionOk="0">
                <a:moveTo>
                  <a:pt x="260699" y="0"/>
                </a:moveTo>
                <a:lnTo>
                  <a:pt x="220392" y="8412"/>
                </a:lnTo>
                <a:lnTo>
                  <a:pt x="178808" y="28068"/>
                </a:lnTo>
                <a:lnTo>
                  <a:pt x="137560" y="58205"/>
                </a:lnTo>
                <a:lnTo>
                  <a:pt x="98258" y="98061"/>
                </a:lnTo>
                <a:lnTo>
                  <a:pt x="62515" y="146874"/>
                </a:lnTo>
                <a:lnTo>
                  <a:pt x="33496" y="200819"/>
                </a:lnTo>
                <a:lnTo>
                  <a:pt x="13348" y="255294"/>
                </a:lnTo>
                <a:lnTo>
                  <a:pt x="2154" y="308369"/>
                </a:lnTo>
                <a:lnTo>
                  <a:pt x="0" y="358117"/>
                </a:lnTo>
                <a:lnTo>
                  <a:pt x="6967" y="402609"/>
                </a:lnTo>
                <a:lnTo>
                  <a:pt x="23140" y="439917"/>
                </a:lnTo>
                <a:lnTo>
                  <a:pt x="48604" y="468111"/>
                </a:lnTo>
                <a:lnTo>
                  <a:pt x="81523" y="484470"/>
                </a:lnTo>
                <a:lnTo>
                  <a:pt x="118942" y="488062"/>
                </a:lnTo>
                <a:lnTo>
                  <a:pt x="159249" y="479649"/>
                </a:lnTo>
                <a:lnTo>
                  <a:pt x="200833" y="459993"/>
                </a:lnTo>
                <a:lnTo>
                  <a:pt x="242082" y="429856"/>
                </a:lnTo>
                <a:lnTo>
                  <a:pt x="281383" y="390000"/>
                </a:lnTo>
                <a:lnTo>
                  <a:pt x="317127" y="341187"/>
                </a:lnTo>
                <a:lnTo>
                  <a:pt x="346146" y="287242"/>
                </a:lnTo>
                <a:lnTo>
                  <a:pt x="366294" y="232767"/>
                </a:lnTo>
                <a:lnTo>
                  <a:pt x="377487" y="179692"/>
                </a:lnTo>
                <a:lnTo>
                  <a:pt x="379642" y="129944"/>
                </a:lnTo>
                <a:lnTo>
                  <a:pt x="372674" y="85452"/>
                </a:lnTo>
                <a:lnTo>
                  <a:pt x="356501" y="48144"/>
                </a:lnTo>
                <a:lnTo>
                  <a:pt x="331037" y="19950"/>
                </a:lnTo>
                <a:lnTo>
                  <a:pt x="298118" y="3591"/>
                </a:lnTo>
                <a:lnTo>
                  <a:pt x="260699" y="0"/>
                </a:lnTo>
                <a:close/>
              </a:path>
            </a:pathLst>
          </a:custGeom>
          <a:solidFill>
            <a:srgbClr val="E0E4E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09" name="Google Shape;1509;p155"/>
          <p:cNvSpPr/>
          <p:nvPr/>
        </p:nvSpPr>
        <p:spPr>
          <a:xfrm>
            <a:off x="2869649" y="559119"/>
            <a:ext cx="167865" cy="215827"/>
          </a:xfrm>
          <a:custGeom>
            <a:avLst/>
            <a:gdLst/>
            <a:ahLst/>
            <a:cxnLst/>
            <a:rect l="l" t="t" r="r" b="b"/>
            <a:pathLst>
              <a:path w="368934" h="474344" extrusionOk="0">
                <a:moveTo>
                  <a:pt x="253251" y="0"/>
                </a:moveTo>
                <a:lnTo>
                  <a:pt x="214095" y="8171"/>
                </a:lnTo>
                <a:lnTo>
                  <a:pt x="173698" y="27265"/>
                </a:lnTo>
                <a:lnTo>
                  <a:pt x="133627" y="56541"/>
                </a:lnTo>
                <a:lnTo>
                  <a:pt x="95447" y="95259"/>
                </a:lnTo>
                <a:lnTo>
                  <a:pt x="60725" y="142678"/>
                </a:lnTo>
                <a:lnTo>
                  <a:pt x="32535" y="195082"/>
                </a:lnTo>
                <a:lnTo>
                  <a:pt x="12964" y="248000"/>
                </a:lnTo>
                <a:lnTo>
                  <a:pt x="2092" y="299559"/>
                </a:lnTo>
                <a:lnTo>
                  <a:pt x="0" y="347886"/>
                </a:lnTo>
                <a:lnTo>
                  <a:pt x="6768" y="391108"/>
                </a:lnTo>
                <a:lnTo>
                  <a:pt x="22478" y="427351"/>
                </a:lnTo>
                <a:lnTo>
                  <a:pt x="47211" y="454742"/>
                </a:lnTo>
                <a:lnTo>
                  <a:pt x="79190" y="470632"/>
                </a:lnTo>
                <a:lnTo>
                  <a:pt x="115539" y="474119"/>
                </a:lnTo>
                <a:lnTo>
                  <a:pt x="154694" y="465945"/>
                </a:lnTo>
                <a:lnTo>
                  <a:pt x="195090" y="446850"/>
                </a:lnTo>
                <a:lnTo>
                  <a:pt x="235161" y="417574"/>
                </a:lnTo>
                <a:lnTo>
                  <a:pt x="273342" y="378856"/>
                </a:lnTo>
                <a:lnTo>
                  <a:pt x="308067" y="331437"/>
                </a:lnTo>
                <a:lnTo>
                  <a:pt x="336257" y="279033"/>
                </a:lnTo>
                <a:lnTo>
                  <a:pt x="355828" y="226115"/>
                </a:lnTo>
                <a:lnTo>
                  <a:pt x="366700" y="174557"/>
                </a:lnTo>
                <a:lnTo>
                  <a:pt x="368793" y="126231"/>
                </a:lnTo>
                <a:lnTo>
                  <a:pt x="362024" y="83011"/>
                </a:lnTo>
                <a:lnTo>
                  <a:pt x="346314" y="46771"/>
                </a:lnTo>
                <a:lnTo>
                  <a:pt x="321581" y="19383"/>
                </a:lnTo>
                <a:lnTo>
                  <a:pt x="289602" y="3490"/>
                </a:lnTo>
                <a:lnTo>
                  <a:pt x="253251" y="0"/>
                </a:lnTo>
                <a:close/>
              </a:path>
            </a:pathLst>
          </a:custGeom>
          <a:solidFill>
            <a:srgbClr val="DFE3E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0" name="Google Shape;1510;p155"/>
          <p:cNvSpPr/>
          <p:nvPr/>
        </p:nvSpPr>
        <p:spPr>
          <a:xfrm>
            <a:off x="2872115" y="562289"/>
            <a:ext cx="162954" cy="209471"/>
          </a:xfrm>
          <a:custGeom>
            <a:avLst/>
            <a:gdLst/>
            <a:ahLst/>
            <a:cxnLst/>
            <a:rect l="l" t="t" r="r" b="b"/>
            <a:pathLst>
              <a:path w="358140" h="460375" extrusionOk="0">
                <a:moveTo>
                  <a:pt x="245804" y="0"/>
                </a:moveTo>
                <a:lnTo>
                  <a:pt x="207798" y="7932"/>
                </a:lnTo>
                <a:lnTo>
                  <a:pt x="168588" y="26464"/>
                </a:lnTo>
                <a:lnTo>
                  <a:pt x="129695" y="54878"/>
                </a:lnTo>
                <a:lnTo>
                  <a:pt x="92638" y="92455"/>
                </a:lnTo>
                <a:lnTo>
                  <a:pt x="58936" y="138475"/>
                </a:lnTo>
                <a:lnTo>
                  <a:pt x="31579" y="189342"/>
                </a:lnTo>
                <a:lnTo>
                  <a:pt x="12584" y="240706"/>
                </a:lnTo>
                <a:lnTo>
                  <a:pt x="2031" y="290750"/>
                </a:lnTo>
                <a:lnTo>
                  <a:pt x="0" y="337655"/>
                </a:lnTo>
                <a:lnTo>
                  <a:pt x="6568" y="379603"/>
                </a:lnTo>
                <a:lnTo>
                  <a:pt x="21815" y="414776"/>
                </a:lnTo>
                <a:lnTo>
                  <a:pt x="45820" y="441357"/>
                </a:lnTo>
                <a:lnTo>
                  <a:pt x="76859" y="456781"/>
                </a:lnTo>
                <a:lnTo>
                  <a:pt x="112141" y="460169"/>
                </a:lnTo>
                <a:lnTo>
                  <a:pt x="150147" y="452238"/>
                </a:lnTo>
                <a:lnTo>
                  <a:pt x="189357" y="433707"/>
                </a:lnTo>
                <a:lnTo>
                  <a:pt x="228250" y="405293"/>
                </a:lnTo>
                <a:lnTo>
                  <a:pt x="265308" y="367715"/>
                </a:lnTo>
                <a:lnTo>
                  <a:pt x="299009" y="321691"/>
                </a:lnTo>
                <a:lnTo>
                  <a:pt x="326367" y="270828"/>
                </a:lnTo>
                <a:lnTo>
                  <a:pt x="345361" y="219467"/>
                </a:lnTo>
                <a:lnTo>
                  <a:pt x="355914" y="169424"/>
                </a:lnTo>
                <a:lnTo>
                  <a:pt x="357946" y="122519"/>
                </a:lnTo>
                <a:lnTo>
                  <a:pt x="351378" y="80570"/>
                </a:lnTo>
                <a:lnTo>
                  <a:pt x="336130" y="45394"/>
                </a:lnTo>
                <a:lnTo>
                  <a:pt x="312125" y="18810"/>
                </a:lnTo>
                <a:lnTo>
                  <a:pt x="281086" y="3386"/>
                </a:lnTo>
                <a:lnTo>
                  <a:pt x="245804" y="0"/>
                </a:lnTo>
                <a:close/>
              </a:path>
            </a:pathLst>
          </a:custGeom>
          <a:solidFill>
            <a:srgbClr val="DFE2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1" name="Google Shape;1511;p155"/>
          <p:cNvSpPr/>
          <p:nvPr/>
        </p:nvSpPr>
        <p:spPr>
          <a:xfrm>
            <a:off x="2874582" y="565462"/>
            <a:ext cx="158042" cy="203114"/>
          </a:xfrm>
          <a:custGeom>
            <a:avLst/>
            <a:gdLst/>
            <a:ahLst/>
            <a:cxnLst/>
            <a:rect l="l" t="t" r="r" b="b"/>
            <a:pathLst>
              <a:path w="347345" h="446405" extrusionOk="0">
                <a:moveTo>
                  <a:pt x="238350" y="0"/>
                </a:moveTo>
                <a:lnTo>
                  <a:pt x="163476" y="25662"/>
                </a:lnTo>
                <a:lnTo>
                  <a:pt x="125762" y="53215"/>
                </a:lnTo>
                <a:lnTo>
                  <a:pt x="89829" y="89655"/>
                </a:lnTo>
                <a:lnTo>
                  <a:pt x="57148" y="134285"/>
                </a:lnTo>
                <a:lnTo>
                  <a:pt x="30620" y="183607"/>
                </a:lnTo>
                <a:lnTo>
                  <a:pt x="12201" y="233412"/>
                </a:lnTo>
                <a:lnTo>
                  <a:pt x="1969" y="281937"/>
                </a:lnTo>
                <a:lnTo>
                  <a:pt x="0" y="327420"/>
                </a:lnTo>
                <a:lnTo>
                  <a:pt x="6371" y="368098"/>
                </a:lnTo>
                <a:lnTo>
                  <a:pt x="21159" y="402206"/>
                </a:lnTo>
                <a:lnTo>
                  <a:pt x="44440" y="427983"/>
                </a:lnTo>
                <a:lnTo>
                  <a:pt x="74535" y="442942"/>
                </a:lnTo>
                <a:lnTo>
                  <a:pt x="108744" y="446226"/>
                </a:lnTo>
                <a:lnTo>
                  <a:pt x="145596" y="438534"/>
                </a:lnTo>
                <a:lnTo>
                  <a:pt x="183615" y="420563"/>
                </a:lnTo>
                <a:lnTo>
                  <a:pt x="221328" y="393008"/>
                </a:lnTo>
                <a:lnTo>
                  <a:pt x="257262" y="356567"/>
                </a:lnTo>
                <a:lnTo>
                  <a:pt x="289942" y="311937"/>
                </a:lnTo>
                <a:lnTo>
                  <a:pt x="316474" y="262615"/>
                </a:lnTo>
                <a:lnTo>
                  <a:pt x="334894" y="212809"/>
                </a:lnTo>
                <a:lnTo>
                  <a:pt x="345127" y="164284"/>
                </a:lnTo>
                <a:lnTo>
                  <a:pt x="347096" y="118801"/>
                </a:lnTo>
                <a:lnTo>
                  <a:pt x="340726" y="78124"/>
                </a:lnTo>
                <a:lnTo>
                  <a:pt x="325939" y="44015"/>
                </a:lnTo>
                <a:lnTo>
                  <a:pt x="302660" y="18238"/>
                </a:lnTo>
                <a:lnTo>
                  <a:pt x="272562" y="3283"/>
                </a:lnTo>
                <a:lnTo>
                  <a:pt x="238350" y="0"/>
                </a:lnTo>
                <a:close/>
              </a:path>
            </a:pathLst>
          </a:custGeom>
          <a:solidFill>
            <a:srgbClr val="DEE1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2" name="Google Shape;1512;p155"/>
          <p:cNvSpPr/>
          <p:nvPr/>
        </p:nvSpPr>
        <p:spPr>
          <a:xfrm>
            <a:off x="2877049" y="569241"/>
            <a:ext cx="153130" cy="195602"/>
          </a:xfrm>
          <a:custGeom>
            <a:avLst/>
            <a:gdLst/>
            <a:ahLst/>
            <a:cxnLst/>
            <a:rect l="l" t="t" r="r" b="b"/>
            <a:pathLst>
              <a:path w="336550" h="429894" extrusionOk="0">
                <a:moveTo>
                  <a:pt x="219216" y="0"/>
                </a:moveTo>
                <a:lnTo>
                  <a:pt x="176839" y="13618"/>
                </a:lnTo>
                <a:lnTo>
                  <a:pt x="133894" y="40329"/>
                </a:lnTo>
                <a:lnTo>
                  <a:pt x="92648" y="79062"/>
                </a:lnTo>
                <a:lnTo>
                  <a:pt x="55368" y="128746"/>
                </a:lnTo>
                <a:lnTo>
                  <a:pt x="29665" y="176527"/>
                </a:lnTo>
                <a:lnTo>
                  <a:pt x="11820" y="224776"/>
                </a:lnTo>
                <a:lnTo>
                  <a:pt x="1907" y="271785"/>
                </a:lnTo>
                <a:lnTo>
                  <a:pt x="0" y="315847"/>
                </a:lnTo>
                <a:lnTo>
                  <a:pt x="6171" y="355254"/>
                </a:lnTo>
                <a:lnTo>
                  <a:pt x="20496" y="388298"/>
                </a:lnTo>
                <a:lnTo>
                  <a:pt x="43047" y="413272"/>
                </a:lnTo>
                <a:lnTo>
                  <a:pt x="77490" y="429059"/>
                </a:lnTo>
                <a:lnTo>
                  <a:pt x="117034" y="429608"/>
                </a:lnTo>
                <a:lnTo>
                  <a:pt x="159411" y="415991"/>
                </a:lnTo>
                <a:lnTo>
                  <a:pt x="202356" y="389279"/>
                </a:lnTo>
                <a:lnTo>
                  <a:pt x="243602" y="350543"/>
                </a:lnTo>
                <a:lnTo>
                  <a:pt x="280882" y="300855"/>
                </a:lnTo>
                <a:lnTo>
                  <a:pt x="306585" y="253074"/>
                </a:lnTo>
                <a:lnTo>
                  <a:pt x="324430" y="204825"/>
                </a:lnTo>
                <a:lnTo>
                  <a:pt x="334343" y="157816"/>
                </a:lnTo>
                <a:lnTo>
                  <a:pt x="336251" y="113754"/>
                </a:lnTo>
                <a:lnTo>
                  <a:pt x="330079" y="74347"/>
                </a:lnTo>
                <a:lnTo>
                  <a:pt x="315754" y="41303"/>
                </a:lnTo>
                <a:lnTo>
                  <a:pt x="293203" y="16329"/>
                </a:lnTo>
                <a:lnTo>
                  <a:pt x="258760" y="546"/>
                </a:lnTo>
                <a:lnTo>
                  <a:pt x="219216" y="0"/>
                </a:lnTo>
                <a:close/>
              </a:path>
            </a:pathLst>
          </a:custGeom>
          <a:solidFill>
            <a:srgbClr val="DDE0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3" name="Google Shape;1513;p155"/>
          <p:cNvSpPr/>
          <p:nvPr/>
        </p:nvSpPr>
        <p:spPr>
          <a:xfrm>
            <a:off x="2879494" y="572392"/>
            <a:ext cx="148218" cy="189246"/>
          </a:xfrm>
          <a:custGeom>
            <a:avLst/>
            <a:gdLst/>
            <a:ahLst/>
            <a:cxnLst/>
            <a:rect l="l" t="t" r="r" b="b"/>
            <a:pathLst>
              <a:path w="325754" h="415925" extrusionOk="0">
                <a:moveTo>
                  <a:pt x="212195" y="0"/>
                </a:moveTo>
                <a:lnTo>
                  <a:pt x="171184" y="13178"/>
                </a:lnTo>
                <a:lnTo>
                  <a:pt x="129623" y="39028"/>
                </a:lnTo>
                <a:lnTo>
                  <a:pt x="89707" y="76512"/>
                </a:lnTo>
                <a:lnTo>
                  <a:pt x="53628" y="124593"/>
                </a:lnTo>
                <a:lnTo>
                  <a:pt x="25350" y="178629"/>
                </a:lnTo>
                <a:lnTo>
                  <a:pt x="7435" y="232907"/>
                </a:lnTo>
                <a:lnTo>
                  <a:pt x="0" y="284803"/>
                </a:lnTo>
                <a:lnTo>
                  <a:pt x="3156" y="331691"/>
                </a:lnTo>
                <a:lnTo>
                  <a:pt x="17020" y="370947"/>
                </a:lnTo>
                <a:lnTo>
                  <a:pt x="41705" y="399946"/>
                </a:lnTo>
                <a:lnTo>
                  <a:pt x="75034" y="415222"/>
                </a:lnTo>
                <a:lnTo>
                  <a:pt x="113301" y="415752"/>
                </a:lnTo>
                <a:lnTo>
                  <a:pt x="154313" y="402573"/>
                </a:lnTo>
                <a:lnTo>
                  <a:pt x="195873" y="376721"/>
                </a:lnTo>
                <a:lnTo>
                  <a:pt x="235788" y="339234"/>
                </a:lnTo>
                <a:lnTo>
                  <a:pt x="271863" y="291148"/>
                </a:lnTo>
                <a:lnTo>
                  <a:pt x="300146" y="237117"/>
                </a:lnTo>
                <a:lnTo>
                  <a:pt x="318063" y="182841"/>
                </a:lnTo>
                <a:lnTo>
                  <a:pt x="325501" y="130947"/>
                </a:lnTo>
                <a:lnTo>
                  <a:pt x="322345" y="84060"/>
                </a:lnTo>
                <a:lnTo>
                  <a:pt x="308481" y="44804"/>
                </a:lnTo>
                <a:lnTo>
                  <a:pt x="283797" y="15806"/>
                </a:lnTo>
                <a:lnTo>
                  <a:pt x="250464" y="530"/>
                </a:lnTo>
                <a:lnTo>
                  <a:pt x="212195" y="0"/>
                </a:lnTo>
                <a:close/>
              </a:path>
            </a:pathLst>
          </a:custGeom>
          <a:solidFill>
            <a:srgbClr val="DCDF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4" name="Google Shape;1514;p155"/>
          <p:cNvSpPr/>
          <p:nvPr/>
        </p:nvSpPr>
        <p:spPr>
          <a:xfrm>
            <a:off x="2881962" y="575542"/>
            <a:ext cx="143306" cy="182890"/>
          </a:xfrm>
          <a:custGeom>
            <a:avLst/>
            <a:gdLst/>
            <a:ahLst/>
            <a:cxnLst/>
            <a:rect l="l" t="t" r="r" b="b"/>
            <a:pathLst>
              <a:path w="314959" h="401955" extrusionOk="0">
                <a:moveTo>
                  <a:pt x="205119" y="0"/>
                </a:moveTo>
                <a:lnTo>
                  <a:pt x="165475" y="12737"/>
                </a:lnTo>
                <a:lnTo>
                  <a:pt x="125301" y="37724"/>
                </a:lnTo>
                <a:lnTo>
                  <a:pt x="86717" y="73961"/>
                </a:lnTo>
                <a:lnTo>
                  <a:pt x="51841" y="120443"/>
                </a:lnTo>
                <a:lnTo>
                  <a:pt x="24505" y="172677"/>
                </a:lnTo>
                <a:lnTo>
                  <a:pt x="7188" y="225144"/>
                </a:lnTo>
                <a:lnTo>
                  <a:pt x="0" y="275308"/>
                </a:lnTo>
                <a:lnTo>
                  <a:pt x="3051" y="320632"/>
                </a:lnTo>
                <a:lnTo>
                  <a:pt x="16453" y="358579"/>
                </a:lnTo>
                <a:lnTo>
                  <a:pt x="40315" y="386612"/>
                </a:lnTo>
                <a:lnTo>
                  <a:pt x="72536" y="401381"/>
                </a:lnTo>
                <a:lnTo>
                  <a:pt x="109529" y="401895"/>
                </a:lnTo>
                <a:lnTo>
                  <a:pt x="149172" y="389156"/>
                </a:lnTo>
                <a:lnTo>
                  <a:pt x="189346" y="364168"/>
                </a:lnTo>
                <a:lnTo>
                  <a:pt x="227931" y="327933"/>
                </a:lnTo>
                <a:lnTo>
                  <a:pt x="262806" y="281454"/>
                </a:lnTo>
                <a:lnTo>
                  <a:pt x="290142" y="229219"/>
                </a:lnTo>
                <a:lnTo>
                  <a:pt x="307460" y="176751"/>
                </a:lnTo>
                <a:lnTo>
                  <a:pt x="314648" y="126585"/>
                </a:lnTo>
                <a:lnTo>
                  <a:pt x="311596" y="81261"/>
                </a:lnTo>
                <a:lnTo>
                  <a:pt x="298194" y="43315"/>
                </a:lnTo>
                <a:lnTo>
                  <a:pt x="274332" y="15285"/>
                </a:lnTo>
                <a:lnTo>
                  <a:pt x="242111" y="515"/>
                </a:lnTo>
                <a:lnTo>
                  <a:pt x="205119" y="0"/>
                </a:lnTo>
                <a:close/>
              </a:path>
            </a:pathLst>
          </a:custGeom>
          <a:solidFill>
            <a:srgbClr val="DADF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5" name="Google Shape;1515;p155"/>
          <p:cNvSpPr/>
          <p:nvPr/>
        </p:nvSpPr>
        <p:spPr>
          <a:xfrm>
            <a:off x="2884428" y="578692"/>
            <a:ext cx="138395" cy="176822"/>
          </a:xfrm>
          <a:custGeom>
            <a:avLst/>
            <a:gdLst/>
            <a:ahLst/>
            <a:cxnLst/>
            <a:rect l="l" t="t" r="r" b="b"/>
            <a:pathLst>
              <a:path w="304165" h="388619" extrusionOk="0">
                <a:moveTo>
                  <a:pt x="198050" y="0"/>
                </a:moveTo>
                <a:lnTo>
                  <a:pt x="159772" y="12299"/>
                </a:lnTo>
                <a:lnTo>
                  <a:pt x="120981" y="36426"/>
                </a:lnTo>
                <a:lnTo>
                  <a:pt x="83724" y="71413"/>
                </a:lnTo>
                <a:lnTo>
                  <a:pt x="50050" y="116293"/>
                </a:lnTo>
                <a:lnTo>
                  <a:pt x="23657" y="166726"/>
                </a:lnTo>
                <a:lnTo>
                  <a:pt x="6938" y="217384"/>
                </a:lnTo>
                <a:lnTo>
                  <a:pt x="0" y="265817"/>
                </a:lnTo>
                <a:lnTo>
                  <a:pt x="2947" y="309577"/>
                </a:lnTo>
                <a:lnTo>
                  <a:pt x="15885" y="346214"/>
                </a:lnTo>
                <a:lnTo>
                  <a:pt x="38921" y="373279"/>
                </a:lnTo>
                <a:lnTo>
                  <a:pt x="70033" y="387538"/>
                </a:lnTo>
                <a:lnTo>
                  <a:pt x="105752" y="388034"/>
                </a:lnTo>
                <a:lnTo>
                  <a:pt x="144031" y="375735"/>
                </a:lnTo>
                <a:lnTo>
                  <a:pt x="182822" y="351608"/>
                </a:lnTo>
                <a:lnTo>
                  <a:pt x="220076" y="316620"/>
                </a:lnTo>
                <a:lnTo>
                  <a:pt x="253746" y="271740"/>
                </a:lnTo>
                <a:lnTo>
                  <a:pt x="280139" y="221311"/>
                </a:lnTo>
                <a:lnTo>
                  <a:pt x="296860" y="170654"/>
                </a:lnTo>
                <a:lnTo>
                  <a:pt x="303800" y="122220"/>
                </a:lnTo>
                <a:lnTo>
                  <a:pt x="300854" y="78458"/>
                </a:lnTo>
                <a:lnTo>
                  <a:pt x="287914" y="41820"/>
                </a:lnTo>
                <a:lnTo>
                  <a:pt x="264874" y="14754"/>
                </a:lnTo>
                <a:lnTo>
                  <a:pt x="233767" y="495"/>
                </a:lnTo>
                <a:lnTo>
                  <a:pt x="198050" y="0"/>
                </a:lnTo>
                <a:close/>
              </a:path>
            </a:pathLst>
          </a:custGeom>
          <a:solidFill>
            <a:srgbClr val="D9DE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6" name="Google Shape;1516;p155"/>
          <p:cNvSpPr/>
          <p:nvPr/>
        </p:nvSpPr>
        <p:spPr>
          <a:xfrm>
            <a:off x="2886894" y="581843"/>
            <a:ext cx="133483" cy="170466"/>
          </a:xfrm>
          <a:custGeom>
            <a:avLst/>
            <a:gdLst/>
            <a:ahLst/>
            <a:cxnLst/>
            <a:rect l="l" t="t" r="r" b="b"/>
            <a:pathLst>
              <a:path w="293370" h="374650" extrusionOk="0">
                <a:moveTo>
                  <a:pt x="190981" y="0"/>
                </a:moveTo>
                <a:lnTo>
                  <a:pt x="154069" y="11859"/>
                </a:lnTo>
                <a:lnTo>
                  <a:pt x="116664" y="35125"/>
                </a:lnTo>
                <a:lnTo>
                  <a:pt x="80738" y="68863"/>
                </a:lnTo>
                <a:lnTo>
                  <a:pt x="48267" y="112141"/>
                </a:lnTo>
                <a:lnTo>
                  <a:pt x="22815" y="160773"/>
                </a:lnTo>
                <a:lnTo>
                  <a:pt x="6692" y="209621"/>
                </a:lnTo>
                <a:lnTo>
                  <a:pt x="0" y="256325"/>
                </a:lnTo>
                <a:lnTo>
                  <a:pt x="2841" y="298523"/>
                </a:lnTo>
                <a:lnTo>
                  <a:pt x="15318" y="333853"/>
                </a:lnTo>
                <a:lnTo>
                  <a:pt x="37535" y="359954"/>
                </a:lnTo>
                <a:lnTo>
                  <a:pt x="67536" y="373701"/>
                </a:lnTo>
                <a:lnTo>
                  <a:pt x="101979" y="374178"/>
                </a:lnTo>
                <a:lnTo>
                  <a:pt x="138890" y="362318"/>
                </a:lnTo>
                <a:lnTo>
                  <a:pt x="176296" y="339053"/>
                </a:lnTo>
                <a:lnTo>
                  <a:pt x="212222" y="305317"/>
                </a:lnTo>
                <a:lnTo>
                  <a:pt x="244693" y="262044"/>
                </a:lnTo>
                <a:lnTo>
                  <a:pt x="270144" y="213412"/>
                </a:lnTo>
                <a:lnTo>
                  <a:pt x="286268" y="164563"/>
                </a:lnTo>
                <a:lnTo>
                  <a:pt x="292960" y="117859"/>
                </a:lnTo>
                <a:lnTo>
                  <a:pt x="290119" y="75662"/>
                </a:lnTo>
                <a:lnTo>
                  <a:pt x="277641" y="40332"/>
                </a:lnTo>
                <a:lnTo>
                  <a:pt x="255424" y="14231"/>
                </a:lnTo>
                <a:lnTo>
                  <a:pt x="225424" y="479"/>
                </a:lnTo>
                <a:lnTo>
                  <a:pt x="190981" y="0"/>
                </a:lnTo>
                <a:close/>
              </a:path>
            </a:pathLst>
          </a:custGeom>
          <a:solidFill>
            <a:srgbClr val="D7DDE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7" name="Google Shape;1517;p155"/>
          <p:cNvSpPr/>
          <p:nvPr/>
        </p:nvSpPr>
        <p:spPr>
          <a:xfrm>
            <a:off x="2889363" y="584711"/>
            <a:ext cx="128572" cy="164687"/>
          </a:xfrm>
          <a:custGeom>
            <a:avLst/>
            <a:gdLst/>
            <a:ahLst/>
            <a:cxnLst/>
            <a:rect l="l" t="t" r="r" b="b"/>
            <a:pathLst>
              <a:path w="282575" h="361950" extrusionOk="0">
                <a:moveTo>
                  <a:pt x="210714" y="0"/>
                </a:moveTo>
                <a:lnTo>
                  <a:pt x="169861" y="3817"/>
                </a:lnTo>
                <a:lnTo>
                  <a:pt x="126682" y="24228"/>
                </a:lnTo>
                <a:lnTo>
                  <a:pt x="84462" y="59677"/>
                </a:lnTo>
                <a:lnTo>
                  <a:pt x="46485" y="108610"/>
                </a:lnTo>
                <a:lnTo>
                  <a:pt x="21972" y="155442"/>
                </a:lnTo>
                <a:lnTo>
                  <a:pt x="6444" y="202483"/>
                </a:lnTo>
                <a:lnTo>
                  <a:pt x="0" y="247459"/>
                </a:lnTo>
                <a:lnTo>
                  <a:pt x="2735" y="288096"/>
                </a:lnTo>
                <a:lnTo>
                  <a:pt x="14750" y="322118"/>
                </a:lnTo>
                <a:lnTo>
                  <a:pt x="36140" y="347250"/>
                </a:lnTo>
                <a:lnTo>
                  <a:pt x="71383" y="361576"/>
                </a:lnTo>
                <a:lnTo>
                  <a:pt x="112238" y="357755"/>
                </a:lnTo>
                <a:lnTo>
                  <a:pt x="155420" y="337342"/>
                </a:lnTo>
                <a:lnTo>
                  <a:pt x="197643" y="301892"/>
                </a:lnTo>
                <a:lnTo>
                  <a:pt x="235621" y="252960"/>
                </a:lnTo>
                <a:lnTo>
                  <a:pt x="260130" y="206129"/>
                </a:lnTo>
                <a:lnTo>
                  <a:pt x="275656" y="159089"/>
                </a:lnTo>
                <a:lnTo>
                  <a:pt x="282101" y="114116"/>
                </a:lnTo>
                <a:lnTo>
                  <a:pt x="279365" y="73482"/>
                </a:lnTo>
                <a:lnTo>
                  <a:pt x="267349" y="39462"/>
                </a:lnTo>
                <a:lnTo>
                  <a:pt x="245955" y="14330"/>
                </a:lnTo>
                <a:lnTo>
                  <a:pt x="210714" y="0"/>
                </a:lnTo>
                <a:close/>
              </a:path>
            </a:pathLst>
          </a:custGeom>
          <a:solidFill>
            <a:srgbClr val="D6DC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8" name="Google Shape;1518;p155"/>
          <p:cNvSpPr/>
          <p:nvPr/>
        </p:nvSpPr>
        <p:spPr>
          <a:xfrm>
            <a:off x="2892063" y="587873"/>
            <a:ext cx="123082" cy="158331"/>
          </a:xfrm>
          <a:custGeom>
            <a:avLst/>
            <a:gdLst/>
            <a:ahLst/>
            <a:cxnLst/>
            <a:rect l="l" t="t" r="r" b="b"/>
            <a:pathLst>
              <a:path w="270509" h="347980" extrusionOk="0">
                <a:moveTo>
                  <a:pt x="202103" y="0"/>
                </a:moveTo>
                <a:lnTo>
                  <a:pt x="162821" y="3670"/>
                </a:lnTo>
                <a:lnTo>
                  <a:pt x="121300" y="23296"/>
                </a:lnTo>
                <a:lnTo>
                  <a:pt x="80700" y="57384"/>
                </a:lnTo>
                <a:lnTo>
                  <a:pt x="44182" y="104439"/>
                </a:lnTo>
                <a:lnTo>
                  <a:pt x="16932" y="158565"/>
                </a:lnTo>
                <a:lnTo>
                  <a:pt x="2150" y="212352"/>
                </a:lnTo>
                <a:lnTo>
                  <a:pt x="0" y="262022"/>
                </a:lnTo>
                <a:lnTo>
                  <a:pt x="10644" y="303793"/>
                </a:lnTo>
                <a:lnTo>
                  <a:pt x="34246" y="333885"/>
                </a:lnTo>
                <a:lnTo>
                  <a:pt x="68128" y="347663"/>
                </a:lnTo>
                <a:lnTo>
                  <a:pt x="107410" y="343993"/>
                </a:lnTo>
                <a:lnTo>
                  <a:pt x="148931" y="324369"/>
                </a:lnTo>
                <a:lnTo>
                  <a:pt x="189531" y="290285"/>
                </a:lnTo>
                <a:lnTo>
                  <a:pt x="226049" y="243234"/>
                </a:lnTo>
                <a:lnTo>
                  <a:pt x="253296" y="189104"/>
                </a:lnTo>
                <a:lnTo>
                  <a:pt x="268077" y="135316"/>
                </a:lnTo>
                <a:lnTo>
                  <a:pt x="270229" y="85646"/>
                </a:lnTo>
                <a:lnTo>
                  <a:pt x="259587" y="43874"/>
                </a:lnTo>
                <a:lnTo>
                  <a:pt x="235986" y="13777"/>
                </a:lnTo>
                <a:lnTo>
                  <a:pt x="202103" y="0"/>
                </a:lnTo>
                <a:close/>
              </a:path>
            </a:pathLst>
          </a:custGeom>
          <a:solidFill>
            <a:srgbClr val="D4DBE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19" name="Google Shape;1519;p155"/>
          <p:cNvSpPr/>
          <p:nvPr/>
        </p:nvSpPr>
        <p:spPr>
          <a:xfrm>
            <a:off x="2894522" y="591037"/>
            <a:ext cx="118170" cy="151975"/>
          </a:xfrm>
          <a:custGeom>
            <a:avLst/>
            <a:gdLst/>
            <a:ahLst/>
            <a:cxnLst/>
            <a:rect l="l" t="t" r="r" b="b"/>
            <a:pathLst>
              <a:path w="259715" h="334010" extrusionOk="0">
                <a:moveTo>
                  <a:pt x="194017" y="0"/>
                </a:moveTo>
                <a:lnTo>
                  <a:pt x="116449" y="22366"/>
                </a:lnTo>
                <a:lnTo>
                  <a:pt x="77475" y="55087"/>
                </a:lnTo>
                <a:lnTo>
                  <a:pt x="42418" y="100256"/>
                </a:lnTo>
                <a:lnTo>
                  <a:pt x="16257" y="152217"/>
                </a:lnTo>
                <a:lnTo>
                  <a:pt x="2066" y="203853"/>
                </a:lnTo>
                <a:lnTo>
                  <a:pt x="0" y="251536"/>
                </a:lnTo>
                <a:lnTo>
                  <a:pt x="10215" y="291638"/>
                </a:lnTo>
                <a:lnTo>
                  <a:pt x="32868" y="320530"/>
                </a:lnTo>
                <a:lnTo>
                  <a:pt x="65400" y="333754"/>
                </a:lnTo>
                <a:lnTo>
                  <a:pt x="103113" y="330229"/>
                </a:lnTo>
                <a:lnTo>
                  <a:pt x="142973" y="311388"/>
                </a:lnTo>
                <a:lnTo>
                  <a:pt x="181948" y="278666"/>
                </a:lnTo>
                <a:lnTo>
                  <a:pt x="217005" y="233498"/>
                </a:lnTo>
                <a:lnTo>
                  <a:pt x="243161" y="181537"/>
                </a:lnTo>
                <a:lnTo>
                  <a:pt x="257349" y="129901"/>
                </a:lnTo>
                <a:lnTo>
                  <a:pt x="259414" y="82218"/>
                </a:lnTo>
                <a:lnTo>
                  <a:pt x="249197" y="42116"/>
                </a:lnTo>
                <a:lnTo>
                  <a:pt x="226544" y="13224"/>
                </a:lnTo>
                <a:lnTo>
                  <a:pt x="194017" y="0"/>
                </a:lnTo>
                <a:close/>
              </a:path>
            </a:pathLst>
          </a:custGeom>
          <a:solidFill>
            <a:srgbClr val="D3DAE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0" name="Google Shape;1520;p155"/>
          <p:cNvSpPr/>
          <p:nvPr/>
        </p:nvSpPr>
        <p:spPr>
          <a:xfrm>
            <a:off x="2896980" y="594199"/>
            <a:ext cx="113259" cy="145618"/>
          </a:xfrm>
          <a:custGeom>
            <a:avLst/>
            <a:gdLst/>
            <a:ahLst/>
            <a:cxnLst/>
            <a:rect l="l" t="t" r="r" b="b"/>
            <a:pathLst>
              <a:path w="248920" h="320039" extrusionOk="0">
                <a:moveTo>
                  <a:pt x="185933" y="0"/>
                </a:moveTo>
                <a:lnTo>
                  <a:pt x="111595" y="21434"/>
                </a:lnTo>
                <a:lnTo>
                  <a:pt x="74243" y="52794"/>
                </a:lnTo>
                <a:lnTo>
                  <a:pt x="40646" y="96085"/>
                </a:lnTo>
                <a:lnTo>
                  <a:pt x="15579" y="145881"/>
                </a:lnTo>
                <a:lnTo>
                  <a:pt x="1979" y="195365"/>
                </a:lnTo>
                <a:lnTo>
                  <a:pt x="0" y="241060"/>
                </a:lnTo>
                <a:lnTo>
                  <a:pt x="9791" y="279489"/>
                </a:lnTo>
                <a:lnTo>
                  <a:pt x="31504" y="307175"/>
                </a:lnTo>
                <a:lnTo>
                  <a:pt x="62676" y="319847"/>
                </a:lnTo>
                <a:lnTo>
                  <a:pt x="98816" y="316470"/>
                </a:lnTo>
                <a:lnTo>
                  <a:pt x="137015" y="298415"/>
                </a:lnTo>
                <a:lnTo>
                  <a:pt x="174367" y="267059"/>
                </a:lnTo>
                <a:lnTo>
                  <a:pt x="207964" y="223772"/>
                </a:lnTo>
                <a:lnTo>
                  <a:pt x="233030" y="173976"/>
                </a:lnTo>
                <a:lnTo>
                  <a:pt x="246627" y="124492"/>
                </a:lnTo>
                <a:lnTo>
                  <a:pt x="248606" y="78795"/>
                </a:lnTo>
                <a:lnTo>
                  <a:pt x="238815" y="40362"/>
                </a:lnTo>
                <a:lnTo>
                  <a:pt x="217105" y="12672"/>
                </a:lnTo>
                <a:lnTo>
                  <a:pt x="185933" y="0"/>
                </a:lnTo>
                <a:close/>
              </a:path>
            </a:pathLst>
          </a:custGeom>
          <a:solidFill>
            <a:srgbClr val="D2D9E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1" name="Google Shape;1521;p155"/>
          <p:cNvSpPr/>
          <p:nvPr/>
        </p:nvSpPr>
        <p:spPr>
          <a:xfrm>
            <a:off x="2899438" y="597360"/>
            <a:ext cx="108347" cy="139261"/>
          </a:xfrm>
          <a:custGeom>
            <a:avLst/>
            <a:gdLst/>
            <a:ahLst/>
            <a:cxnLst/>
            <a:rect l="l" t="t" r="r" b="b"/>
            <a:pathLst>
              <a:path w="238125" h="306069" extrusionOk="0">
                <a:moveTo>
                  <a:pt x="177850" y="0"/>
                </a:moveTo>
                <a:lnTo>
                  <a:pt x="106741" y="20498"/>
                </a:lnTo>
                <a:lnTo>
                  <a:pt x="71012" y="50492"/>
                </a:lnTo>
                <a:lnTo>
                  <a:pt x="38875" y="91897"/>
                </a:lnTo>
                <a:lnTo>
                  <a:pt x="14898" y="139533"/>
                </a:lnTo>
                <a:lnTo>
                  <a:pt x="1892" y="186869"/>
                </a:lnTo>
                <a:lnTo>
                  <a:pt x="0" y="230580"/>
                </a:lnTo>
                <a:lnTo>
                  <a:pt x="9365" y="267340"/>
                </a:lnTo>
                <a:lnTo>
                  <a:pt x="30131" y="293825"/>
                </a:lnTo>
                <a:lnTo>
                  <a:pt x="59948" y="305948"/>
                </a:lnTo>
                <a:lnTo>
                  <a:pt x="94517" y="302718"/>
                </a:lnTo>
                <a:lnTo>
                  <a:pt x="131057" y="285448"/>
                </a:lnTo>
                <a:lnTo>
                  <a:pt x="166786" y="255450"/>
                </a:lnTo>
                <a:lnTo>
                  <a:pt x="198923" y="214041"/>
                </a:lnTo>
                <a:lnTo>
                  <a:pt x="222901" y="166410"/>
                </a:lnTo>
                <a:lnTo>
                  <a:pt x="235909" y="119077"/>
                </a:lnTo>
                <a:lnTo>
                  <a:pt x="237803" y="75368"/>
                </a:lnTo>
                <a:lnTo>
                  <a:pt x="228437" y="38608"/>
                </a:lnTo>
                <a:lnTo>
                  <a:pt x="207667" y="12123"/>
                </a:lnTo>
                <a:lnTo>
                  <a:pt x="177850" y="0"/>
                </a:lnTo>
                <a:close/>
              </a:path>
            </a:pathLst>
          </a:custGeom>
          <a:solidFill>
            <a:srgbClr val="D2D7E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2" name="Google Shape;1522;p155"/>
          <p:cNvSpPr/>
          <p:nvPr/>
        </p:nvSpPr>
        <p:spPr>
          <a:xfrm>
            <a:off x="2901700" y="600270"/>
            <a:ext cx="103724" cy="133483"/>
          </a:xfrm>
          <a:custGeom>
            <a:avLst/>
            <a:gdLst/>
            <a:ahLst/>
            <a:cxnLst/>
            <a:rect l="l" t="t" r="r" b="b"/>
            <a:pathLst>
              <a:path w="227965" h="293369" extrusionOk="0">
                <a:moveTo>
                  <a:pt x="162269" y="0"/>
                </a:moveTo>
                <a:lnTo>
                  <a:pt x="119831" y="10284"/>
                </a:lnTo>
                <a:lnTo>
                  <a:pt x="76527" y="40527"/>
                </a:lnTo>
                <a:lnTo>
                  <a:pt x="37543" y="88278"/>
                </a:lnTo>
                <a:lnTo>
                  <a:pt x="10564" y="145192"/>
                </a:lnTo>
                <a:lnTo>
                  <a:pt x="0" y="200422"/>
                </a:lnTo>
                <a:lnTo>
                  <a:pt x="6120" y="247766"/>
                </a:lnTo>
                <a:lnTo>
                  <a:pt x="29197" y="281023"/>
                </a:lnTo>
                <a:lnTo>
                  <a:pt x="65586" y="293147"/>
                </a:lnTo>
                <a:lnTo>
                  <a:pt x="108025" y="282862"/>
                </a:lnTo>
                <a:lnTo>
                  <a:pt x="151328" y="252619"/>
                </a:lnTo>
                <a:lnTo>
                  <a:pt x="190312" y="204868"/>
                </a:lnTo>
                <a:lnTo>
                  <a:pt x="217290" y="147956"/>
                </a:lnTo>
                <a:lnTo>
                  <a:pt x="227852" y="92729"/>
                </a:lnTo>
                <a:lnTo>
                  <a:pt x="221731" y="45385"/>
                </a:lnTo>
                <a:lnTo>
                  <a:pt x="198659" y="12124"/>
                </a:lnTo>
                <a:lnTo>
                  <a:pt x="162269" y="0"/>
                </a:lnTo>
                <a:close/>
              </a:path>
            </a:pathLst>
          </a:custGeom>
          <a:solidFill>
            <a:srgbClr val="D0D6E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3" name="Google Shape;1523;p155"/>
          <p:cNvSpPr/>
          <p:nvPr/>
        </p:nvSpPr>
        <p:spPr>
          <a:xfrm>
            <a:off x="2904167" y="603445"/>
            <a:ext cx="98812" cy="127127"/>
          </a:xfrm>
          <a:custGeom>
            <a:avLst/>
            <a:gdLst/>
            <a:ahLst/>
            <a:cxnLst/>
            <a:rect l="l" t="t" r="r" b="b"/>
            <a:pathLst>
              <a:path w="217170" h="279400" extrusionOk="0">
                <a:moveTo>
                  <a:pt x="154544" y="0"/>
                </a:moveTo>
                <a:lnTo>
                  <a:pt x="114128" y="9794"/>
                </a:lnTo>
                <a:lnTo>
                  <a:pt x="72888" y="38597"/>
                </a:lnTo>
                <a:lnTo>
                  <a:pt x="35761" y="84074"/>
                </a:lnTo>
                <a:lnTo>
                  <a:pt x="10062" y="138278"/>
                </a:lnTo>
                <a:lnTo>
                  <a:pt x="0" y="190877"/>
                </a:lnTo>
                <a:lnTo>
                  <a:pt x="5828" y="235966"/>
                </a:lnTo>
                <a:lnTo>
                  <a:pt x="27802" y="267636"/>
                </a:lnTo>
                <a:lnTo>
                  <a:pt x="62464" y="279187"/>
                </a:lnTo>
                <a:lnTo>
                  <a:pt x="102883" y="269396"/>
                </a:lnTo>
                <a:lnTo>
                  <a:pt x="144123" y="240593"/>
                </a:lnTo>
                <a:lnTo>
                  <a:pt x="181251" y="195111"/>
                </a:lnTo>
                <a:lnTo>
                  <a:pt x="206944" y="140909"/>
                </a:lnTo>
                <a:lnTo>
                  <a:pt x="217003" y="88312"/>
                </a:lnTo>
                <a:lnTo>
                  <a:pt x="211174" y="43224"/>
                </a:lnTo>
                <a:lnTo>
                  <a:pt x="189200" y="11549"/>
                </a:lnTo>
                <a:lnTo>
                  <a:pt x="154544" y="0"/>
                </a:lnTo>
                <a:close/>
              </a:path>
            </a:pathLst>
          </a:custGeom>
          <a:solidFill>
            <a:srgbClr val="CFD4E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4" name="Google Shape;1524;p155"/>
          <p:cNvSpPr/>
          <p:nvPr/>
        </p:nvSpPr>
        <p:spPr>
          <a:xfrm>
            <a:off x="2906636" y="606620"/>
            <a:ext cx="93901" cy="120771"/>
          </a:xfrm>
          <a:custGeom>
            <a:avLst/>
            <a:gdLst/>
            <a:ahLst/>
            <a:cxnLst/>
            <a:rect l="l" t="t" r="r" b="b"/>
            <a:pathLst>
              <a:path w="206375" h="265430" extrusionOk="0">
                <a:moveTo>
                  <a:pt x="146812" y="0"/>
                </a:moveTo>
                <a:lnTo>
                  <a:pt x="108416" y="9306"/>
                </a:lnTo>
                <a:lnTo>
                  <a:pt x="69237" y="36671"/>
                </a:lnTo>
                <a:lnTo>
                  <a:pt x="33965" y="79875"/>
                </a:lnTo>
                <a:lnTo>
                  <a:pt x="9556" y="131369"/>
                </a:lnTo>
                <a:lnTo>
                  <a:pt x="0" y="181339"/>
                </a:lnTo>
                <a:lnTo>
                  <a:pt x="5538" y="224174"/>
                </a:lnTo>
                <a:lnTo>
                  <a:pt x="26413" y="254264"/>
                </a:lnTo>
                <a:lnTo>
                  <a:pt x="59336" y="265229"/>
                </a:lnTo>
                <a:lnTo>
                  <a:pt x="97730" y="255923"/>
                </a:lnTo>
                <a:lnTo>
                  <a:pt x="136909" y="228561"/>
                </a:lnTo>
                <a:lnTo>
                  <a:pt x="172185" y="185358"/>
                </a:lnTo>
                <a:lnTo>
                  <a:pt x="196594" y="133864"/>
                </a:lnTo>
                <a:lnTo>
                  <a:pt x="206150" y="83894"/>
                </a:lnTo>
                <a:lnTo>
                  <a:pt x="200612" y="41059"/>
                </a:lnTo>
                <a:lnTo>
                  <a:pt x="179737" y="10969"/>
                </a:lnTo>
                <a:lnTo>
                  <a:pt x="146812" y="0"/>
                </a:lnTo>
                <a:close/>
              </a:path>
            </a:pathLst>
          </a:custGeom>
          <a:solidFill>
            <a:srgbClr val="CED3E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525" name="Google Shape;1525;p155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9101" y="609795"/>
            <a:ext cx="88814" cy="11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p155"/>
          <p:cNvSpPr/>
          <p:nvPr/>
        </p:nvSpPr>
        <p:spPr>
          <a:xfrm>
            <a:off x="3064437" y="598894"/>
            <a:ext cx="25425" cy="13868"/>
          </a:xfrm>
          <a:custGeom>
            <a:avLst/>
            <a:gdLst/>
            <a:ahLst/>
            <a:cxnLst/>
            <a:rect l="l" t="t" r="r" b="b"/>
            <a:pathLst>
              <a:path w="55879" h="30480" extrusionOk="0">
                <a:moveTo>
                  <a:pt x="54846" y="8053"/>
                </a:moveTo>
                <a:lnTo>
                  <a:pt x="26660" y="8053"/>
                </a:lnTo>
                <a:lnTo>
                  <a:pt x="25614" y="9465"/>
                </a:lnTo>
                <a:lnTo>
                  <a:pt x="20604" y="12333"/>
                </a:lnTo>
                <a:lnTo>
                  <a:pt x="12352" y="15037"/>
                </a:lnTo>
                <a:lnTo>
                  <a:pt x="4508" y="17440"/>
                </a:lnTo>
                <a:lnTo>
                  <a:pt x="721" y="19402"/>
                </a:lnTo>
                <a:lnTo>
                  <a:pt x="0" y="21661"/>
                </a:lnTo>
                <a:lnTo>
                  <a:pt x="2688" y="21713"/>
                </a:lnTo>
                <a:lnTo>
                  <a:pt x="10386" y="22916"/>
                </a:lnTo>
                <a:lnTo>
                  <a:pt x="10825" y="30248"/>
                </a:lnTo>
                <a:lnTo>
                  <a:pt x="25207" y="29307"/>
                </a:lnTo>
                <a:lnTo>
                  <a:pt x="36283" y="24474"/>
                </a:lnTo>
                <a:lnTo>
                  <a:pt x="42308" y="21933"/>
                </a:lnTo>
                <a:lnTo>
                  <a:pt x="55748" y="20845"/>
                </a:lnTo>
                <a:lnTo>
                  <a:pt x="54846" y="8053"/>
                </a:lnTo>
                <a:close/>
              </a:path>
              <a:path w="55879" h="30480" extrusionOk="0">
                <a:moveTo>
                  <a:pt x="14758" y="0"/>
                </a:moveTo>
                <a:lnTo>
                  <a:pt x="16023" y="7415"/>
                </a:lnTo>
                <a:lnTo>
                  <a:pt x="20918" y="7677"/>
                </a:lnTo>
                <a:lnTo>
                  <a:pt x="24255" y="8158"/>
                </a:lnTo>
                <a:lnTo>
                  <a:pt x="26660" y="8053"/>
                </a:lnTo>
                <a:lnTo>
                  <a:pt x="54846" y="8053"/>
                </a:lnTo>
                <a:lnTo>
                  <a:pt x="54671" y="5564"/>
                </a:lnTo>
                <a:lnTo>
                  <a:pt x="43259" y="5564"/>
                </a:lnTo>
                <a:lnTo>
                  <a:pt x="40023" y="3744"/>
                </a:lnTo>
                <a:lnTo>
                  <a:pt x="21703" y="3744"/>
                </a:lnTo>
                <a:lnTo>
                  <a:pt x="14758" y="0"/>
                </a:lnTo>
                <a:close/>
              </a:path>
              <a:path w="55879" h="30480" extrusionOk="0">
                <a:moveTo>
                  <a:pt x="54629" y="4968"/>
                </a:moveTo>
                <a:lnTo>
                  <a:pt x="51972" y="5010"/>
                </a:lnTo>
                <a:lnTo>
                  <a:pt x="43259" y="5564"/>
                </a:lnTo>
                <a:lnTo>
                  <a:pt x="54671" y="5564"/>
                </a:lnTo>
                <a:lnTo>
                  <a:pt x="54629" y="4968"/>
                </a:lnTo>
                <a:close/>
              </a:path>
              <a:path w="55879" h="30480" extrusionOk="0">
                <a:moveTo>
                  <a:pt x="30081" y="1412"/>
                </a:moveTo>
                <a:lnTo>
                  <a:pt x="21703" y="3744"/>
                </a:lnTo>
                <a:lnTo>
                  <a:pt x="40023" y="3744"/>
                </a:lnTo>
                <a:lnTo>
                  <a:pt x="37611" y="2363"/>
                </a:lnTo>
                <a:lnTo>
                  <a:pt x="30081" y="1412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7" name="Google Shape;1527;p155"/>
          <p:cNvSpPr/>
          <p:nvPr/>
        </p:nvSpPr>
        <p:spPr>
          <a:xfrm>
            <a:off x="3086826" y="561490"/>
            <a:ext cx="84077" cy="49695"/>
          </a:xfrm>
          <a:custGeom>
            <a:avLst/>
            <a:gdLst/>
            <a:ahLst/>
            <a:cxnLst/>
            <a:rect l="l" t="t" r="r" b="b"/>
            <a:pathLst>
              <a:path w="184784" h="109219" extrusionOk="0">
                <a:moveTo>
                  <a:pt x="184581" y="16002"/>
                </a:moveTo>
                <a:lnTo>
                  <a:pt x="181940" y="7327"/>
                </a:lnTo>
                <a:lnTo>
                  <a:pt x="177355" y="1295"/>
                </a:lnTo>
                <a:lnTo>
                  <a:pt x="169125" y="0"/>
                </a:lnTo>
                <a:lnTo>
                  <a:pt x="155587" y="5499"/>
                </a:lnTo>
                <a:lnTo>
                  <a:pt x="146799" y="11049"/>
                </a:lnTo>
                <a:lnTo>
                  <a:pt x="129921" y="22059"/>
                </a:lnTo>
                <a:lnTo>
                  <a:pt x="86385" y="51155"/>
                </a:lnTo>
                <a:lnTo>
                  <a:pt x="63665" y="62001"/>
                </a:lnTo>
                <a:lnTo>
                  <a:pt x="47498" y="68694"/>
                </a:lnTo>
                <a:lnTo>
                  <a:pt x="30124" y="74015"/>
                </a:lnTo>
                <a:lnTo>
                  <a:pt x="3835" y="80746"/>
                </a:lnTo>
                <a:lnTo>
                  <a:pt x="2286" y="83096"/>
                </a:lnTo>
                <a:lnTo>
                  <a:pt x="0" y="89382"/>
                </a:lnTo>
                <a:lnTo>
                  <a:pt x="495" y="98463"/>
                </a:lnTo>
                <a:lnTo>
                  <a:pt x="7315" y="109194"/>
                </a:lnTo>
                <a:lnTo>
                  <a:pt x="46012" y="103759"/>
                </a:lnTo>
                <a:lnTo>
                  <a:pt x="106807" y="85064"/>
                </a:lnTo>
                <a:lnTo>
                  <a:pt x="107213" y="84594"/>
                </a:lnTo>
                <a:lnTo>
                  <a:pt x="112496" y="82981"/>
                </a:lnTo>
                <a:lnTo>
                  <a:pt x="135877" y="72097"/>
                </a:lnTo>
                <a:lnTo>
                  <a:pt x="159778" y="58166"/>
                </a:lnTo>
                <a:lnTo>
                  <a:pt x="175983" y="44716"/>
                </a:lnTo>
                <a:lnTo>
                  <a:pt x="184315" y="30937"/>
                </a:lnTo>
                <a:lnTo>
                  <a:pt x="184581" y="16002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8" name="Google Shape;1528;p155"/>
          <p:cNvSpPr/>
          <p:nvPr/>
        </p:nvSpPr>
        <p:spPr>
          <a:xfrm>
            <a:off x="3125839" y="745386"/>
            <a:ext cx="32937" cy="17624"/>
          </a:xfrm>
          <a:custGeom>
            <a:avLst/>
            <a:gdLst/>
            <a:ahLst/>
            <a:cxnLst/>
            <a:rect l="l" t="t" r="r" b="b"/>
            <a:pathLst>
              <a:path w="72390" h="38735" extrusionOk="0">
                <a:moveTo>
                  <a:pt x="72357" y="0"/>
                </a:moveTo>
                <a:lnTo>
                  <a:pt x="46031" y="4267"/>
                </a:lnTo>
                <a:lnTo>
                  <a:pt x="46313" y="12864"/>
                </a:lnTo>
                <a:lnTo>
                  <a:pt x="42789" y="14245"/>
                </a:lnTo>
                <a:lnTo>
                  <a:pt x="34621" y="16534"/>
                </a:lnTo>
                <a:lnTo>
                  <a:pt x="24355" y="18790"/>
                </a:lnTo>
                <a:lnTo>
                  <a:pt x="14359" y="21555"/>
                </a:lnTo>
                <a:lnTo>
                  <a:pt x="6997" y="25374"/>
                </a:lnTo>
                <a:lnTo>
                  <a:pt x="0" y="31419"/>
                </a:lnTo>
                <a:lnTo>
                  <a:pt x="5637" y="35404"/>
                </a:lnTo>
                <a:lnTo>
                  <a:pt x="22769" y="38710"/>
                </a:lnTo>
                <a:lnTo>
                  <a:pt x="30217" y="37758"/>
                </a:lnTo>
                <a:lnTo>
                  <a:pt x="33804" y="36649"/>
                </a:lnTo>
                <a:lnTo>
                  <a:pt x="37724" y="35746"/>
                </a:lnTo>
                <a:lnTo>
                  <a:pt x="43748" y="35013"/>
                </a:lnTo>
                <a:lnTo>
                  <a:pt x="51322" y="34918"/>
                </a:lnTo>
                <a:lnTo>
                  <a:pt x="70157" y="34918"/>
                </a:lnTo>
                <a:lnTo>
                  <a:pt x="71405" y="29714"/>
                </a:lnTo>
                <a:lnTo>
                  <a:pt x="71869" y="23711"/>
                </a:lnTo>
                <a:lnTo>
                  <a:pt x="71947" y="21555"/>
                </a:lnTo>
                <a:lnTo>
                  <a:pt x="72143" y="12864"/>
                </a:lnTo>
                <a:lnTo>
                  <a:pt x="72357" y="0"/>
                </a:lnTo>
                <a:close/>
              </a:path>
              <a:path w="72390" h="38735" extrusionOk="0">
                <a:moveTo>
                  <a:pt x="70157" y="34918"/>
                </a:moveTo>
                <a:lnTo>
                  <a:pt x="51322" y="34918"/>
                </a:lnTo>
                <a:lnTo>
                  <a:pt x="59890" y="35927"/>
                </a:lnTo>
                <a:lnTo>
                  <a:pt x="69470" y="37779"/>
                </a:lnTo>
                <a:lnTo>
                  <a:pt x="70157" y="34918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29" name="Google Shape;1529;p155"/>
          <p:cNvSpPr/>
          <p:nvPr/>
        </p:nvSpPr>
        <p:spPr>
          <a:xfrm>
            <a:off x="3144464" y="682732"/>
            <a:ext cx="24847" cy="69919"/>
          </a:xfrm>
          <a:custGeom>
            <a:avLst/>
            <a:gdLst/>
            <a:ahLst/>
            <a:cxnLst/>
            <a:rect l="l" t="t" r="r" b="b"/>
            <a:pathLst>
              <a:path w="54609" h="153669" extrusionOk="0">
                <a:moveTo>
                  <a:pt x="34683" y="0"/>
                </a:moveTo>
                <a:lnTo>
                  <a:pt x="8689" y="38972"/>
                </a:lnTo>
                <a:lnTo>
                  <a:pt x="4429" y="80566"/>
                </a:lnTo>
                <a:lnTo>
                  <a:pt x="1149" y="119621"/>
                </a:lnTo>
                <a:lnTo>
                  <a:pt x="0" y="142406"/>
                </a:lnTo>
                <a:lnTo>
                  <a:pt x="5430" y="148270"/>
                </a:lnTo>
                <a:lnTo>
                  <a:pt x="17387" y="153051"/>
                </a:lnTo>
                <a:lnTo>
                  <a:pt x="29836" y="153537"/>
                </a:lnTo>
                <a:lnTo>
                  <a:pt x="36743" y="146517"/>
                </a:lnTo>
                <a:lnTo>
                  <a:pt x="43575" y="105023"/>
                </a:lnTo>
                <a:lnTo>
                  <a:pt x="49170" y="65855"/>
                </a:lnTo>
                <a:lnTo>
                  <a:pt x="52947" y="35484"/>
                </a:lnTo>
                <a:lnTo>
                  <a:pt x="54325" y="20377"/>
                </a:lnTo>
                <a:lnTo>
                  <a:pt x="48249" y="7024"/>
                </a:lnTo>
                <a:lnTo>
                  <a:pt x="34683" y="0"/>
                </a:lnTo>
                <a:close/>
              </a:path>
            </a:pathLst>
          </a:custGeom>
          <a:solidFill>
            <a:srgbClr val="0053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0" name="Google Shape;1530;p155"/>
          <p:cNvSpPr/>
          <p:nvPr/>
        </p:nvSpPr>
        <p:spPr>
          <a:xfrm>
            <a:off x="3187261" y="762191"/>
            <a:ext cx="15024" cy="24559"/>
          </a:xfrm>
          <a:custGeom>
            <a:avLst/>
            <a:gdLst/>
            <a:ahLst/>
            <a:cxnLst/>
            <a:rect l="l" t="t" r="r" b="b"/>
            <a:pathLst>
              <a:path w="33020" h="53975" extrusionOk="0">
                <a:moveTo>
                  <a:pt x="27528" y="0"/>
                </a:moveTo>
                <a:lnTo>
                  <a:pt x="4560" y="4445"/>
                </a:lnTo>
                <a:lnTo>
                  <a:pt x="3786" y="7593"/>
                </a:lnTo>
                <a:lnTo>
                  <a:pt x="4120" y="10459"/>
                </a:lnTo>
                <a:lnTo>
                  <a:pt x="2886" y="24098"/>
                </a:lnTo>
                <a:lnTo>
                  <a:pt x="62" y="36262"/>
                </a:lnTo>
                <a:lnTo>
                  <a:pt x="0" y="48133"/>
                </a:lnTo>
                <a:lnTo>
                  <a:pt x="16787" y="53855"/>
                </a:lnTo>
                <a:lnTo>
                  <a:pt x="20008" y="51083"/>
                </a:lnTo>
                <a:lnTo>
                  <a:pt x="32434" y="37036"/>
                </a:lnTo>
                <a:lnTo>
                  <a:pt x="32246" y="29652"/>
                </a:lnTo>
                <a:lnTo>
                  <a:pt x="31597" y="23606"/>
                </a:lnTo>
                <a:lnTo>
                  <a:pt x="30698" y="13262"/>
                </a:lnTo>
                <a:lnTo>
                  <a:pt x="29495" y="3723"/>
                </a:lnTo>
                <a:lnTo>
                  <a:pt x="27528" y="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1" name="Google Shape;1531;p155"/>
          <p:cNvSpPr/>
          <p:nvPr/>
        </p:nvSpPr>
        <p:spPr>
          <a:xfrm>
            <a:off x="3149216" y="625736"/>
            <a:ext cx="54317" cy="140418"/>
          </a:xfrm>
          <a:custGeom>
            <a:avLst/>
            <a:gdLst/>
            <a:ahLst/>
            <a:cxnLst/>
            <a:rect l="l" t="t" r="r" b="b"/>
            <a:pathLst>
              <a:path w="119379" h="308610" extrusionOk="0">
                <a:moveTo>
                  <a:pt x="119126" y="84645"/>
                </a:moveTo>
                <a:lnTo>
                  <a:pt x="117475" y="59537"/>
                </a:lnTo>
                <a:lnTo>
                  <a:pt x="106908" y="50558"/>
                </a:lnTo>
                <a:lnTo>
                  <a:pt x="85445" y="38709"/>
                </a:lnTo>
                <a:lnTo>
                  <a:pt x="64312" y="31153"/>
                </a:lnTo>
                <a:lnTo>
                  <a:pt x="57162" y="34112"/>
                </a:lnTo>
                <a:lnTo>
                  <a:pt x="56349" y="32956"/>
                </a:lnTo>
                <a:lnTo>
                  <a:pt x="37414" y="14325"/>
                </a:lnTo>
                <a:lnTo>
                  <a:pt x="17995" y="0"/>
                </a:lnTo>
                <a:lnTo>
                  <a:pt x="7924" y="736"/>
                </a:lnTo>
                <a:lnTo>
                  <a:pt x="2628" y="45618"/>
                </a:lnTo>
                <a:lnTo>
                  <a:pt x="406" y="92252"/>
                </a:lnTo>
                <a:lnTo>
                  <a:pt x="0" y="130086"/>
                </a:lnTo>
                <a:lnTo>
                  <a:pt x="152" y="148590"/>
                </a:lnTo>
                <a:lnTo>
                  <a:pt x="6096" y="161709"/>
                </a:lnTo>
                <a:lnTo>
                  <a:pt x="19507" y="168249"/>
                </a:lnTo>
                <a:lnTo>
                  <a:pt x="33870" y="167665"/>
                </a:lnTo>
                <a:lnTo>
                  <a:pt x="42659" y="159410"/>
                </a:lnTo>
                <a:lnTo>
                  <a:pt x="46126" y="145072"/>
                </a:lnTo>
                <a:lnTo>
                  <a:pt x="54051" y="104609"/>
                </a:lnTo>
                <a:lnTo>
                  <a:pt x="57010" y="90208"/>
                </a:lnTo>
                <a:lnTo>
                  <a:pt x="57721" y="87134"/>
                </a:lnTo>
                <a:lnTo>
                  <a:pt x="61988" y="126644"/>
                </a:lnTo>
                <a:lnTo>
                  <a:pt x="67221" y="163969"/>
                </a:lnTo>
                <a:lnTo>
                  <a:pt x="70154" y="182130"/>
                </a:lnTo>
                <a:lnTo>
                  <a:pt x="70358" y="182435"/>
                </a:lnTo>
                <a:lnTo>
                  <a:pt x="71031" y="197954"/>
                </a:lnTo>
                <a:lnTo>
                  <a:pt x="74168" y="239674"/>
                </a:lnTo>
                <a:lnTo>
                  <a:pt x="77812" y="278688"/>
                </a:lnTo>
                <a:lnTo>
                  <a:pt x="99631" y="308089"/>
                </a:lnTo>
                <a:lnTo>
                  <a:pt x="111925" y="305955"/>
                </a:lnTo>
                <a:lnTo>
                  <a:pt x="117475" y="297599"/>
                </a:lnTo>
                <a:lnTo>
                  <a:pt x="116878" y="255460"/>
                </a:lnTo>
                <a:lnTo>
                  <a:pt x="115493" y="215849"/>
                </a:lnTo>
                <a:lnTo>
                  <a:pt x="113855" y="185242"/>
                </a:lnTo>
                <a:lnTo>
                  <a:pt x="113728" y="183883"/>
                </a:lnTo>
                <a:lnTo>
                  <a:pt x="115697" y="161366"/>
                </a:lnTo>
                <a:lnTo>
                  <a:pt x="118008" y="123444"/>
                </a:lnTo>
                <a:lnTo>
                  <a:pt x="119126" y="84645"/>
                </a:lnTo>
                <a:close/>
              </a:path>
            </a:pathLst>
          </a:custGeom>
          <a:solidFill>
            <a:srgbClr val="0053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2" name="Google Shape;1532;p155"/>
          <p:cNvSpPr/>
          <p:nvPr/>
        </p:nvSpPr>
        <p:spPr>
          <a:xfrm>
            <a:off x="3148660" y="556686"/>
            <a:ext cx="63563" cy="114992"/>
          </a:xfrm>
          <a:custGeom>
            <a:avLst/>
            <a:gdLst/>
            <a:ahLst/>
            <a:cxnLst/>
            <a:rect l="l" t="t" r="r" b="b"/>
            <a:pathLst>
              <a:path w="139700" h="252730" extrusionOk="0">
                <a:moveTo>
                  <a:pt x="126930" y="223076"/>
                </a:moveTo>
                <a:lnTo>
                  <a:pt x="41314" y="223076"/>
                </a:lnTo>
                <a:lnTo>
                  <a:pt x="46889" y="244235"/>
                </a:lnTo>
                <a:lnTo>
                  <a:pt x="63477" y="248508"/>
                </a:lnTo>
                <a:lnTo>
                  <a:pt x="77110" y="250800"/>
                </a:lnTo>
                <a:lnTo>
                  <a:pt x="95078" y="251894"/>
                </a:lnTo>
                <a:lnTo>
                  <a:pt x="124675" y="252572"/>
                </a:lnTo>
                <a:lnTo>
                  <a:pt x="126930" y="223076"/>
                </a:lnTo>
                <a:close/>
              </a:path>
              <a:path w="139700" h="252730" extrusionOk="0">
                <a:moveTo>
                  <a:pt x="33773" y="8346"/>
                </a:moveTo>
                <a:lnTo>
                  <a:pt x="16005" y="50687"/>
                </a:lnTo>
                <a:lnTo>
                  <a:pt x="6688" y="119858"/>
                </a:lnTo>
                <a:lnTo>
                  <a:pt x="1325" y="186213"/>
                </a:lnTo>
                <a:lnTo>
                  <a:pt x="0" y="216393"/>
                </a:lnTo>
                <a:lnTo>
                  <a:pt x="4206" y="219846"/>
                </a:lnTo>
                <a:lnTo>
                  <a:pt x="13223" y="226402"/>
                </a:lnTo>
                <a:lnTo>
                  <a:pt x="23836" y="233249"/>
                </a:lnTo>
                <a:lnTo>
                  <a:pt x="32831" y="237573"/>
                </a:lnTo>
                <a:lnTo>
                  <a:pt x="41314" y="223076"/>
                </a:lnTo>
                <a:lnTo>
                  <a:pt x="126930" y="223076"/>
                </a:lnTo>
                <a:lnTo>
                  <a:pt x="128691" y="200051"/>
                </a:lnTo>
                <a:lnTo>
                  <a:pt x="136018" y="137525"/>
                </a:lnTo>
                <a:lnTo>
                  <a:pt x="139572" y="80987"/>
                </a:lnTo>
                <a:lnTo>
                  <a:pt x="128875" y="42460"/>
                </a:lnTo>
                <a:lnTo>
                  <a:pt x="105597" y="22905"/>
                </a:lnTo>
                <a:lnTo>
                  <a:pt x="102428" y="20134"/>
                </a:lnTo>
                <a:lnTo>
                  <a:pt x="100064" y="16546"/>
                </a:lnTo>
                <a:lnTo>
                  <a:pt x="97386" y="9319"/>
                </a:lnTo>
                <a:lnTo>
                  <a:pt x="97031" y="8576"/>
                </a:lnTo>
                <a:lnTo>
                  <a:pt x="52307" y="8576"/>
                </a:lnTo>
                <a:lnTo>
                  <a:pt x="33773" y="8346"/>
                </a:lnTo>
                <a:close/>
              </a:path>
              <a:path w="139700" h="252730" extrusionOk="0">
                <a:moveTo>
                  <a:pt x="84898" y="0"/>
                </a:moveTo>
                <a:lnTo>
                  <a:pt x="52307" y="8576"/>
                </a:lnTo>
                <a:lnTo>
                  <a:pt x="97031" y="8576"/>
                </a:lnTo>
                <a:lnTo>
                  <a:pt x="95493" y="5365"/>
                </a:lnTo>
                <a:lnTo>
                  <a:pt x="91090" y="815"/>
                </a:lnTo>
                <a:lnTo>
                  <a:pt x="84898" y="0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3" name="Google Shape;1533;p155"/>
          <p:cNvSpPr/>
          <p:nvPr/>
        </p:nvSpPr>
        <p:spPr>
          <a:xfrm>
            <a:off x="3164269" y="560236"/>
            <a:ext cx="47673" cy="79743"/>
          </a:xfrm>
          <a:custGeom>
            <a:avLst/>
            <a:gdLst/>
            <a:ahLst/>
            <a:cxnLst/>
            <a:rect l="l" t="t" r="r" b="b"/>
            <a:pathLst>
              <a:path w="104775" h="175259" extrusionOk="0">
                <a:moveTo>
                  <a:pt x="26530" y="1079"/>
                </a:moveTo>
                <a:lnTo>
                  <a:pt x="10426" y="12407"/>
                </a:lnTo>
                <a:lnTo>
                  <a:pt x="0" y="29654"/>
                </a:lnTo>
                <a:lnTo>
                  <a:pt x="7632" y="35039"/>
                </a:lnTo>
                <a:lnTo>
                  <a:pt x="635" y="41948"/>
                </a:lnTo>
                <a:lnTo>
                  <a:pt x="15087" y="83096"/>
                </a:lnTo>
                <a:lnTo>
                  <a:pt x="15951" y="77711"/>
                </a:lnTo>
                <a:lnTo>
                  <a:pt x="17805" y="65062"/>
                </a:lnTo>
                <a:lnTo>
                  <a:pt x="19494" y="50444"/>
                </a:lnTo>
                <a:lnTo>
                  <a:pt x="19900" y="39116"/>
                </a:lnTo>
                <a:lnTo>
                  <a:pt x="19164" y="29921"/>
                </a:lnTo>
                <a:lnTo>
                  <a:pt x="19939" y="21755"/>
                </a:lnTo>
                <a:lnTo>
                  <a:pt x="19367" y="16802"/>
                </a:lnTo>
                <a:lnTo>
                  <a:pt x="17983" y="4241"/>
                </a:lnTo>
                <a:lnTo>
                  <a:pt x="26530" y="1079"/>
                </a:lnTo>
                <a:close/>
              </a:path>
              <a:path w="104775" h="175259" extrusionOk="0">
                <a:moveTo>
                  <a:pt x="104267" y="134823"/>
                </a:moveTo>
                <a:lnTo>
                  <a:pt x="88773" y="90322"/>
                </a:lnTo>
                <a:lnTo>
                  <a:pt x="68491" y="65646"/>
                </a:lnTo>
                <a:lnTo>
                  <a:pt x="94869" y="174802"/>
                </a:lnTo>
                <a:lnTo>
                  <a:pt x="102044" y="150660"/>
                </a:lnTo>
                <a:lnTo>
                  <a:pt x="104267" y="134823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4" name="Google Shape;1534;p155"/>
          <p:cNvSpPr/>
          <p:nvPr/>
        </p:nvSpPr>
        <p:spPr>
          <a:xfrm>
            <a:off x="3171191" y="555395"/>
            <a:ext cx="20513" cy="39872"/>
          </a:xfrm>
          <a:custGeom>
            <a:avLst/>
            <a:gdLst/>
            <a:ahLst/>
            <a:cxnLst/>
            <a:rect l="l" t="t" r="r" b="b"/>
            <a:pathLst>
              <a:path w="45084" h="87630" extrusionOk="0">
                <a:moveTo>
                  <a:pt x="30758" y="0"/>
                </a:moveTo>
                <a:lnTo>
                  <a:pt x="2112" y="26578"/>
                </a:lnTo>
                <a:lnTo>
                  <a:pt x="0" y="69011"/>
                </a:lnTo>
                <a:lnTo>
                  <a:pt x="303" y="80297"/>
                </a:lnTo>
                <a:lnTo>
                  <a:pt x="543" y="87263"/>
                </a:lnTo>
                <a:lnTo>
                  <a:pt x="5039" y="78539"/>
                </a:lnTo>
                <a:lnTo>
                  <a:pt x="12735" y="66406"/>
                </a:lnTo>
                <a:lnTo>
                  <a:pt x="20542" y="54694"/>
                </a:lnTo>
                <a:lnTo>
                  <a:pt x="25374" y="47235"/>
                </a:lnTo>
                <a:lnTo>
                  <a:pt x="31970" y="35363"/>
                </a:lnTo>
                <a:lnTo>
                  <a:pt x="35389" y="29649"/>
                </a:lnTo>
                <a:lnTo>
                  <a:pt x="38825" y="24747"/>
                </a:lnTo>
                <a:lnTo>
                  <a:pt x="43749" y="16719"/>
                </a:lnTo>
                <a:lnTo>
                  <a:pt x="45062" y="10474"/>
                </a:lnTo>
                <a:lnTo>
                  <a:pt x="43871" y="5898"/>
                </a:lnTo>
                <a:lnTo>
                  <a:pt x="41283" y="2877"/>
                </a:lnTo>
                <a:lnTo>
                  <a:pt x="30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5" name="Google Shape;1535;p155"/>
          <p:cNvSpPr/>
          <p:nvPr/>
        </p:nvSpPr>
        <p:spPr>
          <a:xfrm>
            <a:off x="3168636" y="529075"/>
            <a:ext cx="23692" cy="38427"/>
          </a:xfrm>
          <a:custGeom>
            <a:avLst/>
            <a:gdLst/>
            <a:ahLst/>
            <a:cxnLst/>
            <a:rect l="l" t="t" r="r" b="b"/>
            <a:pathLst>
              <a:path w="52070" h="84455" extrusionOk="0">
                <a:moveTo>
                  <a:pt x="50190" y="41198"/>
                </a:moveTo>
                <a:lnTo>
                  <a:pt x="2616" y="41198"/>
                </a:lnTo>
                <a:lnTo>
                  <a:pt x="330" y="41198"/>
                </a:lnTo>
                <a:lnTo>
                  <a:pt x="749" y="54876"/>
                </a:lnTo>
                <a:lnTo>
                  <a:pt x="7543" y="65303"/>
                </a:lnTo>
                <a:lnTo>
                  <a:pt x="9474" y="72478"/>
                </a:lnTo>
                <a:lnTo>
                  <a:pt x="14173" y="73761"/>
                </a:lnTo>
                <a:lnTo>
                  <a:pt x="15913" y="73177"/>
                </a:lnTo>
                <a:lnTo>
                  <a:pt x="15913" y="78803"/>
                </a:lnTo>
                <a:lnTo>
                  <a:pt x="23114" y="84455"/>
                </a:lnTo>
                <a:lnTo>
                  <a:pt x="47218" y="66840"/>
                </a:lnTo>
                <a:lnTo>
                  <a:pt x="43345" y="56172"/>
                </a:lnTo>
                <a:lnTo>
                  <a:pt x="43141" y="53708"/>
                </a:lnTo>
                <a:lnTo>
                  <a:pt x="45910" y="54267"/>
                </a:lnTo>
                <a:lnTo>
                  <a:pt x="46164" y="53632"/>
                </a:lnTo>
                <a:lnTo>
                  <a:pt x="47485" y="50177"/>
                </a:lnTo>
                <a:lnTo>
                  <a:pt x="48755" y="45770"/>
                </a:lnTo>
                <a:lnTo>
                  <a:pt x="49047" y="45313"/>
                </a:lnTo>
                <a:lnTo>
                  <a:pt x="50190" y="41198"/>
                </a:lnTo>
                <a:close/>
              </a:path>
              <a:path w="52070" h="84455" extrusionOk="0">
                <a:moveTo>
                  <a:pt x="51523" y="36410"/>
                </a:moveTo>
                <a:lnTo>
                  <a:pt x="49225" y="35382"/>
                </a:lnTo>
                <a:lnTo>
                  <a:pt x="50076" y="29972"/>
                </a:lnTo>
                <a:lnTo>
                  <a:pt x="49644" y="18008"/>
                </a:lnTo>
                <a:lnTo>
                  <a:pt x="43345" y="5892"/>
                </a:lnTo>
                <a:lnTo>
                  <a:pt x="26682" y="0"/>
                </a:lnTo>
                <a:lnTo>
                  <a:pt x="9296" y="5067"/>
                </a:lnTo>
                <a:lnTo>
                  <a:pt x="1574" y="17284"/>
                </a:lnTo>
                <a:lnTo>
                  <a:pt x="0" y="30302"/>
                </a:lnTo>
                <a:lnTo>
                  <a:pt x="1041" y="37769"/>
                </a:lnTo>
                <a:lnTo>
                  <a:pt x="2400" y="40728"/>
                </a:lnTo>
                <a:lnTo>
                  <a:pt x="50317" y="40728"/>
                </a:lnTo>
                <a:lnTo>
                  <a:pt x="51523" y="36410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6" name="Google Shape;1536;p155"/>
          <p:cNvSpPr/>
          <p:nvPr/>
        </p:nvSpPr>
        <p:spPr>
          <a:xfrm>
            <a:off x="3167050" y="528020"/>
            <a:ext cx="26292" cy="23114"/>
          </a:xfrm>
          <a:custGeom>
            <a:avLst/>
            <a:gdLst/>
            <a:ahLst/>
            <a:cxnLst/>
            <a:rect l="l" t="t" r="r" b="b"/>
            <a:pathLst>
              <a:path w="57784" h="50800" extrusionOk="0">
                <a:moveTo>
                  <a:pt x="57466" y="25803"/>
                </a:moveTo>
                <a:lnTo>
                  <a:pt x="36668" y="25803"/>
                </a:lnTo>
                <a:lnTo>
                  <a:pt x="43854" y="29244"/>
                </a:lnTo>
                <a:lnTo>
                  <a:pt x="40308" y="30938"/>
                </a:lnTo>
                <a:lnTo>
                  <a:pt x="40308" y="45403"/>
                </a:lnTo>
                <a:lnTo>
                  <a:pt x="40747" y="50476"/>
                </a:lnTo>
                <a:lnTo>
                  <a:pt x="44073" y="50476"/>
                </a:lnTo>
                <a:lnTo>
                  <a:pt x="45234" y="45247"/>
                </a:lnTo>
                <a:lnTo>
                  <a:pt x="46228" y="41732"/>
                </a:lnTo>
                <a:lnTo>
                  <a:pt x="50568" y="34913"/>
                </a:lnTo>
                <a:lnTo>
                  <a:pt x="55582" y="34913"/>
                </a:lnTo>
                <a:lnTo>
                  <a:pt x="57466" y="25803"/>
                </a:lnTo>
                <a:close/>
              </a:path>
              <a:path w="57784" h="50800" extrusionOk="0">
                <a:moveTo>
                  <a:pt x="55582" y="34913"/>
                </a:moveTo>
                <a:lnTo>
                  <a:pt x="50568" y="34913"/>
                </a:lnTo>
                <a:lnTo>
                  <a:pt x="54386" y="40697"/>
                </a:lnTo>
                <a:lnTo>
                  <a:pt x="55582" y="34913"/>
                </a:lnTo>
                <a:close/>
              </a:path>
              <a:path w="57784" h="50800" extrusionOk="0">
                <a:moveTo>
                  <a:pt x="28646" y="0"/>
                </a:moveTo>
                <a:lnTo>
                  <a:pt x="11130" y="5822"/>
                </a:lnTo>
                <a:lnTo>
                  <a:pt x="1823" y="17396"/>
                </a:lnTo>
                <a:lnTo>
                  <a:pt x="0" y="28731"/>
                </a:lnTo>
                <a:lnTo>
                  <a:pt x="4934" y="33835"/>
                </a:lnTo>
                <a:lnTo>
                  <a:pt x="14108" y="32163"/>
                </a:lnTo>
                <a:lnTo>
                  <a:pt x="23013" y="28713"/>
                </a:lnTo>
                <a:lnTo>
                  <a:pt x="30812" y="25816"/>
                </a:lnTo>
                <a:lnTo>
                  <a:pt x="57466" y="25803"/>
                </a:lnTo>
                <a:lnTo>
                  <a:pt x="57783" y="24267"/>
                </a:lnTo>
                <a:lnTo>
                  <a:pt x="53416" y="11166"/>
                </a:lnTo>
                <a:lnTo>
                  <a:pt x="43099" y="2656"/>
                </a:lnTo>
                <a:lnTo>
                  <a:pt x="28646" y="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7" name="Google Shape;1537;p155"/>
          <p:cNvSpPr/>
          <p:nvPr/>
        </p:nvSpPr>
        <p:spPr>
          <a:xfrm>
            <a:off x="3171061" y="570476"/>
            <a:ext cx="8668" cy="27736"/>
          </a:xfrm>
          <a:custGeom>
            <a:avLst/>
            <a:gdLst/>
            <a:ahLst/>
            <a:cxnLst/>
            <a:rect l="l" t="t" r="r" b="b"/>
            <a:pathLst>
              <a:path w="19050" h="60959" extrusionOk="0">
                <a:moveTo>
                  <a:pt x="13367" y="0"/>
                </a:moveTo>
                <a:lnTo>
                  <a:pt x="5271" y="1642"/>
                </a:lnTo>
                <a:lnTo>
                  <a:pt x="5302" y="12582"/>
                </a:lnTo>
                <a:lnTo>
                  <a:pt x="2301" y="16839"/>
                </a:lnTo>
                <a:lnTo>
                  <a:pt x="1213" y="18732"/>
                </a:lnTo>
                <a:lnTo>
                  <a:pt x="0" y="26702"/>
                </a:lnTo>
                <a:lnTo>
                  <a:pt x="156" y="60590"/>
                </a:lnTo>
                <a:lnTo>
                  <a:pt x="10817" y="36727"/>
                </a:lnTo>
                <a:lnTo>
                  <a:pt x="14025" y="29704"/>
                </a:lnTo>
                <a:lnTo>
                  <a:pt x="14726" y="21221"/>
                </a:lnTo>
                <a:lnTo>
                  <a:pt x="13984" y="16598"/>
                </a:lnTo>
                <a:lnTo>
                  <a:pt x="12917" y="14622"/>
                </a:lnTo>
                <a:lnTo>
                  <a:pt x="17111" y="10051"/>
                </a:lnTo>
                <a:lnTo>
                  <a:pt x="18648" y="6599"/>
                </a:lnTo>
                <a:lnTo>
                  <a:pt x="13367" y="0"/>
                </a:lnTo>
                <a:close/>
              </a:path>
            </a:pathLst>
          </a:custGeom>
          <a:solidFill>
            <a:srgbClr val="566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8" name="Google Shape;1538;p155"/>
          <p:cNvSpPr/>
          <p:nvPr/>
        </p:nvSpPr>
        <p:spPr>
          <a:xfrm>
            <a:off x="3171126" y="546438"/>
            <a:ext cx="23402" cy="51718"/>
          </a:xfrm>
          <a:custGeom>
            <a:avLst/>
            <a:gdLst/>
            <a:ahLst/>
            <a:cxnLst/>
            <a:rect l="l" t="t" r="r" b="b"/>
            <a:pathLst>
              <a:path w="51434" h="113665" extrusionOk="0">
                <a:moveTo>
                  <a:pt x="45008" y="4787"/>
                </a:moveTo>
                <a:lnTo>
                  <a:pt x="42532" y="114"/>
                </a:lnTo>
                <a:lnTo>
                  <a:pt x="39471" y="0"/>
                </a:lnTo>
                <a:lnTo>
                  <a:pt x="38125" y="2070"/>
                </a:lnTo>
                <a:lnTo>
                  <a:pt x="35496" y="6083"/>
                </a:lnTo>
                <a:lnTo>
                  <a:pt x="31076" y="11696"/>
                </a:lnTo>
                <a:lnTo>
                  <a:pt x="23964" y="16103"/>
                </a:lnTo>
                <a:lnTo>
                  <a:pt x="23698" y="17449"/>
                </a:lnTo>
                <a:lnTo>
                  <a:pt x="24853" y="19202"/>
                </a:lnTo>
                <a:lnTo>
                  <a:pt x="25793" y="19570"/>
                </a:lnTo>
                <a:lnTo>
                  <a:pt x="29768" y="18465"/>
                </a:lnTo>
                <a:lnTo>
                  <a:pt x="37058" y="15951"/>
                </a:lnTo>
                <a:lnTo>
                  <a:pt x="44665" y="7823"/>
                </a:lnTo>
                <a:lnTo>
                  <a:pt x="45008" y="4787"/>
                </a:lnTo>
                <a:close/>
              </a:path>
              <a:path w="51434" h="113665" extrusionOk="0">
                <a:moveTo>
                  <a:pt x="51320" y="40487"/>
                </a:moveTo>
                <a:lnTo>
                  <a:pt x="51181" y="36245"/>
                </a:lnTo>
                <a:lnTo>
                  <a:pt x="48412" y="28295"/>
                </a:lnTo>
                <a:lnTo>
                  <a:pt x="45897" y="23876"/>
                </a:lnTo>
                <a:lnTo>
                  <a:pt x="41440" y="22580"/>
                </a:lnTo>
                <a:lnTo>
                  <a:pt x="42329" y="24142"/>
                </a:lnTo>
                <a:lnTo>
                  <a:pt x="43561" y="28448"/>
                </a:lnTo>
                <a:lnTo>
                  <a:pt x="43002" y="34988"/>
                </a:lnTo>
                <a:lnTo>
                  <a:pt x="38531" y="43230"/>
                </a:lnTo>
                <a:lnTo>
                  <a:pt x="35547" y="47447"/>
                </a:lnTo>
                <a:lnTo>
                  <a:pt x="28194" y="59016"/>
                </a:lnTo>
                <a:lnTo>
                  <a:pt x="18872" y="72085"/>
                </a:lnTo>
                <a:lnTo>
                  <a:pt x="14859" y="79235"/>
                </a:lnTo>
                <a:lnTo>
                  <a:pt x="9296" y="91541"/>
                </a:lnTo>
                <a:lnTo>
                  <a:pt x="0" y="113487"/>
                </a:lnTo>
                <a:lnTo>
                  <a:pt x="40462" y="76123"/>
                </a:lnTo>
                <a:lnTo>
                  <a:pt x="38646" y="69392"/>
                </a:lnTo>
                <a:lnTo>
                  <a:pt x="44970" y="70040"/>
                </a:lnTo>
                <a:lnTo>
                  <a:pt x="51320" y="40487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39" name="Google Shape;1539;p155"/>
          <p:cNvSpPr/>
          <p:nvPr/>
        </p:nvSpPr>
        <p:spPr>
          <a:xfrm>
            <a:off x="3185797" y="544353"/>
            <a:ext cx="6645" cy="7223"/>
          </a:xfrm>
          <a:custGeom>
            <a:avLst/>
            <a:gdLst/>
            <a:ahLst/>
            <a:cxnLst/>
            <a:rect l="l" t="t" r="r" b="b"/>
            <a:pathLst>
              <a:path w="14604" h="15875" extrusionOk="0">
                <a:moveTo>
                  <a:pt x="8367" y="0"/>
                </a:moveTo>
                <a:lnTo>
                  <a:pt x="0" y="7133"/>
                </a:lnTo>
                <a:lnTo>
                  <a:pt x="1830" y="15155"/>
                </a:lnTo>
                <a:lnTo>
                  <a:pt x="2039" y="15312"/>
                </a:lnTo>
                <a:lnTo>
                  <a:pt x="2269" y="15312"/>
                </a:lnTo>
                <a:lnTo>
                  <a:pt x="2656" y="15239"/>
                </a:lnTo>
                <a:lnTo>
                  <a:pt x="2824" y="14967"/>
                </a:lnTo>
                <a:lnTo>
                  <a:pt x="1108" y="7499"/>
                </a:lnTo>
                <a:lnTo>
                  <a:pt x="8503" y="1202"/>
                </a:lnTo>
                <a:lnTo>
                  <a:pt x="10386" y="1673"/>
                </a:lnTo>
                <a:lnTo>
                  <a:pt x="12749" y="4016"/>
                </a:lnTo>
                <a:lnTo>
                  <a:pt x="13178" y="6568"/>
                </a:lnTo>
                <a:lnTo>
                  <a:pt x="11181" y="8942"/>
                </a:lnTo>
                <a:lnTo>
                  <a:pt x="11212" y="9256"/>
                </a:lnTo>
                <a:lnTo>
                  <a:pt x="11641" y="9622"/>
                </a:lnTo>
                <a:lnTo>
                  <a:pt x="11955" y="9591"/>
                </a:lnTo>
                <a:lnTo>
                  <a:pt x="14329" y="6756"/>
                </a:lnTo>
                <a:lnTo>
                  <a:pt x="13774" y="3618"/>
                </a:lnTo>
                <a:lnTo>
                  <a:pt x="12143" y="1997"/>
                </a:lnTo>
                <a:lnTo>
                  <a:pt x="10835" y="700"/>
                </a:lnTo>
                <a:lnTo>
                  <a:pt x="8367" y="0"/>
                </a:lnTo>
                <a:close/>
              </a:path>
            </a:pathLst>
          </a:custGeom>
          <a:solidFill>
            <a:srgbClr val="566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0" name="Google Shape;1540;p155"/>
          <p:cNvSpPr/>
          <p:nvPr/>
        </p:nvSpPr>
        <p:spPr>
          <a:xfrm>
            <a:off x="3208528" y="655987"/>
            <a:ext cx="14157" cy="26003"/>
          </a:xfrm>
          <a:custGeom>
            <a:avLst/>
            <a:gdLst/>
            <a:ahLst/>
            <a:cxnLst/>
            <a:rect l="l" t="t" r="r" b="b"/>
            <a:pathLst>
              <a:path w="31115" h="57150" extrusionOk="0">
                <a:moveTo>
                  <a:pt x="29841" y="27895"/>
                </a:moveTo>
                <a:lnTo>
                  <a:pt x="10668" y="27895"/>
                </a:lnTo>
                <a:lnTo>
                  <a:pt x="11777" y="29254"/>
                </a:lnTo>
                <a:lnTo>
                  <a:pt x="13364" y="34798"/>
                </a:lnTo>
                <a:lnTo>
                  <a:pt x="14020" y="43455"/>
                </a:lnTo>
                <a:lnTo>
                  <a:pt x="14480" y="51646"/>
                </a:lnTo>
                <a:lnTo>
                  <a:pt x="15479" y="55790"/>
                </a:lnTo>
                <a:lnTo>
                  <a:pt x="17508" y="57024"/>
                </a:lnTo>
                <a:lnTo>
                  <a:pt x="18199" y="54440"/>
                </a:lnTo>
                <a:lnTo>
                  <a:pt x="21211" y="47255"/>
                </a:lnTo>
                <a:lnTo>
                  <a:pt x="28665" y="47255"/>
                </a:lnTo>
                <a:lnTo>
                  <a:pt x="30959" y="34390"/>
                </a:lnTo>
                <a:lnTo>
                  <a:pt x="29841" y="27895"/>
                </a:lnTo>
                <a:close/>
              </a:path>
              <a:path w="31115" h="57150" extrusionOk="0">
                <a:moveTo>
                  <a:pt x="28665" y="47255"/>
                </a:moveTo>
                <a:lnTo>
                  <a:pt x="21211" y="47255"/>
                </a:lnTo>
                <a:lnTo>
                  <a:pt x="28428" y="48583"/>
                </a:lnTo>
                <a:lnTo>
                  <a:pt x="28665" y="47255"/>
                </a:lnTo>
                <a:close/>
              </a:path>
              <a:path w="31115" h="57150" extrusionOk="0">
                <a:moveTo>
                  <a:pt x="14360" y="0"/>
                </a:moveTo>
                <a:lnTo>
                  <a:pt x="13743" y="2708"/>
                </a:lnTo>
                <a:lnTo>
                  <a:pt x="12226" y="11181"/>
                </a:lnTo>
                <a:lnTo>
                  <a:pt x="7771" y="15908"/>
                </a:lnTo>
                <a:lnTo>
                  <a:pt x="5030" y="22989"/>
                </a:lnTo>
                <a:lnTo>
                  <a:pt x="5292" y="31681"/>
                </a:lnTo>
                <a:lnTo>
                  <a:pt x="0" y="37538"/>
                </a:lnTo>
                <a:lnTo>
                  <a:pt x="7499" y="38071"/>
                </a:lnTo>
                <a:lnTo>
                  <a:pt x="8921" y="33386"/>
                </a:lnTo>
                <a:lnTo>
                  <a:pt x="10187" y="30248"/>
                </a:lnTo>
                <a:lnTo>
                  <a:pt x="10668" y="27895"/>
                </a:lnTo>
                <a:lnTo>
                  <a:pt x="29841" y="27895"/>
                </a:lnTo>
                <a:lnTo>
                  <a:pt x="28909" y="22477"/>
                </a:lnTo>
                <a:lnTo>
                  <a:pt x="27895" y="16013"/>
                </a:lnTo>
                <a:lnTo>
                  <a:pt x="30039" y="2708"/>
                </a:lnTo>
                <a:lnTo>
                  <a:pt x="14360" y="0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1" name="Google Shape;1541;p155"/>
          <p:cNvSpPr/>
          <p:nvPr/>
        </p:nvSpPr>
        <p:spPr>
          <a:xfrm>
            <a:off x="3193775" y="573908"/>
            <a:ext cx="33226" cy="90434"/>
          </a:xfrm>
          <a:custGeom>
            <a:avLst/>
            <a:gdLst/>
            <a:ahLst/>
            <a:cxnLst/>
            <a:rect l="l" t="t" r="r" b="b"/>
            <a:pathLst>
              <a:path w="73025" h="198755" extrusionOk="0">
                <a:moveTo>
                  <a:pt x="72529" y="134835"/>
                </a:moveTo>
                <a:lnTo>
                  <a:pt x="70739" y="119519"/>
                </a:lnTo>
                <a:lnTo>
                  <a:pt x="66738" y="105498"/>
                </a:lnTo>
                <a:lnTo>
                  <a:pt x="66636" y="103759"/>
                </a:lnTo>
                <a:lnTo>
                  <a:pt x="57061" y="62801"/>
                </a:lnTo>
                <a:lnTo>
                  <a:pt x="41363" y="18351"/>
                </a:lnTo>
                <a:lnTo>
                  <a:pt x="21539" y="0"/>
                </a:lnTo>
                <a:lnTo>
                  <a:pt x="13169" y="444"/>
                </a:lnTo>
                <a:lnTo>
                  <a:pt x="4991" y="6858"/>
                </a:lnTo>
                <a:lnTo>
                  <a:pt x="0" y="18592"/>
                </a:lnTo>
                <a:lnTo>
                  <a:pt x="1206" y="35039"/>
                </a:lnTo>
                <a:lnTo>
                  <a:pt x="5003" y="43370"/>
                </a:lnTo>
                <a:lnTo>
                  <a:pt x="12814" y="59055"/>
                </a:lnTo>
                <a:lnTo>
                  <a:pt x="22606" y="79832"/>
                </a:lnTo>
                <a:lnTo>
                  <a:pt x="32321" y="103441"/>
                </a:lnTo>
                <a:lnTo>
                  <a:pt x="34594" y="107670"/>
                </a:lnTo>
                <a:lnTo>
                  <a:pt x="34353" y="109334"/>
                </a:lnTo>
                <a:lnTo>
                  <a:pt x="38722" y="137287"/>
                </a:lnTo>
                <a:lnTo>
                  <a:pt x="40665" y="162674"/>
                </a:lnTo>
                <a:lnTo>
                  <a:pt x="41122" y="181127"/>
                </a:lnTo>
                <a:lnTo>
                  <a:pt x="41059" y="188252"/>
                </a:lnTo>
                <a:lnTo>
                  <a:pt x="46697" y="195491"/>
                </a:lnTo>
                <a:lnTo>
                  <a:pt x="51219" y="198208"/>
                </a:lnTo>
                <a:lnTo>
                  <a:pt x="57035" y="196723"/>
                </a:lnTo>
                <a:lnTo>
                  <a:pt x="66509" y="191312"/>
                </a:lnTo>
                <a:lnTo>
                  <a:pt x="71094" y="155956"/>
                </a:lnTo>
                <a:lnTo>
                  <a:pt x="72529" y="134835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2" name="Google Shape;1542;p155"/>
          <p:cNvSpPr/>
          <p:nvPr/>
        </p:nvSpPr>
        <p:spPr>
          <a:xfrm>
            <a:off x="3036183" y="482956"/>
            <a:ext cx="51428" cy="30048"/>
          </a:xfrm>
          <a:custGeom>
            <a:avLst/>
            <a:gdLst/>
            <a:ahLst/>
            <a:cxnLst/>
            <a:rect l="l" t="t" r="r" b="b"/>
            <a:pathLst>
              <a:path w="113029" h="66040" extrusionOk="0">
                <a:moveTo>
                  <a:pt x="56260" y="0"/>
                </a:moveTo>
                <a:lnTo>
                  <a:pt x="0" y="33135"/>
                </a:lnTo>
                <a:lnTo>
                  <a:pt x="56260" y="65496"/>
                </a:lnTo>
                <a:lnTo>
                  <a:pt x="112532" y="32361"/>
                </a:lnTo>
                <a:lnTo>
                  <a:pt x="56260" y="0"/>
                </a:lnTo>
                <a:close/>
              </a:path>
            </a:pathLst>
          </a:custGeom>
          <a:solidFill>
            <a:srgbClr val="7489F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3" name="Google Shape;1543;p155"/>
          <p:cNvSpPr/>
          <p:nvPr/>
        </p:nvSpPr>
        <p:spPr>
          <a:xfrm>
            <a:off x="3036184" y="498024"/>
            <a:ext cx="25714" cy="268989"/>
          </a:xfrm>
          <a:custGeom>
            <a:avLst/>
            <a:gdLst/>
            <a:ahLst/>
            <a:cxnLst/>
            <a:rect l="l" t="t" r="r" b="b"/>
            <a:pathLst>
              <a:path w="56515" h="591185" extrusionOk="0">
                <a:moveTo>
                  <a:pt x="0" y="0"/>
                </a:moveTo>
                <a:lnTo>
                  <a:pt x="0" y="558695"/>
                </a:lnTo>
                <a:lnTo>
                  <a:pt x="56260" y="591057"/>
                </a:lnTo>
                <a:lnTo>
                  <a:pt x="56260" y="32361"/>
                </a:lnTo>
                <a:lnTo>
                  <a:pt x="0" y="0"/>
                </a:lnTo>
                <a:close/>
              </a:path>
            </a:pathLst>
          </a:custGeom>
          <a:solidFill>
            <a:srgbClr val="566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4" name="Google Shape;1544;p155"/>
          <p:cNvSpPr/>
          <p:nvPr/>
        </p:nvSpPr>
        <p:spPr>
          <a:xfrm>
            <a:off x="3061772" y="497672"/>
            <a:ext cx="25714" cy="269567"/>
          </a:xfrm>
          <a:custGeom>
            <a:avLst/>
            <a:gdLst/>
            <a:ahLst/>
            <a:cxnLst/>
            <a:rect l="l" t="t" r="r" b="b"/>
            <a:pathLst>
              <a:path w="56515" h="592455" extrusionOk="0">
                <a:moveTo>
                  <a:pt x="56271" y="0"/>
                </a:moveTo>
                <a:lnTo>
                  <a:pt x="0" y="33135"/>
                </a:lnTo>
                <a:lnTo>
                  <a:pt x="0" y="591831"/>
                </a:lnTo>
                <a:lnTo>
                  <a:pt x="56271" y="558695"/>
                </a:lnTo>
                <a:lnTo>
                  <a:pt x="56271" y="0"/>
                </a:lnTo>
                <a:close/>
              </a:path>
            </a:pathLst>
          </a:custGeom>
          <a:solidFill>
            <a:srgbClr val="3B52C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5" name="Google Shape;1545;p155"/>
          <p:cNvSpPr/>
          <p:nvPr/>
        </p:nvSpPr>
        <p:spPr>
          <a:xfrm>
            <a:off x="2902336" y="621915"/>
            <a:ext cx="51428" cy="30048"/>
          </a:xfrm>
          <a:custGeom>
            <a:avLst/>
            <a:gdLst/>
            <a:ahLst/>
            <a:cxnLst/>
            <a:rect l="l" t="t" r="r" b="b"/>
            <a:pathLst>
              <a:path w="113029" h="66040" extrusionOk="0">
                <a:moveTo>
                  <a:pt x="56271" y="0"/>
                </a:moveTo>
                <a:lnTo>
                  <a:pt x="0" y="33135"/>
                </a:lnTo>
                <a:lnTo>
                  <a:pt x="56271" y="65496"/>
                </a:lnTo>
                <a:lnTo>
                  <a:pt x="112532" y="32371"/>
                </a:lnTo>
                <a:lnTo>
                  <a:pt x="56271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6" name="Google Shape;1546;p155"/>
          <p:cNvSpPr/>
          <p:nvPr/>
        </p:nvSpPr>
        <p:spPr>
          <a:xfrm>
            <a:off x="2902335" y="636986"/>
            <a:ext cx="25714" cy="200513"/>
          </a:xfrm>
          <a:custGeom>
            <a:avLst/>
            <a:gdLst/>
            <a:ahLst/>
            <a:cxnLst/>
            <a:rect l="l" t="t" r="r" b="b"/>
            <a:pathLst>
              <a:path w="56515" h="440689" extrusionOk="0">
                <a:moveTo>
                  <a:pt x="0" y="0"/>
                </a:moveTo>
                <a:lnTo>
                  <a:pt x="0" y="408196"/>
                </a:lnTo>
                <a:lnTo>
                  <a:pt x="56271" y="440547"/>
                </a:lnTo>
                <a:lnTo>
                  <a:pt x="56271" y="32361"/>
                </a:lnTo>
                <a:lnTo>
                  <a:pt x="0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7" name="Google Shape;1547;p155"/>
          <p:cNvSpPr/>
          <p:nvPr/>
        </p:nvSpPr>
        <p:spPr>
          <a:xfrm>
            <a:off x="2927931" y="636640"/>
            <a:ext cx="25714" cy="200803"/>
          </a:xfrm>
          <a:custGeom>
            <a:avLst/>
            <a:gdLst/>
            <a:ahLst/>
            <a:cxnLst/>
            <a:rect l="l" t="t" r="r" b="b"/>
            <a:pathLst>
              <a:path w="56515" h="441325" extrusionOk="0">
                <a:moveTo>
                  <a:pt x="56260" y="0"/>
                </a:moveTo>
                <a:lnTo>
                  <a:pt x="0" y="33124"/>
                </a:lnTo>
                <a:lnTo>
                  <a:pt x="0" y="441310"/>
                </a:lnTo>
                <a:lnTo>
                  <a:pt x="56260" y="408175"/>
                </a:lnTo>
                <a:lnTo>
                  <a:pt x="56260" y="0"/>
                </a:lnTo>
                <a:close/>
              </a:path>
            </a:pathLst>
          </a:custGeom>
          <a:solidFill>
            <a:srgbClr val="FF9F4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8" name="Google Shape;1548;p155"/>
          <p:cNvSpPr/>
          <p:nvPr/>
        </p:nvSpPr>
        <p:spPr>
          <a:xfrm>
            <a:off x="2969259" y="552666"/>
            <a:ext cx="51428" cy="30048"/>
          </a:xfrm>
          <a:custGeom>
            <a:avLst/>
            <a:gdLst/>
            <a:ahLst/>
            <a:cxnLst/>
            <a:rect l="l" t="t" r="r" b="b"/>
            <a:pathLst>
              <a:path w="113029" h="66040" extrusionOk="0">
                <a:moveTo>
                  <a:pt x="56271" y="0"/>
                </a:moveTo>
                <a:lnTo>
                  <a:pt x="0" y="33124"/>
                </a:lnTo>
                <a:lnTo>
                  <a:pt x="56271" y="65496"/>
                </a:lnTo>
                <a:lnTo>
                  <a:pt x="112532" y="32361"/>
                </a:lnTo>
                <a:lnTo>
                  <a:pt x="56271" y="0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49" name="Google Shape;1549;p155"/>
          <p:cNvSpPr/>
          <p:nvPr/>
        </p:nvSpPr>
        <p:spPr>
          <a:xfrm>
            <a:off x="2969257" y="567731"/>
            <a:ext cx="25714" cy="234318"/>
          </a:xfrm>
          <a:custGeom>
            <a:avLst/>
            <a:gdLst/>
            <a:ahLst/>
            <a:cxnLst/>
            <a:rect l="l" t="t" r="r" b="b"/>
            <a:pathLst>
              <a:path w="56515" h="514985" extrusionOk="0">
                <a:moveTo>
                  <a:pt x="0" y="0"/>
                </a:moveTo>
                <a:lnTo>
                  <a:pt x="0" y="482436"/>
                </a:lnTo>
                <a:lnTo>
                  <a:pt x="56271" y="514798"/>
                </a:lnTo>
                <a:lnTo>
                  <a:pt x="56271" y="32371"/>
                </a:lnTo>
                <a:lnTo>
                  <a:pt x="0" y="0"/>
                </a:lnTo>
                <a:close/>
              </a:path>
            </a:pathLst>
          </a:custGeom>
          <a:solidFill>
            <a:srgbClr val="F8587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0" name="Google Shape;1550;p155"/>
          <p:cNvSpPr/>
          <p:nvPr/>
        </p:nvSpPr>
        <p:spPr>
          <a:xfrm>
            <a:off x="2994853" y="567382"/>
            <a:ext cx="25714" cy="234607"/>
          </a:xfrm>
          <a:custGeom>
            <a:avLst/>
            <a:gdLst/>
            <a:ahLst/>
            <a:cxnLst/>
            <a:rect l="l" t="t" r="r" b="b"/>
            <a:pathLst>
              <a:path w="56515" h="515619" extrusionOk="0">
                <a:moveTo>
                  <a:pt x="56260" y="0"/>
                </a:moveTo>
                <a:lnTo>
                  <a:pt x="0" y="33135"/>
                </a:lnTo>
                <a:lnTo>
                  <a:pt x="0" y="515561"/>
                </a:lnTo>
                <a:lnTo>
                  <a:pt x="56260" y="482436"/>
                </a:lnTo>
                <a:lnTo>
                  <a:pt x="56260" y="0"/>
                </a:lnTo>
                <a:close/>
              </a:path>
            </a:pathLst>
          </a:custGeom>
          <a:solidFill>
            <a:srgbClr val="E22A5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1" name="Google Shape;1551;p155"/>
          <p:cNvSpPr/>
          <p:nvPr/>
        </p:nvSpPr>
        <p:spPr>
          <a:xfrm>
            <a:off x="2835413" y="684663"/>
            <a:ext cx="51428" cy="30048"/>
          </a:xfrm>
          <a:custGeom>
            <a:avLst/>
            <a:gdLst/>
            <a:ahLst/>
            <a:cxnLst/>
            <a:rect l="l" t="t" r="r" b="b"/>
            <a:pathLst>
              <a:path w="113029" h="66040" extrusionOk="0">
                <a:moveTo>
                  <a:pt x="56271" y="0"/>
                </a:moveTo>
                <a:lnTo>
                  <a:pt x="0" y="33124"/>
                </a:lnTo>
                <a:lnTo>
                  <a:pt x="56271" y="65485"/>
                </a:lnTo>
                <a:lnTo>
                  <a:pt x="112532" y="32361"/>
                </a:lnTo>
                <a:lnTo>
                  <a:pt x="56271" y="0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2" name="Google Shape;1552;p155"/>
          <p:cNvSpPr/>
          <p:nvPr/>
        </p:nvSpPr>
        <p:spPr>
          <a:xfrm>
            <a:off x="2835410" y="699729"/>
            <a:ext cx="25714" cy="179711"/>
          </a:xfrm>
          <a:custGeom>
            <a:avLst/>
            <a:gdLst/>
            <a:ahLst/>
            <a:cxnLst/>
            <a:rect l="l" t="t" r="r" b="b"/>
            <a:pathLst>
              <a:path w="56514" h="394969" extrusionOk="0">
                <a:moveTo>
                  <a:pt x="0" y="0"/>
                </a:moveTo>
                <a:lnTo>
                  <a:pt x="0" y="362562"/>
                </a:lnTo>
                <a:lnTo>
                  <a:pt x="56271" y="394923"/>
                </a:lnTo>
                <a:lnTo>
                  <a:pt x="56271" y="32361"/>
                </a:lnTo>
                <a:lnTo>
                  <a:pt x="0" y="0"/>
                </a:lnTo>
                <a:close/>
              </a:path>
            </a:pathLst>
          </a:custGeom>
          <a:solidFill>
            <a:srgbClr val="0053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3" name="Google Shape;1553;p155"/>
          <p:cNvSpPr/>
          <p:nvPr/>
        </p:nvSpPr>
        <p:spPr>
          <a:xfrm>
            <a:off x="2861007" y="699382"/>
            <a:ext cx="25714" cy="180289"/>
          </a:xfrm>
          <a:custGeom>
            <a:avLst/>
            <a:gdLst/>
            <a:ahLst/>
            <a:cxnLst/>
            <a:rect l="l" t="t" r="r" b="b"/>
            <a:pathLst>
              <a:path w="56515" h="396239" extrusionOk="0">
                <a:moveTo>
                  <a:pt x="56260" y="0"/>
                </a:moveTo>
                <a:lnTo>
                  <a:pt x="0" y="33124"/>
                </a:lnTo>
                <a:lnTo>
                  <a:pt x="0" y="395687"/>
                </a:lnTo>
                <a:lnTo>
                  <a:pt x="56260" y="362551"/>
                </a:lnTo>
                <a:lnTo>
                  <a:pt x="56260" y="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4" name="Google Shape;1554;p155"/>
          <p:cNvSpPr/>
          <p:nvPr/>
        </p:nvSpPr>
        <p:spPr>
          <a:xfrm>
            <a:off x="3161297" y="816098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5" name="Google Shape;1555;p155"/>
          <p:cNvSpPr/>
          <p:nvPr/>
        </p:nvSpPr>
        <p:spPr>
          <a:xfrm>
            <a:off x="3160273" y="815074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8" y="154"/>
                </a:lnTo>
                <a:lnTo>
                  <a:pt x="64719" y="615"/>
                </a:lnTo>
                <a:lnTo>
                  <a:pt x="57893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15" y="24192"/>
                </a:lnTo>
                <a:lnTo>
                  <a:pt x="6889" y="36984"/>
                </a:lnTo>
                <a:lnTo>
                  <a:pt x="23320" y="48352"/>
                </a:lnTo>
                <a:lnTo>
                  <a:pt x="47848" y="56493"/>
                </a:lnTo>
                <a:lnTo>
                  <a:pt x="78915" y="59607"/>
                </a:lnTo>
                <a:lnTo>
                  <a:pt x="109994" y="56492"/>
                </a:lnTo>
                <a:lnTo>
                  <a:pt x="114156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48" y="2447"/>
                </a:lnTo>
                <a:lnTo>
                  <a:pt x="106747" y="2447"/>
                </a:lnTo>
                <a:lnTo>
                  <a:pt x="99905" y="1367"/>
                </a:lnTo>
                <a:lnTo>
                  <a:pt x="93070" y="611"/>
                </a:lnTo>
                <a:lnTo>
                  <a:pt x="86062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2" y="4648"/>
                </a:lnTo>
                <a:lnTo>
                  <a:pt x="92766" y="5101"/>
                </a:lnTo>
                <a:lnTo>
                  <a:pt x="99584" y="5856"/>
                </a:lnTo>
                <a:lnTo>
                  <a:pt x="106350" y="6913"/>
                </a:lnTo>
                <a:lnTo>
                  <a:pt x="153323" y="6913"/>
                </a:lnTo>
                <a:lnTo>
                  <a:pt x="131587" y="44857"/>
                </a:lnTo>
                <a:lnTo>
                  <a:pt x="78915" y="55110"/>
                </a:lnTo>
                <a:lnTo>
                  <a:pt x="114156" y="55110"/>
                </a:lnTo>
                <a:lnTo>
                  <a:pt x="134526" y="48346"/>
                </a:lnTo>
                <a:lnTo>
                  <a:pt x="150953" y="36975"/>
                </a:lnTo>
                <a:lnTo>
                  <a:pt x="157710" y="2419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47"/>
                </a:lnTo>
                <a:lnTo>
                  <a:pt x="15684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6" name="Google Shape;1556;p155"/>
          <p:cNvSpPr/>
          <p:nvPr/>
        </p:nvSpPr>
        <p:spPr>
          <a:xfrm>
            <a:off x="3161722" y="816118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41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40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40" y="53352"/>
                </a:lnTo>
                <a:lnTo>
                  <a:pt x="93840" y="1041"/>
                </a:lnTo>
                <a:close/>
              </a:path>
              <a:path w="151765" h="54610" extrusionOk="0">
                <a:moveTo>
                  <a:pt x="102006" y="2222"/>
                </a:moveTo>
                <a:lnTo>
                  <a:pt x="97205" y="1447"/>
                </a:lnTo>
                <a:lnTo>
                  <a:pt x="97205" y="52920"/>
                </a:lnTo>
                <a:lnTo>
                  <a:pt x="102006" y="52146"/>
                </a:lnTo>
                <a:lnTo>
                  <a:pt x="102006" y="2222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31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704" y="2336"/>
                </a:lnTo>
                <a:lnTo>
                  <a:pt x="121704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7" name="Google Shape;1557;p155"/>
          <p:cNvSpPr/>
          <p:nvPr/>
        </p:nvSpPr>
        <p:spPr>
          <a:xfrm>
            <a:off x="3161297" y="800684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5"/>
                </a:lnTo>
                <a:lnTo>
                  <a:pt x="21389" y="11239"/>
                </a:lnTo>
                <a:lnTo>
                  <a:pt x="5625" y="22446"/>
                </a:lnTo>
                <a:lnTo>
                  <a:pt x="0" y="34850"/>
                </a:lnTo>
                <a:lnTo>
                  <a:pt x="5625" y="47244"/>
                </a:lnTo>
                <a:lnTo>
                  <a:pt x="21389" y="58448"/>
                </a:lnTo>
                <a:lnTo>
                  <a:pt x="45625" y="66563"/>
                </a:lnTo>
                <a:lnTo>
                  <a:pt x="76666" y="69690"/>
                </a:lnTo>
                <a:lnTo>
                  <a:pt x="107703" y="66563"/>
                </a:lnTo>
                <a:lnTo>
                  <a:pt x="131940" y="58448"/>
                </a:lnTo>
                <a:lnTo>
                  <a:pt x="147707" y="47244"/>
                </a:lnTo>
                <a:lnTo>
                  <a:pt x="153333" y="34850"/>
                </a:lnTo>
                <a:lnTo>
                  <a:pt x="147707" y="22446"/>
                </a:lnTo>
                <a:lnTo>
                  <a:pt x="131940" y="11239"/>
                </a:lnTo>
                <a:lnTo>
                  <a:pt x="107703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8" name="Google Shape;1558;p155"/>
          <p:cNvSpPr/>
          <p:nvPr/>
        </p:nvSpPr>
        <p:spPr>
          <a:xfrm>
            <a:off x="3160274" y="799660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09" y="7427"/>
                </a:lnTo>
                <a:lnTo>
                  <a:pt x="132090" y="15028"/>
                </a:lnTo>
                <a:lnTo>
                  <a:pt x="147686" y="25514"/>
                </a:lnTo>
                <a:lnTo>
                  <a:pt x="153323" y="37099"/>
                </a:lnTo>
                <a:lnTo>
                  <a:pt x="147686" y="48682"/>
                </a:lnTo>
                <a:lnTo>
                  <a:pt x="132090" y="59164"/>
                </a:lnTo>
                <a:lnTo>
                  <a:pt x="108509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59" name="Google Shape;1559;p155"/>
          <p:cNvSpPr/>
          <p:nvPr/>
        </p:nvSpPr>
        <p:spPr>
          <a:xfrm>
            <a:off x="3168330" y="800846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73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61" y="69291"/>
                </a:lnTo>
                <a:lnTo>
                  <a:pt x="67373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0" name="Google Shape;1560;p155"/>
          <p:cNvSpPr/>
          <p:nvPr/>
        </p:nvSpPr>
        <p:spPr>
          <a:xfrm>
            <a:off x="3161297" y="803566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1" name="Google Shape;1561;p155"/>
          <p:cNvSpPr/>
          <p:nvPr/>
        </p:nvSpPr>
        <p:spPr>
          <a:xfrm>
            <a:off x="3160273" y="802546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2"/>
                </a:lnTo>
                <a:lnTo>
                  <a:pt x="64707" y="611"/>
                </a:lnTo>
                <a:lnTo>
                  <a:pt x="57865" y="1376"/>
                </a:lnTo>
                <a:lnTo>
                  <a:pt x="51480" y="2405"/>
                </a:lnTo>
                <a:lnTo>
                  <a:pt x="1004" y="2405"/>
                </a:lnTo>
                <a:lnTo>
                  <a:pt x="0" y="3409"/>
                </a:lnTo>
                <a:lnTo>
                  <a:pt x="115" y="24181"/>
                </a:lnTo>
                <a:lnTo>
                  <a:pt x="6889" y="36974"/>
                </a:lnTo>
                <a:lnTo>
                  <a:pt x="23320" y="48341"/>
                </a:lnTo>
                <a:lnTo>
                  <a:pt x="47848" y="56483"/>
                </a:lnTo>
                <a:lnTo>
                  <a:pt x="78915" y="59597"/>
                </a:lnTo>
                <a:lnTo>
                  <a:pt x="109994" y="56483"/>
                </a:lnTo>
                <a:lnTo>
                  <a:pt x="114162" y="55099"/>
                </a:lnTo>
                <a:lnTo>
                  <a:pt x="78915" y="55099"/>
                </a:lnTo>
                <a:lnTo>
                  <a:pt x="49556" y="52248"/>
                </a:lnTo>
                <a:lnTo>
                  <a:pt x="26243" y="44848"/>
                </a:lnTo>
                <a:lnTo>
                  <a:pt x="10675" y="34630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61"/>
                </a:lnTo>
                <a:lnTo>
                  <a:pt x="58419" y="5828"/>
                </a:lnTo>
                <a:lnTo>
                  <a:pt x="65115" y="5085"/>
                </a:lnTo>
                <a:lnTo>
                  <a:pt x="71955" y="4637"/>
                </a:lnTo>
                <a:lnTo>
                  <a:pt x="78915" y="4487"/>
                </a:lnTo>
                <a:lnTo>
                  <a:pt x="157831" y="448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47" y="2447"/>
                </a:lnTo>
                <a:lnTo>
                  <a:pt x="100025" y="1376"/>
                </a:lnTo>
                <a:lnTo>
                  <a:pt x="93049" y="606"/>
                </a:lnTo>
                <a:lnTo>
                  <a:pt x="86054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87"/>
                </a:moveTo>
                <a:lnTo>
                  <a:pt x="78915" y="4487"/>
                </a:lnTo>
                <a:lnTo>
                  <a:pt x="85882" y="4638"/>
                </a:lnTo>
                <a:lnTo>
                  <a:pt x="92766" y="5091"/>
                </a:lnTo>
                <a:lnTo>
                  <a:pt x="99584" y="5846"/>
                </a:lnTo>
                <a:lnTo>
                  <a:pt x="106350" y="6903"/>
                </a:lnTo>
                <a:lnTo>
                  <a:pt x="153323" y="6903"/>
                </a:lnTo>
                <a:lnTo>
                  <a:pt x="131587" y="44848"/>
                </a:lnTo>
                <a:lnTo>
                  <a:pt x="78915" y="55099"/>
                </a:lnTo>
                <a:lnTo>
                  <a:pt x="114162" y="55099"/>
                </a:lnTo>
                <a:lnTo>
                  <a:pt x="134526" y="48340"/>
                </a:lnTo>
                <a:lnTo>
                  <a:pt x="150953" y="36969"/>
                </a:lnTo>
                <a:lnTo>
                  <a:pt x="157710" y="24181"/>
                </a:lnTo>
                <a:lnTo>
                  <a:pt x="157831" y="448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47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2" name="Google Shape;1562;p155"/>
          <p:cNvSpPr/>
          <p:nvPr/>
        </p:nvSpPr>
        <p:spPr>
          <a:xfrm>
            <a:off x="3161722" y="803590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78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36"/>
                </a:moveTo>
                <a:lnTo>
                  <a:pt x="31927" y="2336"/>
                </a:lnTo>
                <a:lnTo>
                  <a:pt x="31927" y="47688"/>
                </a:lnTo>
                <a:lnTo>
                  <a:pt x="33464" y="48221"/>
                </a:lnTo>
                <a:lnTo>
                  <a:pt x="36715" y="49199"/>
                </a:lnTo>
                <a:lnTo>
                  <a:pt x="36715" y="2336"/>
                </a:lnTo>
                <a:close/>
              </a:path>
              <a:path w="151765" h="54610" extrusionOk="0">
                <a:moveTo>
                  <a:pt x="44869" y="2336"/>
                </a:moveTo>
                <a:lnTo>
                  <a:pt x="40068" y="2336"/>
                </a:lnTo>
                <a:lnTo>
                  <a:pt x="40068" y="50126"/>
                </a:lnTo>
                <a:lnTo>
                  <a:pt x="44869" y="51244"/>
                </a:lnTo>
                <a:lnTo>
                  <a:pt x="44869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41" y="2336"/>
                </a:lnTo>
                <a:lnTo>
                  <a:pt x="48234" y="2336"/>
                </a:lnTo>
                <a:lnTo>
                  <a:pt x="48234" y="51917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41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40" y="1028"/>
                </a:moveTo>
                <a:lnTo>
                  <a:pt x="89039" y="533"/>
                </a:lnTo>
                <a:lnTo>
                  <a:pt x="89039" y="53822"/>
                </a:lnTo>
                <a:lnTo>
                  <a:pt x="93840" y="53340"/>
                </a:lnTo>
                <a:lnTo>
                  <a:pt x="93840" y="1028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35"/>
                </a:lnTo>
                <a:lnTo>
                  <a:pt x="97205" y="52895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36"/>
                </a:moveTo>
                <a:lnTo>
                  <a:pt x="113538" y="2336"/>
                </a:lnTo>
                <a:lnTo>
                  <a:pt x="113538" y="49542"/>
                </a:lnTo>
                <a:lnTo>
                  <a:pt x="118338" y="48094"/>
                </a:lnTo>
                <a:lnTo>
                  <a:pt x="118338" y="2336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704" y="2336"/>
                </a:lnTo>
                <a:lnTo>
                  <a:pt x="121704" y="46939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36"/>
                </a:moveTo>
                <a:lnTo>
                  <a:pt x="129857" y="2336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44"/>
                </a:lnTo>
                <a:lnTo>
                  <a:pt x="134658" y="2336"/>
                </a:lnTo>
                <a:close/>
              </a:path>
              <a:path w="151765" h="54610" extrusionOk="0">
                <a:moveTo>
                  <a:pt x="142824" y="2324"/>
                </a:moveTo>
                <a:lnTo>
                  <a:pt x="138023" y="2324"/>
                </a:lnTo>
                <a:lnTo>
                  <a:pt x="138023" y="38849"/>
                </a:lnTo>
                <a:lnTo>
                  <a:pt x="139776" y="37655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24"/>
                </a:lnTo>
                <a:close/>
              </a:path>
              <a:path w="151765" h="54610" extrusionOk="0">
                <a:moveTo>
                  <a:pt x="151447" y="2336"/>
                </a:moveTo>
                <a:lnTo>
                  <a:pt x="146189" y="2336"/>
                </a:lnTo>
                <a:lnTo>
                  <a:pt x="146189" y="31851"/>
                </a:lnTo>
                <a:lnTo>
                  <a:pt x="149301" y="28282"/>
                </a:lnTo>
                <a:lnTo>
                  <a:pt x="151117" y="24574"/>
                </a:lnTo>
                <a:lnTo>
                  <a:pt x="151396" y="20929"/>
                </a:lnTo>
                <a:lnTo>
                  <a:pt x="151447" y="2336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3" name="Google Shape;1563;p155"/>
          <p:cNvSpPr/>
          <p:nvPr/>
        </p:nvSpPr>
        <p:spPr>
          <a:xfrm>
            <a:off x="3161297" y="788152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5"/>
                </a:lnTo>
                <a:lnTo>
                  <a:pt x="21389" y="11239"/>
                </a:lnTo>
                <a:lnTo>
                  <a:pt x="5625" y="22446"/>
                </a:lnTo>
                <a:lnTo>
                  <a:pt x="0" y="34850"/>
                </a:lnTo>
                <a:lnTo>
                  <a:pt x="5625" y="47244"/>
                </a:lnTo>
                <a:lnTo>
                  <a:pt x="21389" y="58448"/>
                </a:lnTo>
                <a:lnTo>
                  <a:pt x="45625" y="66563"/>
                </a:lnTo>
                <a:lnTo>
                  <a:pt x="76666" y="69690"/>
                </a:lnTo>
                <a:lnTo>
                  <a:pt x="107703" y="66563"/>
                </a:lnTo>
                <a:lnTo>
                  <a:pt x="131940" y="58448"/>
                </a:lnTo>
                <a:lnTo>
                  <a:pt x="147707" y="47244"/>
                </a:lnTo>
                <a:lnTo>
                  <a:pt x="153333" y="34850"/>
                </a:lnTo>
                <a:lnTo>
                  <a:pt x="147707" y="22446"/>
                </a:lnTo>
                <a:lnTo>
                  <a:pt x="131940" y="11239"/>
                </a:lnTo>
                <a:lnTo>
                  <a:pt x="107703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4" name="Google Shape;1564;p155"/>
          <p:cNvSpPr/>
          <p:nvPr/>
        </p:nvSpPr>
        <p:spPr>
          <a:xfrm>
            <a:off x="3160274" y="787129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09" y="7427"/>
                </a:lnTo>
                <a:lnTo>
                  <a:pt x="132090" y="15028"/>
                </a:lnTo>
                <a:lnTo>
                  <a:pt x="147686" y="25514"/>
                </a:lnTo>
                <a:lnTo>
                  <a:pt x="153323" y="37099"/>
                </a:lnTo>
                <a:lnTo>
                  <a:pt x="147686" y="48682"/>
                </a:lnTo>
                <a:lnTo>
                  <a:pt x="132090" y="59164"/>
                </a:lnTo>
                <a:lnTo>
                  <a:pt x="108509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5" name="Google Shape;1565;p155"/>
          <p:cNvSpPr/>
          <p:nvPr/>
        </p:nvSpPr>
        <p:spPr>
          <a:xfrm>
            <a:off x="3168330" y="788318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73" y="69202"/>
                </a:moveTo>
                <a:lnTo>
                  <a:pt x="8051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02"/>
                </a:lnTo>
                <a:lnTo>
                  <a:pt x="57061" y="69278"/>
                </a:lnTo>
                <a:lnTo>
                  <a:pt x="67373" y="69202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6" name="Google Shape;1566;p155"/>
          <p:cNvSpPr/>
          <p:nvPr/>
        </p:nvSpPr>
        <p:spPr>
          <a:xfrm>
            <a:off x="3161297" y="791035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7" name="Google Shape;1567;p155"/>
          <p:cNvSpPr/>
          <p:nvPr/>
        </p:nvSpPr>
        <p:spPr>
          <a:xfrm>
            <a:off x="3160273" y="790010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4"/>
                </a:lnTo>
                <a:lnTo>
                  <a:pt x="64708" y="617"/>
                </a:lnTo>
                <a:lnTo>
                  <a:pt x="57865" y="1385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15" y="24192"/>
                </a:lnTo>
                <a:lnTo>
                  <a:pt x="6889" y="36984"/>
                </a:lnTo>
                <a:lnTo>
                  <a:pt x="23320" y="48352"/>
                </a:lnTo>
                <a:lnTo>
                  <a:pt x="47848" y="56493"/>
                </a:lnTo>
                <a:lnTo>
                  <a:pt x="78915" y="59607"/>
                </a:lnTo>
                <a:lnTo>
                  <a:pt x="109994" y="56493"/>
                </a:lnTo>
                <a:lnTo>
                  <a:pt x="114162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1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47" y="2457"/>
                </a:lnTo>
                <a:lnTo>
                  <a:pt x="100025" y="1385"/>
                </a:lnTo>
                <a:lnTo>
                  <a:pt x="93050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2" y="4648"/>
                </a:lnTo>
                <a:lnTo>
                  <a:pt x="92766" y="5101"/>
                </a:lnTo>
                <a:lnTo>
                  <a:pt x="99584" y="5856"/>
                </a:lnTo>
                <a:lnTo>
                  <a:pt x="106350" y="6913"/>
                </a:lnTo>
                <a:lnTo>
                  <a:pt x="153323" y="6913"/>
                </a:lnTo>
                <a:lnTo>
                  <a:pt x="131587" y="44857"/>
                </a:lnTo>
                <a:lnTo>
                  <a:pt x="78915" y="55110"/>
                </a:lnTo>
                <a:lnTo>
                  <a:pt x="114162" y="55110"/>
                </a:lnTo>
                <a:lnTo>
                  <a:pt x="134526" y="48350"/>
                </a:lnTo>
                <a:lnTo>
                  <a:pt x="150953" y="36980"/>
                </a:lnTo>
                <a:lnTo>
                  <a:pt x="157710" y="2419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8" name="Google Shape;1568;p155"/>
          <p:cNvSpPr/>
          <p:nvPr/>
        </p:nvSpPr>
        <p:spPr>
          <a:xfrm>
            <a:off x="3161722" y="791056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00"/>
                </a:lnTo>
                <a:lnTo>
                  <a:pt x="25285" y="45199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41" y="2336"/>
                </a:lnTo>
                <a:lnTo>
                  <a:pt x="48234" y="2336"/>
                </a:lnTo>
                <a:lnTo>
                  <a:pt x="48234" y="51917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3987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81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40" y="1028"/>
                </a:moveTo>
                <a:lnTo>
                  <a:pt x="89039" y="533"/>
                </a:lnTo>
                <a:lnTo>
                  <a:pt x="89039" y="53822"/>
                </a:lnTo>
                <a:lnTo>
                  <a:pt x="93840" y="53340"/>
                </a:lnTo>
                <a:lnTo>
                  <a:pt x="93840" y="1028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704" y="2336"/>
                </a:lnTo>
                <a:lnTo>
                  <a:pt x="121704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69" name="Google Shape;1569;p155"/>
          <p:cNvSpPr/>
          <p:nvPr/>
        </p:nvSpPr>
        <p:spPr>
          <a:xfrm>
            <a:off x="3161297" y="775619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7"/>
                </a:lnTo>
                <a:lnTo>
                  <a:pt x="21389" y="11243"/>
                </a:lnTo>
                <a:lnTo>
                  <a:pt x="5625" y="22450"/>
                </a:lnTo>
                <a:lnTo>
                  <a:pt x="0" y="34850"/>
                </a:lnTo>
                <a:lnTo>
                  <a:pt x="5625" y="47248"/>
                </a:lnTo>
                <a:lnTo>
                  <a:pt x="21389" y="58452"/>
                </a:lnTo>
                <a:lnTo>
                  <a:pt x="45625" y="66564"/>
                </a:lnTo>
                <a:lnTo>
                  <a:pt x="76666" y="69690"/>
                </a:lnTo>
                <a:lnTo>
                  <a:pt x="107703" y="66564"/>
                </a:lnTo>
                <a:lnTo>
                  <a:pt x="131940" y="58452"/>
                </a:lnTo>
                <a:lnTo>
                  <a:pt x="147707" y="47248"/>
                </a:lnTo>
                <a:lnTo>
                  <a:pt x="153333" y="34850"/>
                </a:lnTo>
                <a:lnTo>
                  <a:pt x="147707" y="22450"/>
                </a:lnTo>
                <a:lnTo>
                  <a:pt x="131940" y="11243"/>
                </a:lnTo>
                <a:lnTo>
                  <a:pt x="107703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0" name="Google Shape;1570;p155"/>
          <p:cNvSpPr/>
          <p:nvPr/>
        </p:nvSpPr>
        <p:spPr>
          <a:xfrm>
            <a:off x="3160274" y="774598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0"/>
                </a:lnTo>
                <a:lnTo>
                  <a:pt x="25735" y="59160"/>
                </a:lnTo>
                <a:lnTo>
                  <a:pt x="10136" y="48678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09" y="7426"/>
                </a:lnTo>
                <a:lnTo>
                  <a:pt x="132090" y="15024"/>
                </a:lnTo>
                <a:lnTo>
                  <a:pt x="147686" y="25509"/>
                </a:lnTo>
                <a:lnTo>
                  <a:pt x="153323" y="37099"/>
                </a:lnTo>
                <a:lnTo>
                  <a:pt x="147686" y="48678"/>
                </a:lnTo>
                <a:lnTo>
                  <a:pt x="132090" y="59160"/>
                </a:lnTo>
                <a:lnTo>
                  <a:pt x="108509" y="66760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1" name="Google Shape;1571;p155"/>
          <p:cNvSpPr/>
          <p:nvPr/>
        </p:nvSpPr>
        <p:spPr>
          <a:xfrm>
            <a:off x="3168330" y="775784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73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61" y="69291"/>
                </a:lnTo>
                <a:lnTo>
                  <a:pt x="67373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2" name="Google Shape;1572;p155"/>
          <p:cNvSpPr/>
          <p:nvPr/>
        </p:nvSpPr>
        <p:spPr>
          <a:xfrm>
            <a:off x="3161297" y="778501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3" name="Google Shape;1573;p155"/>
          <p:cNvSpPr/>
          <p:nvPr/>
        </p:nvSpPr>
        <p:spPr>
          <a:xfrm>
            <a:off x="3160273" y="777479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8" y="154"/>
                </a:lnTo>
                <a:lnTo>
                  <a:pt x="64719" y="615"/>
                </a:lnTo>
                <a:lnTo>
                  <a:pt x="57893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15" y="24192"/>
                </a:lnTo>
                <a:lnTo>
                  <a:pt x="6889" y="36984"/>
                </a:lnTo>
                <a:lnTo>
                  <a:pt x="23320" y="48352"/>
                </a:lnTo>
                <a:lnTo>
                  <a:pt x="47848" y="56493"/>
                </a:lnTo>
                <a:lnTo>
                  <a:pt x="78915" y="59607"/>
                </a:lnTo>
                <a:lnTo>
                  <a:pt x="109994" y="56492"/>
                </a:lnTo>
                <a:lnTo>
                  <a:pt x="114156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48" y="2447"/>
                </a:lnTo>
                <a:lnTo>
                  <a:pt x="106747" y="2447"/>
                </a:lnTo>
                <a:lnTo>
                  <a:pt x="99905" y="1367"/>
                </a:lnTo>
                <a:lnTo>
                  <a:pt x="93070" y="611"/>
                </a:lnTo>
                <a:lnTo>
                  <a:pt x="86062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2" y="4648"/>
                </a:lnTo>
                <a:lnTo>
                  <a:pt x="92766" y="5101"/>
                </a:lnTo>
                <a:lnTo>
                  <a:pt x="99584" y="5856"/>
                </a:lnTo>
                <a:lnTo>
                  <a:pt x="106350" y="6913"/>
                </a:lnTo>
                <a:lnTo>
                  <a:pt x="153323" y="6913"/>
                </a:lnTo>
                <a:lnTo>
                  <a:pt x="131587" y="44857"/>
                </a:lnTo>
                <a:lnTo>
                  <a:pt x="78915" y="55110"/>
                </a:lnTo>
                <a:lnTo>
                  <a:pt x="114156" y="55110"/>
                </a:lnTo>
                <a:lnTo>
                  <a:pt x="134526" y="48346"/>
                </a:lnTo>
                <a:lnTo>
                  <a:pt x="150953" y="36975"/>
                </a:lnTo>
                <a:lnTo>
                  <a:pt x="157710" y="2419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47"/>
                </a:lnTo>
                <a:lnTo>
                  <a:pt x="15684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4" name="Google Shape;1574;p155"/>
          <p:cNvSpPr/>
          <p:nvPr/>
        </p:nvSpPr>
        <p:spPr>
          <a:xfrm>
            <a:off x="3161722" y="778522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49"/>
                </a:moveTo>
                <a:lnTo>
                  <a:pt x="0" y="2349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49"/>
                </a:lnTo>
                <a:close/>
              </a:path>
              <a:path w="151765" h="54610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00"/>
                </a:lnTo>
                <a:lnTo>
                  <a:pt x="25285" y="45199"/>
                </a:lnTo>
                <a:lnTo>
                  <a:pt x="28549" y="46494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41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40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40" y="53340"/>
                </a:lnTo>
                <a:lnTo>
                  <a:pt x="93840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704" y="2336"/>
                </a:lnTo>
                <a:lnTo>
                  <a:pt x="121704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5" name="Google Shape;1575;p155"/>
          <p:cNvSpPr/>
          <p:nvPr/>
        </p:nvSpPr>
        <p:spPr>
          <a:xfrm>
            <a:off x="3161297" y="763089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7"/>
                </a:lnTo>
                <a:lnTo>
                  <a:pt x="21389" y="11243"/>
                </a:lnTo>
                <a:lnTo>
                  <a:pt x="5625" y="22450"/>
                </a:lnTo>
                <a:lnTo>
                  <a:pt x="0" y="34850"/>
                </a:lnTo>
                <a:lnTo>
                  <a:pt x="5625" y="47244"/>
                </a:lnTo>
                <a:lnTo>
                  <a:pt x="21389" y="58448"/>
                </a:lnTo>
                <a:lnTo>
                  <a:pt x="45625" y="66563"/>
                </a:lnTo>
                <a:lnTo>
                  <a:pt x="76666" y="69690"/>
                </a:lnTo>
                <a:lnTo>
                  <a:pt x="107703" y="66563"/>
                </a:lnTo>
                <a:lnTo>
                  <a:pt x="131940" y="58448"/>
                </a:lnTo>
                <a:lnTo>
                  <a:pt x="147707" y="47244"/>
                </a:lnTo>
                <a:lnTo>
                  <a:pt x="153333" y="34850"/>
                </a:lnTo>
                <a:lnTo>
                  <a:pt x="147707" y="22450"/>
                </a:lnTo>
                <a:lnTo>
                  <a:pt x="131940" y="11243"/>
                </a:lnTo>
                <a:lnTo>
                  <a:pt x="107703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6" name="Google Shape;1576;p155"/>
          <p:cNvSpPr/>
          <p:nvPr/>
        </p:nvSpPr>
        <p:spPr>
          <a:xfrm>
            <a:off x="3160274" y="762065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09" y="7427"/>
                </a:lnTo>
                <a:lnTo>
                  <a:pt x="132090" y="15028"/>
                </a:lnTo>
                <a:lnTo>
                  <a:pt x="147686" y="25514"/>
                </a:lnTo>
                <a:lnTo>
                  <a:pt x="153323" y="37099"/>
                </a:lnTo>
                <a:lnTo>
                  <a:pt x="147686" y="48682"/>
                </a:lnTo>
                <a:lnTo>
                  <a:pt x="132090" y="59164"/>
                </a:lnTo>
                <a:lnTo>
                  <a:pt x="108509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7" name="Google Shape;1577;p155"/>
          <p:cNvSpPr/>
          <p:nvPr/>
        </p:nvSpPr>
        <p:spPr>
          <a:xfrm>
            <a:off x="3168330" y="763250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73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85"/>
                </a:lnTo>
                <a:lnTo>
                  <a:pt x="55041" y="69215"/>
                </a:lnTo>
                <a:lnTo>
                  <a:pt x="57061" y="69291"/>
                </a:lnTo>
                <a:lnTo>
                  <a:pt x="67373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62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8" name="Google Shape;1578;p155"/>
          <p:cNvSpPr/>
          <p:nvPr/>
        </p:nvSpPr>
        <p:spPr>
          <a:xfrm>
            <a:off x="3173799" y="874655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2" y="44259"/>
                </a:lnTo>
                <a:lnTo>
                  <a:pt x="147021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79" name="Google Shape;1579;p155"/>
          <p:cNvSpPr/>
          <p:nvPr/>
        </p:nvSpPr>
        <p:spPr>
          <a:xfrm>
            <a:off x="3172775" y="873630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8" y="154"/>
                </a:lnTo>
                <a:lnTo>
                  <a:pt x="64713" y="617"/>
                </a:lnTo>
                <a:lnTo>
                  <a:pt x="57874" y="1385"/>
                </a:lnTo>
                <a:lnTo>
                  <a:pt x="51491" y="2416"/>
                </a:lnTo>
                <a:lnTo>
                  <a:pt x="1014" y="2416"/>
                </a:lnTo>
                <a:lnTo>
                  <a:pt x="0" y="3420"/>
                </a:lnTo>
                <a:lnTo>
                  <a:pt x="125" y="24192"/>
                </a:lnTo>
                <a:lnTo>
                  <a:pt x="6894" y="36984"/>
                </a:lnTo>
                <a:lnTo>
                  <a:pt x="23321" y="48352"/>
                </a:lnTo>
                <a:lnTo>
                  <a:pt x="47848" y="56493"/>
                </a:lnTo>
                <a:lnTo>
                  <a:pt x="78915" y="59607"/>
                </a:lnTo>
                <a:lnTo>
                  <a:pt x="109994" y="56493"/>
                </a:lnTo>
                <a:lnTo>
                  <a:pt x="114162" y="55110"/>
                </a:lnTo>
                <a:lnTo>
                  <a:pt x="78915" y="55110"/>
                </a:lnTo>
                <a:lnTo>
                  <a:pt x="49557" y="52258"/>
                </a:lnTo>
                <a:lnTo>
                  <a:pt x="26247" y="44858"/>
                </a:lnTo>
                <a:lnTo>
                  <a:pt x="10680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47" y="2457"/>
                </a:lnTo>
                <a:lnTo>
                  <a:pt x="100025" y="1385"/>
                </a:lnTo>
                <a:lnTo>
                  <a:pt x="93050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8" y="4648"/>
                </a:lnTo>
                <a:lnTo>
                  <a:pt x="92774" y="5101"/>
                </a:lnTo>
                <a:lnTo>
                  <a:pt x="99589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62" y="55110"/>
                </a:lnTo>
                <a:lnTo>
                  <a:pt x="134527" y="48350"/>
                </a:lnTo>
                <a:lnTo>
                  <a:pt x="150957" y="36980"/>
                </a:lnTo>
                <a:lnTo>
                  <a:pt x="157721" y="2419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0" name="Google Shape;1580;p155"/>
          <p:cNvSpPr/>
          <p:nvPr/>
        </p:nvSpPr>
        <p:spPr>
          <a:xfrm>
            <a:off x="3174222" y="874674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76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76" y="30391"/>
                </a:lnTo>
                <a:lnTo>
                  <a:pt x="4076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47" y="1651"/>
                </a:moveTo>
                <a:lnTo>
                  <a:pt x="48641" y="2349"/>
                </a:lnTo>
                <a:lnTo>
                  <a:pt x="48247" y="2349"/>
                </a:lnTo>
                <a:lnTo>
                  <a:pt x="48247" y="51930"/>
                </a:lnTo>
                <a:lnTo>
                  <a:pt x="53047" y="52743"/>
                </a:lnTo>
                <a:lnTo>
                  <a:pt x="53047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68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67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67" y="54254"/>
                </a:lnTo>
                <a:lnTo>
                  <a:pt x="69367" y="101"/>
                </a:lnTo>
                <a:close/>
              </a:path>
              <a:path w="151765" h="54610" extrusionOk="0">
                <a:moveTo>
                  <a:pt x="77533" y="0"/>
                </a:moveTo>
                <a:lnTo>
                  <a:pt x="72732" y="25"/>
                </a:lnTo>
                <a:lnTo>
                  <a:pt x="72732" y="54356"/>
                </a:lnTo>
                <a:lnTo>
                  <a:pt x="77533" y="54381"/>
                </a:lnTo>
                <a:lnTo>
                  <a:pt x="77533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58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504" y="2349"/>
                </a:moveTo>
                <a:lnTo>
                  <a:pt x="121704" y="2349"/>
                </a:lnTo>
                <a:lnTo>
                  <a:pt x="121704" y="46951"/>
                </a:lnTo>
                <a:lnTo>
                  <a:pt x="126504" y="45034"/>
                </a:lnTo>
                <a:lnTo>
                  <a:pt x="126504" y="2349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59" y="42684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1" name="Google Shape;1581;p155"/>
          <p:cNvSpPr/>
          <p:nvPr/>
        </p:nvSpPr>
        <p:spPr>
          <a:xfrm>
            <a:off x="3173799" y="859241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8" y="66563"/>
                </a:lnTo>
                <a:lnTo>
                  <a:pt x="131944" y="58448"/>
                </a:lnTo>
                <a:lnTo>
                  <a:pt x="147708" y="47244"/>
                </a:lnTo>
                <a:lnTo>
                  <a:pt x="153333" y="34850"/>
                </a:lnTo>
                <a:lnTo>
                  <a:pt x="147708" y="22446"/>
                </a:lnTo>
                <a:lnTo>
                  <a:pt x="131944" y="11239"/>
                </a:lnTo>
                <a:lnTo>
                  <a:pt x="107708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2" name="Google Shape;1582;p155"/>
          <p:cNvSpPr/>
          <p:nvPr/>
        </p:nvSpPr>
        <p:spPr>
          <a:xfrm>
            <a:off x="3172776" y="858218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3" name="Google Shape;1583;p155"/>
          <p:cNvSpPr/>
          <p:nvPr/>
        </p:nvSpPr>
        <p:spPr>
          <a:xfrm>
            <a:off x="3180836" y="859403"/>
            <a:ext cx="50562" cy="31782"/>
          </a:xfrm>
          <a:custGeom>
            <a:avLst/>
            <a:gdLst/>
            <a:ahLst/>
            <a:cxnLst/>
            <a:rect l="l" t="t" r="r" b="b"/>
            <a:pathLst>
              <a:path w="111125" h="69850" extrusionOk="0">
                <a:moveTo>
                  <a:pt x="67348" y="69215"/>
                </a:moveTo>
                <a:lnTo>
                  <a:pt x="8051" y="9906"/>
                </a:lnTo>
                <a:lnTo>
                  <a:pt x="5105" y="11239"/>
                </a:lnTo>
                <a:lnTo>
                  <a:pt x="2425" y="12674"/>
                </a:lnTo>
                <a:lnTo>
                  <a:pt x="0" y="14173"/>
                </a:lnTo>
                <a:lnTo>
                  <a:pt x="55016" y="69215"/>
                </a:lnTo>
                <a:lnTo>
                  <a:pt x="57048" y="69291"/>
                </a:lnTo>
                <a:lnTo>
                  <a:pt x="67348" y="69215"/>
                </a:lnTo>
                <a:close/>
              </a:path>
              <a:path w="111125" h="69850" extrusionOk="0">
                <a:moveTo>
                  <a:pt x="111125" y="60490"/>
                </a:moveTo>
                <a:lnTo>
                  <a:pt x="50634" y="0"/>
                </a:lnTo>
                <a:lnTo>
                  <a:pt x="43891" y="444"/>
                </a:lnTo>
                <a:lnTo>
                  <a:pt x="37503" y="1308"/>
                </a:lnTo>
                <a:lnTo>
                  <a:pt x="31572" y="2501"/>
                </a:lnTo>
                <a:lnTo>
                  <a:pt x="94729" y="65659"/>
                </a:lnTo>
                <a:lnTo>
                  <a:pt x="100723" y="64249"/>
                </a:lnTo>
                <a:lnTo>
                  <a:pt x="106222" y="62496"/>
                </a:lnTo>
                <a:lnTo>
                  <a:pt x="111125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4" name="Google Shape;1584;p155"/>
          <p:cNvSpPr/>
          <p:nvPr/>
        </p:nvSpPr>
        <p:spPr>
          <a:xfrm>
            <a:off x="3001760" y="869506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07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5" name="Google Shape;1585;p155"/>
          <p:cNvSpPr/>
          <p:nvPr/>
        </p:nvSpPr>
        <p:spPr>
          <a:xfrm>
            <a:off x="3000735" y="868485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2"/>
                </a:lnTo>
                <a:lnTo>
                  <a:pt x="64707" y="611"/>
                </a:lnTo>
                <a:lnTo>
                  <a:pt x="57865" y="1376"/>
                </a:lnTo>
                <a:lnTo>
                  <a:pt x="51480" y="2405"/>
                </a:lnTo>
                <a:lnTo>
                  <a:pt x="1004" y="2405"/>
                </a:lnTo>
                <a:lnTo>
                  <a:pt x="0" y="3409"/>
                </a:lnTo>
                <a:lnTo>
                  <a:pt x="115" y="24171"/>
                </a:lnTo>
                <a:lnTo>
                  <a:pt x="6884" y="36969"/>
                </a:lnTo>
                <a:lnTo>
                  <a:pt x="23316" y="48340"/>
                </a:lnTo>
                <a:lnTo>
                  <a:pt x="47851" y="56483"/>
                </a:lnTo>
                <a:lnTo>
                  <a:pt x="78915" y="59597"/>
                </a:lnTo>
                <a:lnTo>
                  <a:pt x="109999" y="56481"/>
                </a:lnTo>
                <a:lnTo>
                  <a:pt x="114162" y="55099"/>
                </a:lnTo>
                <a:lnTo>
                  <a:pt x="78915" y="55099"/>
                </a:lnTo>
                <a:lnTo>
                  <a:pt x="49556" y="52248"/>
                </a:lnTo>
                <a:lnTo>
                  <a:pt x="26243" y="44848"/>
                </a:lnTo>
                <a:lnTo>
                  <a:pt x="10675" y="34630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61"/>
                </a:lnTo>
                <a:lnTo>
                  <a:pt x="58419" y="5828"/>
                </a:lnTo>
                <a:lnTo>
                  <a:pt x="65115" y="5085"/>
                </a:lnTo>
                <a:lnTo>
                  <a:pt x="71955" y="4637"/>
                </a:lnTo>
                <a:lnTo>
                  <a:pt x="78915" y="4487"/>
                </a:lnTo>
                <a:lnTo>
                  <a:pt x="157831" y="448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47" y="2447"/>
                </a:lnTo>
                <a:lnTo>
                  <a:pt x="100025" y="1376"/>
                </a:lnTo>
                <a:lnTo>
                  <a:pt x="93049" y="606"/>
                </a:lnTo>
                <a:lnTo>
                  <a:pt x="86054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87"/>
                </a:moveTo>
                <a:lnTo>
                  <a:pt x="78915" y="4487"/>
                </a:lnTo>
                <a:lnTo>
                  <a:pt x="85882" y="4638"/>
                </a:lnTo>
                <a:lnTo>
                  <a:pt x="92766" y="5091"/>
                </a:lnTo>
                <a:lnTo>
                  <a:pt x="99584" y="5846"/>
                </a:lnTo>
                <a:lnTo>
                  <a:pt x="106350" y="6903"/>
                </a:lnTo>
                <a:lnTo>
                  <a:pt x="153323" y="6903"/>
                </a:lnTo>
                <a:lnTo>
                  <a:pt x="131587" y="44848"/>
                </a:lnTo>
                <a:lnTo>
                  <a:pt x="78915" y="55099"/>
                </a:lnTo>
                <a:lnTo>
                  <a:pt x="114162" y="55099"/>
                </a:lnTo>
                <a:lnTo>
                  <a:pt x="134532" y="48336"/>
                </a:lnTo>
                <a:lnTo>
                  <a:pt x="150955" y="36965"/>
                </a:lnTo>
                <a:lnTo>
                  <a:pt x="157716" y="24171"/>
                </a:lnTo>
                <a:lnTo>
                  <a:pt x="157831" y="448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47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6" name="Google Shape;1586;p155"/>
          <p:cNvSpPr/>
          <p:nvPr/>
        </p:nvSpPr>
        <p:spPr>
          <a:xfrm>
            <a:off x="3002184" y="869528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36"/>
                </a:moveTo>
                <a:lnTo>
                  <a:pt x="31915" y="2336"/>
                </a:lnTo>
                <a:lnTo>
                  <a:pt x="31915" y="47688"/>
                </a:lnTo>
                <a:lnTo>
                  <a:pt x="36715" y="49199"/>
                </a:lnTo>
                <a:lnTo>
                  <a:pt x="36715" y="2336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08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35"/>
                </a:lnTo>
                <a:lnTo>
                  <a:pt x="97205" y="52895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36"/>
                </a:moveTo>
                <a:lnTo>
                  <a:pt x="113538" y="2336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36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704" y="2336"/>
                </a:lnTo>
                <a:lnTo>
                  <a:pt x="121704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44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04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7" name="Google Shape;1587;p155"/>
          <p:cNvSpPr/>
          <p:nvPr/>
        </p:nvSpPr>
        <p:spPr>
          <a:xfrm>
            <a:off x="3001760" y="854092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5"/>
                </a:lnTo>
                <a:lnTo>
                  <a:pt x="21389" y="11239"/>
                </a:lnTo>
                <a:lnTo>
                  <a:pt x="5625" y="22446"/>
                </a:lnTo>
                <a:lnTo>
                  <a:pt x="0" y="34850"/>
                </a:lnTo>
                <a:lnTo>
                  <a:pt x="5625" y="47244"/>
                </a:lnTo>
                <a:lnTo>
                  <a:pt x="21389" y="58448"/>
                </a:lnTo>
                <a:lnTo>
                  <a:pt x="45625" y="66563"/>
                </a:lnTo>
                <a:lnTo>
                  <a:pt x="76666" y="69690"/>
                </a:lnTo>
                <a:lnTo>
                  <a:pt x="107703" y="66563"/>
                </a:lnTo>
                <a:lnTo>
                  <a:pt x="131940" y="58448"/>
                </a:lnTo>
                <a:lnTo>
                  <a:pt x="147707" y="47244"/>
                </a:lnTo>
                <a:lnTo>
                  <a:pt x="153333" y="34850"/>
                </a:lnTo>
                <a:lnTo>
                  <a:pt x="147707" y="22446"/>
                </a:lnTo>
                <a:lnTo>
                  <a:pt x="131940" y="11239"/>
                </a:lnTo>
                <a:lnTo>
                  <a:pt x="107703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8" name="Google Shape;1588;p155"/>
          <p:cNvSpPr/>
          <p:nvPr/>
        </p:nvSpPr>
        <p:spPr>
          <a:xfrm>
            <a:off x="3000737" y="853069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09" y="7427"/>
                </a:lnTo>
                <a:lnTo>
                  <a:pt x="132090" y="15028"/>
                </a:lnTo>
                <a:lnTo>
                  <a:pt x="147686" y="25514"/>
                </a:lnTo>
                <a:lnTo>
                  <a:pt x="153323" y="37099"/>
                </a:lnTo>
                <a:lnTo>
                  <a:pt x="147686" y="48682"/>
                </a:lnTo>
                <a:lnTo>
                  <a:pt x="132090" y="59164"/>
                </a:lnTo>
                <a:lnTo>
                  <a:pt x="108509" y="66761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89" name="Google Shape;1589;p155"/>
          <p:cNvSpPr/>
          <p:nvPr/>
        </p:nvSpPr>
        <p:spPr>
          <a:xfrm>
            <a:off x="3008793" y="854256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51" y="9906"/>
                </a:lnTo>
                <a:lnTo>
                  <a:pt x="5118" y="11226"/>
                </a:lnTo>
                <a:lnTo>
                  <a:pt x="2425" y="12661"/>
                </a:lnTo>
                <a:lnTo>
                  <a:pt x="0" y="14173"/>
                </a:lnTo>
                <a:lnTo>
                  <a:pt x="55029" y="69202"/>
                </a:lnTo>
                <a:lnTo>
                  <a:pt x="57061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0" name="Google Shape;1590;p155"/>
          <p:cNvSpPr/>
          <p:nvPr/>
        </p:nvSpPr>
        <p:spPr>
          <a:xfrm>
            <a:off x="2966888" y="847788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0" y="159"/>
                </a:lnTo>
                <a:lnTo>
                  <a:pt x="62392" y="626"/>
                </a:lnTo>
                <a:lnTo>
                  <a:pt x="55663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48" y="52099"/>
                </a:lnTo>
                <a:lnTo>
                  <a:pt x="131120" y="44259"/>
                </a:lnTo>
                <a:lnTo>
                  <a:pt x="147017" y="33378"/>
                </a:lnTo>
                <a:lnTo>
                  <a:pt x="153333" y="21242"/>
                </a:lnTo>
                <a:lnTo>
                  <a:pt x="153333" y="2405"/>
                </a:lnTo>
                <a:lnTo>
                  <a:pt x="104101" y="2405"/>
                </a:lnTo>
                <a:lnTo>
                  <a:pt x="97666" y="1381"/>
                </a:lnTo>
                <a:lnTo>
                  <a:pt x="90937" y="626"/>
                </a:lnTo>
                <a:lnTo>
                  <a:pt x="83932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1" name="Google Shape;1591;p155"/>
          <p:cNvSpPr/>
          <p:nvPr/>
        </p:nvSpPr>
        <p:spPr>
          <a:xfrm>
            <a:off x="2965865" y="846766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4" y="154"/>
                </a:lnTo>
                <a:lnTo>
                  <a:pt x="64715" y="615"/>
                </a:lnTo>
                <a:lnTo>
                  <a:pt x="57891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896" y="36987"/>
                </a:lnTo>
                <a:lnTo>
                  <a:pt x="23324" y="48348"/>
                </a:lnTo>
                <a:lnTo>
                  <a:pt x="47849" y="56484"/>
                </a:lnTo>
                <a:lnTo>
                  <a:pt x="78915" y="59597"/>
                </a:lnTo>
                <a:lnTo>
                  <a:pt x="109982" y="56484"/>
                </a:lnTo>
                <a:lnTo>
                  <a:pt x="114125" y="55110"/>
                </a:lnTo>
                <a:lnTo>
                  <a:pt x="78915" y="55110"/>
                </a:lnTo>
                <a:lnTo>
                  <a:pt x="49556" y="52257"/>
                </a:lnTo>
                <a:lnTo>
                  <a:pt x="26243" y="44853"/>
                </a:lnTo>
                <a:lnTo>
                  <a:pt x="10675" y="34631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58413" y="5834"/>
                </a:lnTo>
                <a:lnTo>
                  <a:pt x="65108" y="5092"/>
                </a:lnTo>
                <a:lnTo>
                  <a:pt x="71949" y="4646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8" y="2447"/>
                </a:lnTo>
                <a:lnTo>
                  <a:pt x="106758" y="2447"/>
                </a:lnTo>
                <a:lnTo>
                  <a:pt x="99910" y="1367"/>
                </a:lnTo>
                <a:lnTo>
                  <a:pt x="93071" y="611"/>
                </a:lnTo>
                <a:lnTo>
                  <a:pt x="86062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8" y="4646"/>
                </a:lnTo>
                <a:lnTo>
                  <a:pt x="92774" y="5096"/>
                </a:lnTo>
                <a:lnTo>
                  <a:pt x="99589" y="5847"/>
                </a:lnTo>
                <a:lnTo>
                  <a:pt x="106350" y="6903"/>
                </a:lnTo>
                <a:lnTo>
                  <a:pt x="153333" y="6903"/>
                </a:lnTo>
                <a:lnTo>
                  <a:pt x="131587" y="44853"/>
                </a:lnTo>
                <a:lnTo>
                  <a:pt x="78915" y="55110"/>
                </a:lnTo>
                <a:lnTo>
                  <a:pt x="114125" y="55110"/>
                </a:lnTo>
                <a:lnTo>
                  <a:pt x="134508" y="48346"/>
                </a:lnTo>
                <a:lnTo>
                  <a:pt x="150939" y="36983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27" y="2416"/>
                </a:moveTo>
                <a:lnTo>
                  <a:pt x="106758" y="2447"/>
                </a:lnTo>
                <a:lnTo>
                  <a:pt x="15685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2" name="Google Shape;1592;p155"/>
          <p:cNvSpPr/>
          <p:nvPr/>
        </p:nvSpPr>
        <p:spPr>
          <a:xfrm>
            <a:off x="2967312" y="847804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76" y="2349"/>
                </a:moveTo>
                <a:lnTo>
                  <a:pt x="0" y="2349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76" y="30403"/>
                </a:lnTo>
                <a:lnTo>
                  <a:pt x="4076" y="2349"/>
                </a:lnTo>
                <a:close/>
              </a:path>
              <a:path w="151765" h="54610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45"/>
                </a:lnTo>
                <a:lnTo>
                  <a:pt x="10452" y="36753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10" extrusionOk="0">
                <a:moveTo>
                  <a:pt x="20396" y="2362"/>
                </a:moveTo>
                <a:lnTo>
                  <a:pt x="15595" y="2362"/>
                </a:lnTo>
                <a:lnTo>
                  <a:pt x="15595" y="40246"/>
                </a:lnTo>
                <a:lnTo>
                  <a:pt x="17094" y="41160"/>
                </a:lnTo>
                <a:lnTo>
                  <a:pt x="20396" y="42900"/>
                </a:lnTo>
                <a:lnTo>
                  <a:pt x="20396" y="2362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47" y="1651"/>
                </a:moveTo>
                <a:lnTo>
                  <a:pt x="48641" y="2349"/>
                </a:lnTo>
                <a:lnTo>
                  <a:pt x="48247" y="2349"/>
                </a:lnTo>
                <a:lnTo>
                  <a:pt x="48247" y="51930"/>
                </a:lnTo>
                <a:lnTo>
                  <a:pt x="53047" y="52743"/>
                </a:lnTo>
                <a:lnTo>
                  <a:pt x="53047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33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67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67" y="54267"/>
                </a:lnTo>
                <a:lnTo>
                  <a:pt x="69367" y="101"/>
                </a:lnTo>
                <a:close/>
              </a:path>
              <a:path w="151765" h="54610" extrusionOk="0">
                <a:moveTo>
                  <a:pt x="77533" y="0"/>
                </a:moveTo>
                <a:lnTo>
                  <a:pt x="72720" y="25"/>
                </a:lnTo>
                <a:lnTo>
                  <a:pt x="72720" y="54368"/>
                </a:lnTo>
                <a:lnTo>
                  <a:pt x="77533" y="54368"/>
                </a:lnTo>
                <a:lnTo>
                  <a:pt x="77533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305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52" y="546"/>
                </a:lnTo>
                <a:lnTo>
                  <a:pt x="89052" y="53835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22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22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31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20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504" y="2349"/>
                </a:moveTo>
                <a:lnTo>
                  <a:pt x="121704" y="2349"/>
                </a:lnTo>
                <a:lnTo>
                  <a:pt x="121704" y="46964"/>
                </a:lnTo>
                <a:lnTo>
                  <a:pt x="126504" y="45046"/>
                </a:lnTo>
                <a:lnTo>
                  <a:pt x="126504" y="2349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64"/>
                </a:lnTo>
                <a:lnTo>
                  <a:pt x="149313" y="28308"/>
                </a:lnTo>
                <a:lnTo>
                  <a:pt x="151117" y="24587"/>
                </a:lnTo>
                <a:lnTo>
                  <a:pt x="151384" y="20955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3" name="Google Shape;1593;p155"/>
          <p:cNvSpPr/>
          <p:nvPr/>
        </p:nvSpPr>
        <p:spPr>
          <a:xfrm>
            <a:off x="2966888" y="832372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25" y="3127"/>
                </a:lnTo>
                <a:lnTo>
                  <a:pt x="21389" y="11243"/>
                </a:lnTo>
                <a:lnTo>
                  <a:pt x="5625" y="22450"/>
                </a:lnTo>
                <a:lnTo>
                  <a:pt x="0" y="34850"/>
                </a:lnTo>
                <a:lnTo>
                  <a:pt x="5625" y="47248"/>
                </a:lnTo>
                <a:lnTo>
                  <a:pt x="21389" y="58452"/>
                </a:lnTo>
                <a:lnTo>
                  <a:pt x="45625" y="66564"/>
                </a:lnTo>
                <a:lnTo>
                  <a:pt x="76666" y="69690"/>
                </a:lnTo>
                <a:lnTo>
                  <a:pt x="107708" y="66564"/>
                </a:lnTo>
                <a:lnTo>
                  <a:pt x="131944" y="58452"/>
                </a:lnTo>
                <a:lnTo>
                  <a:pt x="147708" y="47248"/>
                </a:lnTo>
                <a:lnTo>
                  <a:pt x="153333" y="34850"/>
                </a:lnTo>
                <a:lnTo>
                  <a:pt x="147708" y="22450"/>
                </a:lnTo>
                <a:lnTo>
                  <a:pt x="131944" y="11243"/>
                </a:lnTo>
                <a:lnTo>
                  <a:pt x="107708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4" name="Google Shape;1594;p155"/>
          <p:cNvSpPr/>
          <p:nvPr/>
        </p:nvSpPr>
        <p:spPr>
          <a:xfrm>
            <a:off x="2965866" y="831351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60" y="70911"/>
                </a:lnTo>
                <a:lnTo>
                  <a:pt x="114715" y="69690"/>
                </a:lnTo>
                <a:lnTo>
                  <a:pt x="78915" y="69690"/>
                </a:lnTo>
                <a:lnTo>
                  <a:pt x="49320" y="66760"/>
                </a:lnTo>
                <a:lnTo>
                  <a:pt x="25735" y="59160"/>
                </a:lnTo>
                <a:lnTo>
                  <a:pt x="10136" y="48678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4" y="4497"/>
                </a:lnTo>
                <a:lnTo>
                  <a:pt x="111160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4" y="4497"/>
                </a:moveTo>
                <a:lnTo>
                  <a:pt x="78915" y="4497"/>
                </a:lnTo>
                <a:lnTo>
                  <a:pt x="108511" y="7426"/>
                </a:lnTo>
                <a:lnTo>
                  <a:pt x="132096" y="15024"/>
                </a:lnTo>
                <a:lnTo>
                  <a:pt x="147695" y="25509"/>
                </a:lnTo>
                <a:lnTo>
                  <a:pt x="153333" y="37099"/>
                </a:lnTo>
                <a:lnTo>
                  <a:pt x="147695" y="48678"/>
                </a:lnTo>
                <a:lnTo>
                  <a:pt x="132096" y="59160"/>
                </a:lnTo>
                <a:lnTo>
                  <a:pt x="108511" y="66760"/>
                </a:lnTo>
                <a:lnTo>
                  <a:pt x="78915" y="69690"/>
                </a:lnTo>
                <a:lnTo>
                  <a:pt x="114715" y="69690"/>
                </a:lnTo>
                <a:lnTo>
                  <a:pt x="136074" y="62358"/>
                </a:lnTo>
                <a:lnTo>
                  <a:pt x="152138" y="50448"/>
                </a:lnTo>
                <a:lnTo>
                  <a:pt x="157831" y="37099"/>
                </a:lnTo>
                <a:lnTo>
                  <a:pt x="152138" y="23743"/>
                </a:lnTo>
                <a:lnTo>
                  <a:pt x="136074" y="11830"/>
                </a:lnTo>
                <a:lnTo>
                  <a:pt x="114714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5" name="Google Shape;1595;p155"/>
          <p:cNvSpPr/>
          <p:nvPr/>
        </p:nvSpPr>
        <p:spPr>
          <a:xfrm>
            <a:off x="2973921" y="832539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73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15"/>
                </a:lnTo>
                <a:lnTo>
                  <a:pt x="57061" y="69278"/>
                </a:lnTo>
                <a:lnTo>
                  <a:pt x="67373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6" name="Google Shape;1596;p155"/>
          <p:cNvSpPr/>
          <p:nvPr/>
        </p:nvSpPr>
        <p:spPr>
          <a:xfrm>
            <a:off x="3058094" y="813598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7" name="Google Shape;1597;p155"/>
          <p:cNvSpPr/>
          <p:nvPr/>
        </p:nvSpPr>
        <p:spPr>
          <a:xfrm>
            <a:off x="3057072" y="812582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728" y="605"/>
                </a:lnTo>
                <a:lnTo>
                  <a:pt x="51480" y="2400"/>
                </a:lnTo>
                <a:lnTo>
                  <a:pt x="1004" y="2400"/>
                </a:lnTo>
                <a:lnTo>
                  <a:pt x="0" y="3404"/>
                </a:lnTo>
                <a:lnTo>
                  <a:pt x="120" y="24187"/>
                </a:lnTo>
                <a:lnTo>
                  <a:pt x="6896" y="36971"/>
                </a:lnTo>
                <a:lnTo>
                  <a:pt x="23324" y="48332"/>
                </a:lnTo>
                <a:lnTo>
                  <a:pt x="47849" y="56469"/>
                </a:lnTo>
                <a:lnTo>
                  <a:pt x="78915" y="59581"/>
                </a:lnTo>
                <a:lnTo>
                  <a:pt x="109982" y="56469"/>
                </a:lnTo>
                <a:lnTo>
                  <a:pt x="114125" y="55094"/>
                </a:lnTo>
                <a:lnTo>
                  <a:pt x="78915" y="55094"/>
                </a:lnTo>
                <a:lnTo>
                  <a:pt x="49556" y="52241"/>
                </a:lnTo>
                <a:lnTo>
                  <a:pt x="26243" y="44837"/>
                </a:lnTo>
                <a:lnTo>
                  <a:pt x="10675" y="34615"/>
                </a:lnTo>
                <a:lnTo>
                  <a:pt x="4549" y="23308"/>
                </a:lnTo>
                <a:lnTo>
                  <a:pt x="4497" y="6887"/>
                </a:lnTo>
                <a:lnTo>
                  <a:pt x="51888" y="6856"/>
                </a:lnTo>
                <a:lnTo>
                  <a:pt x="58420" y="5818"/>
                </a:lnTo>
                <a:lnTo>
                  <a:pt x="65119" y="5076"/>
                </a:lnTo>
                <a:lnTo>
                  <a:pt x="71959" y="4630"/>
                </a:lnTo>
                <a:lnTo>
                  <a:pt x="78915" y="4481"/>
                </a:lnTo>
                <a:lnTo>
                  <a:pt x="157831" y="4481"/>
                </a:lnTo>
                <a:lnTo>
                  <a:pt x="157831" y="3404"/>
                </a:lnTo>
                <a:lnTo>
                  <a:pt x="156858" y="2431"/>
                </a:lnTo>
                <a:lnTo>
                  <a:pt x="106758" y="2431"/>
                </a:lnTo>
                <a:lnTo>
                  <a:pt x="92931" y="602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81"/>
                </a:moveTo>
                <a:lnTo>
                  <a:pt x="78915" y="4481"/>
                </a:lnTo>
                <a:lnTo>
                  <a:pt x="85877" y="4631"/>
                </a:lnTo>
                <a:lnTo>
                  <a:pt x="92762" y="5080"/>
                </a:lnTo>
                <a:lnTo>
                  <a:pt x="99582" y="5832"/>
                </a:lnTo>
                <a:lnTo>
                  <a:pt x="106350" y="6887"/>
                </a:lnTo>
                <a:lnTo>
                  <a:pt x="153333" y="6887"/>
                </a:lnTo>
                <a:lnTo>
                  <a:pt x="131587" y="44837"/>
                </a:lnTo>
                <a:lnTo>
                  <a:pt x="78915" y="55094"/>
                </a:lnTo>
                <a:lnTo>
                  <a:pt x="114125" y="55094"/>
                </a:lnTo>
                <a:lnTo>
                  <a:pt x="134508" y="48331"/>
                </a:lnTo>
                <a:lnTo>
                  <a:pt x="150939" y="36967"/>
                </a:lnTo>
                <a:lnTo>
                  <a:pt x="157716" y="24187"/>
                </a:lnTo>
                <a:lnTo>
                  <a:pt x="157831" y="4481"/>
                </a:lnTo>
                <a:close/>
              </a:path>
              <a:path w="158115" h="59689" extrusionOk="0">
                <a:moveTo>
                  <a:pt x="156827" y="2400"/>
                </a:moveTo>
                <a:lnTo>
                  <a:pt x="106758" y="2431"/>
                </a:lnTo>
                <a:lnTo>
                  <a:pt x="156858" y="24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8" name="Google Shape;1598;p155"/>
          <p:cNvSpPr/>
          <p:nvPr/>
        </p:nvSpPr>
        <p:spPr>
          <a:xfrm>
            <a:off x="3058521" y="813617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51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17"/>
                </a:lnTo>
                <a:lnTo>
                  <a:pt x="53035" y="52743"/>
                </a:lnTo>
                <a:lnTo>
                  <a:pt x="53035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13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46"/>
                </a:lnTo>
                <a:lnTo>
                  <a:pt x="89039" y="53835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49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97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599" name="Google Shape;1599;p155"/>
          <p:cNvSpPr/>
          <p:nvPr/>
        </p:nvSpPr>
        <p:spPr>
          <a:xfrm>
            <a:off x="3058094" y="798182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0" name="Google Shape;1600;p155"/>
          <p:cNvSpPr/>
          <p:nvPr/>
        </p:nvSpPr>
        <p:spPr>
          <a:xfrm>
            <a:off x="3057071" y="797161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1" name="Google Shape;1601;p155"/>
          <p:cNvSpPr/>
          <p:nvPr/>
        </p:nvSpPr>
        <p:spPr>
          <a:xfrm>
            <a:off x="3065130" y="798351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51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02"/>
                </a:lnTo>
                <a:lnTo>
                  <a:pt x="57048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295"/>
                </a:lnTo>
                <a:lnTo>
                  <a:pt x="31584" y="2489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84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2" name="Google Shape;1602;p155"/>
          <p:cNvSpPr/>
          <p:nvPr/>
        </p:nvSpPr>
        <p:spPr>
          <a:xfrm>
            <a:off x="3058094" y="801065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61"/>
                </a:lnTo>
                <a:lnTo>
                  <a:pt x="62396" y="631"/>
                </a:lnTo>
                <a:lnTo>
                  <a:pt x="55667" y="1389"/>
                </a:lnTo>
                <a:lnTo>
                  <a:pt x="49232" y="2416"/>
                </a:lnTo>
                <a:lnTo>
                  <a:pt x="0" y="2416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9"/>
                </a:lnTo>
                <a:lnTo>
                  <a:pt x="90946" y="631"/>
                </a:lnTo>
                <a:lnTo>
                  <a:pt x="83938" y="161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3" name="Google Shape;1603;p155"/>
          <p:cNvSpPr/>
          <p:nvPr/>
        </p:nvSpPr>
        <p:spPr>
          <a:xfrm>
            <a:off x="3057072" y="800041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2" y="154"/>
                </a:lnTo>
                <a:lnTo>
                  <a:pt x="64704" y="617"/>
                </a:lnTo>
                <a:lnTo>
                  <a:pt x="57864" y="1385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902" y="36993"/>
                </a:lnTo>
                <a:lnTo>
                  <a:pt x="23336" y="48357"/>
                </a:lnTo>
                <a:lnTo>
                  <a:pt x="47864" y="56495"/>
                </a:lnTo>
                <a:lnTo>
                  <a:pt x="78915" y="59607"/>
                </a:lnTo>
                <a:lnTo>
                  <a:pt x="109986" y="56493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8"/>
                </a:lnTo>
                <a:lnTo>
                  <a:pt x="10675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88" y="6871"/>
                </a:lnTo>
                <a:lnTo>
                  <a:pt x="58413" y="5838"/>
                </a:lnTo>
                <a:lnTo>
                  <a:pt x="65108" y="5096"/>
                </a:lnTo>
                <a:lnTo>
                  <a:pt x="71949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69" y="2457"/>
                </a:lnTo>
                <a:lnTo>
                  <a:pt x="106758" y="2457"/>
                </a:lnTo>
                <a:lnTo>
                  <a:pt x="100029" y="1385"/>
                </a:lnTo>
                <a:lnTo>
                  <a:pt x="93051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3" y="4648"/>
                </a:lnTo>
                <a:lnTo>
                  <a:pt x="92770" y="5101"/>
                </a:lnTo>
                <a:lnTo>
                  <a:pt x="99588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14" y="48352"/>
                </a:lnTo>
                <a:lnTo>
                  <a:pt x="150941" y="36984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27" y="2416"/>
                </a:moveTo>
                <a:lnTo>
                  <a:pt x="106758" y="2457"/>
                </a:lnTo>
                <a:lnTo>
                  <a:pt x="15686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4" name="Google Shape;1604;p155"/>
          <p:cNvSpPr/>
          <p:nvPr/>
        </p:nvSpPr>
        <p:spPr>
          <a:xfrm>
            <a:off x="3058521" y="801089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887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5285" y="45186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36"/>
                </a:moveTo>
                <a:lnTo>
                  <a:pt x="31927" y="2336"/>
                </a:lnTo>
                <a:lnTo>
                  <a:pt x="31927" y="47688"/>
                </a:lnTo>
                <a:lnTo>
                  <a:pt x="36715" y="49199"/>
                </a:lnTo>
                <a:lnTo>
                  <a:pt x="36715" y="2336"/>
                </a:lnTo>
                <a:close/>
              </a:path>
              <a:path w="151765" h="54610" extrusionOk="0">
                <a:moveTo>
                  <a:pt x="44869" y="2336"/>
                </a:moveTo>
                <a:lnTo>
                  <a:pt x="40068" y="2336"/>
                </a:lnTo>
                <a:lnTo>
                  <a:pt x="40068" y="50114"/>
                </a:lnTo>
                <a:lnTo>
                  <a:pt x="44869" y="51244"/>
                </a:lnTo>
                <a:lnTo>
                  <a:pt x="44869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17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81"/>
                </a:lnTo>
                <a:lnTo>
                  <a:pt x="64566" y="53987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35"/>
                </a:lnTo>
                <a:lnTo>
                  <a:pt x="97205" y="52908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39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45" y="2336"/>
                </a:moveTo>
                <a:lnTo>
                  <a:pt x="129844" y="2336"/>
                </a:lnTo>
                <a:lnTo>
                  <a:pt x="129844" y="43497"/>
                </a:lnTo>
                <a:lnTo>
                  <a:pt x="131546" y="42684"/>
                </a:lnTo>
                <a:lnTo>
                  <a:pt x="134645" y="40944"/>
                </a:lnTo>
                <a:lnTo>
                  <a:pt x="134645" y="2336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88" y="37668"/>
                </a:lnTo>
                <a:lnTo>
                  <a:pt x="141389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36"/>
                </a:moveTo>
                <a:lnTo>
                  <a:pt x="146177" y="2336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84" y="20942"/>
                </a:lnTo>
                <a:lnTo>
                  <a:pt x="151447" y="2336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5" name="Google Shape;1605;p155"/>
          <p:cNvSpPr/>
          <p:nvPr/>
        </p:nvSpPr>
        <p:spPr>
          <a:xfrm>
            <a:off x="3058094" y="785651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6" name="Google Shape;1606;p155"/>
          <p:cNvSpPr/>
          <p:nvPr/>
        </p:nvSpPr>
        <p:spPr>
          <a:xfrm>
            <a:off x="3057071" y="784628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7" name="Google Shape;1607;p155"/>
          <p:cNvSpPr/>
          <p:nvPr/>
        </p:nvSpPr>
        <p:spPr>
          <a:xfrm>
            <a:off x="3065130" y="785817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15"/>
                </a:lnTo>
                <a:lnTo>
                  <a:pt x="57048" y="69278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8" name="Google Shape;1608;p155"/>
          <p:cNvSpPr/>
          <p:nvPr/>
        </p:nvSpPr>
        <p:spPr>
          <a:xfrm>
            <a:off x="3058094" y="788534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61"/>
                </a:lnTo>
                <a:lnTo>
                  <a:pt x="62396" y="631"/>
                </a:lnTo>
                <a:lnTo>
                  <a:pt x="55667" y="1389"/>
                </a:lnTo>
                <a:lnTo>
                  <a:pt x="49232" y="2416"/>
                </a:lnTo>
                <a:lnTo>
                  <a:pt x="0" y="2416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9"/>
                </a:lnTo>
                <a:lnTo>
                  <a:pt x="90946" y="631"/>
                </a:lnTo>
                <a:lnTo>
                  <a:pt x="83938" y="161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09" name="Google Shape;1609;p155"/>
          <p:cNvSpPr/>
          <p:nvPr/>
        </p:nvSpPr>
        <p:spPr>
          <a:xfrm>
            <a:off x="3057072" y="787521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718" y="606"/>
                </a:lnTo>
                <a:lnTo>
                  <a:pt x="51480" y="2395"/>
                </a:lnTo>
                <a:lnTo>
                  <a:pt x="1004" y="2395"/>
                </a:lnTo>
                <a:lnTo>
                  <a:pt x="0" y="3399"/>
                </a:lnTo>
                <a:lnTo>
                  <a:pt x="120" y="24181"/>
                </a:lnTo>
                <a:lnTo>
                  <a:pt x="6902" y="36972"/>
                </a:lnTo>
                <a:lnTo>
                  <a:pt x="23336" y="48336"/>
                </a:lnTo>
                <a:lnTo>
                  <a:pt x="47864" y="56474"/>
                </a:lnTo>
                <a:lnTo>
                  <a:pt x="78915" y="59586"/>
                </a:lnTo>
                <a:lnTo>
                  <a:pt x="109986" y="56472"/>
                </a:lnTo>
                <a:lnTo>
                  <a:pt x="114155" y="55089"/>
                </a:lnTo>
                <a:lnTo>
                  <a:pt x="78915" y="55089"/>
                </a:lnTo>
                <a:lnTo>
                  <a:pt x="49556" y="52236"/>
                </a:lnTo>
                <a:lnTo>
                  <a:pt x="26243" y="44832"/>
                </a:lnTo>
                <a:lnTo>
                  <a:pt x="10675" y="34610"/>
                </a:lnTo>
                <a:lnTo>
                  <a:pt x="4549" y="23303"/>
                </a:lnTo>
                <a:lnTo>
                  <a:pt x="4497" y="6882"/>
                </a:lnTo>
                <a:lnTo>
                  <a:pt x="51888" y="6850"/>
                </a:lnTo>
                <a:lnTo>
                  <a:pt x="58420" y="5818"/>
                </a:lnTo>
                <a:lnTo>
                  <a:pt x="65119" y="5075"/>
                </a:lnTo>
                <a:lnTo>
                  <a:pt x="71959" y="4626"/>
                </a:lnTo>
                <a:lnTo>
                  <a:pt x="78915" y="4476"/>
                </a:lnTo>
                <a:lnTo>
                  <a:pt x="157831" y="4476"/>
                </a:lnTo>
                <a:lnTo>
                  <a:pt x="157831" y="3399"/>
                </a:lnTo>
                <a:lnTo>
                  <a:pt x="156869" y="2437"/>
                </a:lnTo>
                <a:lnTo>
                  <a:pt x="106758" y="2437"/>
                </a:lnTo>
                <a:lnTo>
                  <a:pt x="92900" y="601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76"/>
                </a:moveTo>
                <a:lnTo>
                  <a:pt x="78915" y="4476"/>
                </a:lnTo>
                <a:lnTo>
                  <a:pt x="85877" y="4627"/>
                </a:lnTo>
                <a:lnTo>
                  <a:pt x="92762" y="5080"/>
                </a:lnTo>
                <a:lnTo>
                  <a:pt x="99582" y="5835"/>
                </a:lnTo>
                <a:lnTo>
                  <a:pt x="106350" y="6892"/>
                </a:lnTo>
                <a:lnTo>
                  <a:pt x="153333" y="6892"/>
                </a:lnTo>
                <a:lnTo>
                  <a:pt x="131587" y="44832"/>
                </a:lnTo>
                <a:lnTo>
                  <a:pt x="78915" y="55089"/>
                </a:lnTo>
                <a:lnTo>
                  <a:pt x="114155" y="55089"/>
                </a:lnTo>
                <a:lnTo>
                  <a:pt x="134514" y="48331"/>
                </a:lnTo>
                <a:lnTo>
                  <a:pt x="150941" y="36963"/>
                </a:lnTo>
                <a:lnTo>
                  <a:pt x="157716" y="24181"/>
                </a:lnTo>
                <a:lnTo>
                  <a:pt x="157831" y="4476"/>
                </a:lnTo>
                <a:close/>
              </a:path>
              <a:path w="158115" h="59689" extrusionOk="0">
                <a:moveTo>
                  <a:pt x="156827" y="2395"/>
                </a:moveTo>
                <a:lnTo>
                  <a:pt x="106758" y="2437"/>
                </a:lnTo>
                <a:lnTo>
                  <a:pt x="156869" y="24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0" name="Google Shape;1610;p155"/>
          <p:cNvSpPr/>
          <p:nvPr/>
        </p:nvSpPr>
        <p:spPr>
          <a:xfrm>
            <a:off x="3058521" y="788555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97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1" name="Google Shape;1611;p155"/>
          <p:cNvSpPr/>
          <p:nvPr/>
        </p:nvSpPr>
        <p:spPr>
          <a:xfrm>
            <a:off x="3058094" y="773120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49" y="11239"/>
                </a:lnTo>
                <a:lnTo>
                  <a:pt x="107709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2" name="Google Shape;1612;p155"/>
          <p:cNvSpPr/>
          <p:nvPr/>
        </p:nvSpPr>
        <p:spPr>
          <a:xfrm>
            <a:off x="3057071" y="772096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3" name="Google Shape;1613;p155"/>
          <p:cNvSpPr/>
          <p:nvPr/>
        </p:nvSpPr>
        <p:spPr>
          <a:xfrm>
            <a:off x="3065130" y="773283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48" y="69278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4" name="Google Shape;1614;p155"/>
          <p:cNvSpPr/>
          <p:nvPr/>
        </p:nvSpPr>
        <p:spPr>
          <a:xfrm>
            <a:off x="3058094" y="776003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5" name="Google Shape;1615;p155"/>
          <p:cNvSpPr/>
          <p:nvPr/>
        </p:nvSpPr>
        <p:spPr>
          <a:xfrm>
            <a:off x="3057072" y="774987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728" y="605"/>
                </a:lnTo>
                <a:lnTo>
                  <a:pt x="51480" y="2400"/>
                </a:lnTo>
                <a:lnTo>
                  <a:pt x="1004" y="2400"/>
                </a:lnTo>
                <a:lnTo>
                  <a:pt x="0" y="3404"/>
                </a:lnTo>
                <a:lnTo>
                  <a:pt x="120" y="24187"/>
                </a:lnTo>
                <a:lnTo>
                  <a:pt x="6902" y="36977"/>
                </a:lnTo>
                <a:lnTo>
                  <a:pt x="23336" y="48341"/>
                </a:lnTo>
                <a:lnTo>
                  <a:pt x="47864" y="56479"/>
                </a:lnTo>
                <a:lnTo>
                  <a:pt x="78915" y="59592"/>
                </a:lnTo>
                <a:lnTo>
                  <a:pt x="109986" y="56477"/>
                </a:lnTo>
                <a:lnTo>
                  <a:pt x="114155" y="55094"/>
                </a:lnTo>
                <a:lnTo>
                  <a:pt x="78915" y="55094"/>
                </a:lnTo>
                <a:lnTo>
                  <a:pt x="49556" y="52241"/>
                </a:lnTo>
                <a:lnTo>
                  <a:pt x="26243" y="44837"/>
                </a:lnTo>
                <a:lnTo>
                  <a:pt x="10675" y="34615"/>
                </a:lnTo>
                <a:lnTo>
                  <a:pt x="4549" y="23308"/>
                </a:lnTo>
                <a:lnTo>
                  <a:pt x="4497" y="6887"/>
                </a:lnTo>
                <a:lnTo>
                  <a:pt x="51888" y="6856"/>
                </a:lnTo>
                <a:lnTo>
                  <a:pt x="58420" y="5823"/>
                </a:lnTo>
                <a:lnTo>
                  <a:pt x="65119" y="5080"/>
                </a:lnTo>
                <a:lnTo>
                  <a:pt x="71959" y="4632"/>
                </a:lnTo>
                <a:lnTo>
                  <a:pt x="78915" y="4481"/>
                </a:lnTo>
                <a:lnTo>
                  <a:pt x="157831" y="4481"/>
                </a:lnTo>
                <a:lnTo>
                  <a:pt x="157831" y="3404"/>
                </a:lnTo>
                <a:lnTo>
                  <a:pt x="156858" y="2431"/>
                </a:lnTo>
                <a:lnTo>
                  <a:pt x="106758" y="2431"/>
                </a:lnTo>
                <a:lnTo>
                  <a:pt x="92931" y="602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81"/>
                </a:moveTo>
                <a:lnTo>
                  <a:pt x="78915" y="4481"/>
                </a:lnTo>
                <a:lnTo>
                  <a:pt x="85877" y="4632"/>
                </a:lnTo>
                <a:lnTo>
                  <a:pt x="92762" y="5085"/>
                </a:lnTo>
                <a:lnTo>
                  <a:pt x="99582" y="5840"/>
                </a:lnTo>
                <a:lnTo>
                  <a:pt x="106350" y="6897"/>
                </a:lnTo>
                <a:lnTo>
                  <a:pt x="153333" y="6897"/>
                </a:lnTo>
                <a:lnTo>
                  <a:pt x="131587" y="44837"/>
                </a:lnTo>
                <a:lnTo>
                  <a:pt x="78915" y="55094"/>
                </a:lnTo>
                <a:lnTo>
                  <a:pt x="114155" y="55094"/>
                </a:lnTo>
                <a:lnTo>
                  <a:pt x="134514" y="48336"/>
                </a:lnTo>
                <a:lnTo>
                  <a:pt x="150941" y="36969"/>
                </a:lnTo>
                <a:lnTo>
                  <a:pt x="157716" y="24187"/>
                </a:lnTo>
                <a:lnTo>
                  <a:pt x="157831" y="4481"/>
                </a:lnTo>
                <a:close/>
              </a:path>
              <a:path w="158115" h="59689" extrusionOk="0">
                <a:moveTo>
                  <a:pt x="156827" y="2400"/>
                </a:moveTo>
                <a:lnTo>
                  <a:pt x="106758" y="2431"/>
                </a:lnTo>
                <a:lnTo>
                  <a:pt x="156858" y="24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6" name="Google Shape;1616;p155"/>
          <p:cNvSpPr/>
          <p:nvPr/>
        </p:nvSpPr>
        <p:spPr>
          <a:xfrm>
            <a:off x="3058521" y="776021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45"/>
                </a:lnTo>
                <a:lnTo>
                  <a:pt x="10452" y="36753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51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30"/>
                </a:lnTo>
                <a:lnTo>
                  <a:pt x="53035" y="52743"/>
                </a:lnTo>
                <a:lnTo>
                  <a:pt x="53035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13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81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46"/>
                </a:lnTo>
                <a:lnTo>
                  <a:pt x="89039" y="53835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46"/>
                </a:lnTo>
                <a:lnTo>
                  <a:pt x="126492" y="2349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97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7" name="Google Shape;1617;p155"/>
          <p:cNvSpPr/>
          <p:nvPr/>
        </p:nvSpPr>
        <p:spPr>
          <a:xfrm>
            <a:off x="3058094" y="760589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49" y="11239"/>
                </a:lnTo>
                <a:lnTo>
                  <a:pt x="107709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8" name="Google Shape;1618;p155"/>
          <p:cNvSpPr/>
          <p:nvPr/>
        </p:nvSpPr>
        <p:spPr>
          <a:xfrm>
            <a:off x="3057071" y="759566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6"/>
                </a:lnTo>
                <a:lnTo>
                  <a:pt x="132096" y="15024"/>
                </a:lnTo>
                <a:lnTo>
                  <a:pt x="147695" y="25509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19" name="Google Shape;1619;p155"/>
          <p:cNvSpPr/>
          <p:nvPr/>
        </p:nvSpPr>
        <p:spPr>
          <a:xfrm>
            <a:off x="3065130" y="760755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51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02"/>
                </a:lnTo>
                <a:lnTo>
                  <a:pt x="57048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0" name="Google Shape;1620;p155"/>
          <p:cNvSpPr/>
          <p:nvPr/>
        </p:nvSpPr>
        <p:spPr>
          <a:xfrm>
            <a:off x="3058094" y="762404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61"/>
                </a:lnTo>
                <a:lnTo>
                  <a:pt x="62396" y="631"/>
                </a:lnTo>
                <a:lnTo>
                  <a:pt x="55667" y="1389"/>
                </a:lnTo>
                <a:lnTo>
                  <a:pt x="49232" y="2416"/>
                </a:lnTo>
                <a:lnTo>
                  <a:pt x="0" y="2416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9"/>
                </a:lnTo>
                <a:lnTo>
                  <a:pt x="90946" y="631"/>
                </a:lnTo>
                <a:lnTo>
                  <a:pt x="83938" y="161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1" name="Google Shape;1621;p155"/>
          <p:cNvSpPr/>
          <p:nvPr/>
        </p:nvSpPr>
        <p:spPr>
          <a:xfrm>
            <a:off x="3057072" y="761391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696" y="607"/>
                </a:lnTo>
                <a:lnTo>
                  <a:pt x="51480" y="2391"/>
                </a:lnTo>
                <a:lnTo>
                  <a:pt x="1004" y="2391"/>
                </a:lnTo>
                <a:lnTo>
                  <a:pt x="0" y="3395"/>
                </a:lnTo>
                <a:lnTo>
                  <a:pt x="120" y="24178"/>
                </a:lnTo>
                <a:lnTo>
                  <a:pt x="6902" y="36968"/>
                </a:lnTo>
                <a:lnTo>
                  <a:pt x="23336" y="48332"/>
                </a:lnTo>
                <a:lnTo>
                  <a:pt x="47864" y="56470"/>
                </a:lnTo>
                <a:lnTo>
                  <a:pt x="78915" y="59582"/>
                </a:lnTo>
                <a:lnTo>
                  <a:pt x="109986" y="56468"/>
                </a:lnTo>
                <a:lnTo>
                  <a:pt x="114155" y="55085"/>
                </a:lnTo>
                <a:lnTo>
                  <a:pt x="78915" y="55085"/>
                </a:lnTo>
                <a:lnTo>
                  <a:pt x="49556" y="52234"/>
                </a:lnTo>
                <a:lnTo>
                  <a:pt x="26243" y="44833"/>
                </a:lnTo>
                <a:lnTo>
                  <a:pt x="10675" y="34615"/>
                </a:lnTo>
                <a:lnTo>
                  <a:pt x="4549" y="23309"/>
                </a:lnTo>
                <a:lnTo>
                  <a:pt x="4497" y="6888"/>
                </a:lnTo>
                <a:lnTo>
                  <a:pt x="51888" y="6846"/>
                </a:lnTo>
                <a:lnTo>
                  <a:pt x="58420" y="5814"/>
                </a:lnTo>
                <a:lnTo>
                  <a:pt x="65119" y="5071"/>
                </a:lnTo>
                <a:lnTo>
                  <a:pt x="71959" y="4623"/>
                </a:lnTo>
                <a:lnTo>
                  <a:pt x="78915" y="4472"/>
                </a:lnTo>
                <a:lnTo>
                  <a:pt x="157831" y="4472"/>
                </a:lnTo>
                <a:lnTo>
                  <a:pt x="157831" y="3395"/>
                </a:lnTo>
                <a:lnTo>
                  <a:pt x="156869" y="2433"/>
                </a:lnTo>
                <a:lnTo>
                  <a:pt x="106758" y="2433"/>
                </a:lnTo>
                <a:lnTo>
                  <a:pt x="93023" y="607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72"/>
                </a:moveTo>
                <a:lnTo>
                  <a:pt x="78915" y="4472"/>
                </a:lnTo>
                <a:lnTo>
                  <a:pt x="85877" y="4623"/>
                </a:lnTo>
                <a:lnTo>
                  <a:pt x="92762" y="5076"/>
                </a:lnTo>
                <a:lnTo>
                  <a:pt x="99582" y="5831"/>
                </a:lnTo>
                <a:lnTo>
                  <a:pt x="106350" y="6888"/>
                </a:lnTo>
                <a:lnTo>
                  <a:pt x="153333" y="6888"/>
                </a:lnTo>
                <a:lnTo>
                  <a:pt x="131587" y="44833"/>
                </a:lnTo>
                <a:lnTo>
                  <a:pt x="78915" y="55085"/>
                </a:lnTo>
                <a:lnTo>
                  <a:pt x="114155" y="55085"/>
                </a:lnTo>
                <a:lnTo>
                  <a:pt x="134514" y="48327"/>
                </a:lnTo>
                <a:lnTo>
                  <a:pt x="150941" y="36959"/>
                </a:lnTo>
                <a:lnTo>
                  <a:pt x="157716" y="24178"/>
                </a:lnTo>
                <a:lnTo>
                  <a:pt x="157831" y="4472"/>
                </a:lnTo>
                <a:close/>
              </a:path>
              <a:path w="158115" h="59689" extrusionOk="0">
                <a:moveTo>
                  <a:pt x="156827" y="2391"/>
                </a:moveTo>
                <a:lnTo>
                  <a:pt x="106758" y="2433"/>
                </a:lnTo>
                <a:lnTo>
                  <a:pt x="156869" y="24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2" name="Google Shape;1622;p155"/>
          <p:cNvSpPr/>
          <p:nvPr/>
        </p:nvSpPr>
        <p:spPr>
          <a:xfrm>
            <a:off x="3058521" y="762424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5285" y="45199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30"/>
                </a:lnTo>
                <a:lnTo>
                  <a:pt x="53035" y="52743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68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22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46"/>
                </a:lnTo>
                <a:lnTo>
                  <a:pt x="102006" y="2222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49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84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3" name="Google Shape;1623;p155"/>
          <p:cNvSpPr/>
          <p:nvPr/>
        </p:nvSpPr>
        <p:spPr>
          <a:xfrm>
            <a:off x="3058094" y="746990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4" name="Google Shape;1624;p155"/>
          <p:cNvSpPr/>
          <p:nvPr/>
        </p:nvSpPr>
        <p:spPr>
          <a:xfrm>
            <a:off x="3057071" y="745966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5" name="Google Shape;1625;p155"/>
          <p:cNvSpPr/>
          <p:nvPr/>
        </p:nvSpPr>
        <p:spPr>
          <a:xfrm>
            <a:off x="3065130" y="747152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48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6" name="Google Shape;1626;p155"/>
          <p:cNvSpPr/>
          <p:nvPr/>
        </p:nvSpPr>
        <p:spPr>
          <a:xfrm>
            <a:off x="3058094" y="749872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61"/>
                </a:lnTo>
                <a:lnTo>
                  <a:pt x="62396" y="630"/>
                </a:lnTo>
                <a:lnTo>
                  <a:pt x="55667" y="1385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5"/>
                </a:lnTo>
                <a:lnTo>
                  <a:pt x="90946" y="630"/>
                </a:lnTo>
                <a:lnTo>
                  <a:pt x="83938" y="161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7" name="Google Shape;1627;p155"/>
          <p:cNvSpPr/>
          <p:nvPr/>
        </p:nvSpPr>
        <p:spPr>
          <a:xfrm>
            <a:off x="3057072" y="748849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4" y="154"/>
                </a:lnTo>
                <a:lnTo>
                  <a:pt x="64715" y="615"/>
                </a:lnTo>
                <a:lnTo>
                  <a:pt x="57891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902" y="36993"/>
                </a:lnTo>
                <a:lnTo>
                  <a:pt x="23336" y="48357"/>
                </a:lnTo>
                <a:lnTo>
                  <a:pt x="47864" y="56495"/>
                </a:lnTo>
                <a:lnTo>
                  <a:pt x="78915" y="59607"/>
                </a:lnTo>
                <a:lnTo>
                  <a:pt x="109986" y="56493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65111" y="5097"/>
                </a:lnTo>
                <a:lnTo>
                  <a:pt x="78813" y="4504"/>
                </a:lnTo>
                <a:lnTo>
                  <a:pt x="157831" y="4504"/>
                </a:lnTo>
                <a:lnTo>
                  <a:pt x="157831" y="3420"/>
                </a:lnTo>
                <a:lnTo>
                  <a:pt x="156858" y="2447"/>
                </a:lnTo>
                <a:lnTo>
                  <a:pt x="106758" y="2447"/>
                </a:lnTo>
                <a:lnTo>
                  <a:pt x="99908" y="1367"/>
                </a:lnTo>
                <a:lnTo>
                  <a:pt x="93067" y="611"/>
                </a:lnTo>
                <a:lnTo>
                  <a:pt x="86058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504"/>
                </a:moveTo>
                <a:lnTo>
                  <a:pt x="78813" y="4504"/>
                </a:lnTo>
                <a:lnTo>
                  <a:pt x="92669" y="5105"/>
                </a:lnTo>
                <a:lnTo>
                  <a:pt x="106350" y="6913"/>
                </a:lnTo>
                <a:lnTo>
                  <a:pt x="153333" y="6913"/>
                </a:lnTo>
                <a:lnTo>
                  <a:pt x="153281" y="23324"/>
                </a:lnTo>
                <a:lnTo>
                  <a:pt x="147155" y="34636"/>
                </a:lnTo>
                <a:lnTo>
                  <a:pt x="131587" y="44857"/>
                </a:lnTo>
                <a:lnTo>
                  <a:pt x="108275" y="522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14" y="48352"/>
                </a:lnTo>
                <a:lnTo>
                  <a:pt x="150941" y="36984"/>
                </a:lnTo>
                <a:lnTo>
                  <a:pt x="157716" y="24202"/>
                </a:lnTo>
                <a:lnTo>
                  <a:pt x="157831" y="4504"/>
                </a:lnTo>
                <a:close/>
              </a:path>
              <a:path w="158115" h="59689" extrusionOk="0">
                <a:moveTo>
                  <a:pt x="156827" y="2416"/>
                </a:moveTo>
                <a:lnTo>
                  <a:pt x="106758" y="2447"/>
                </a:lnTo>
                <a:lnTo>
                  <a:pt x="15685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8" name="Google Shape;1628;p155"/>
          <p:cNvSpPr/>
          <p:nvPr/>
        </p:nvSpPr>
        <p:spPr>
          <a:xfrm>
            <a:off x="3058521" y="749896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24"/>
                </a:moveTo>
                <a:lnTo>
                  <a:pt x="23749" y="2324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24"/>
                </a:lnTo>
                <a:close/>
              </a:path>
              <a:path w="151765" h="54610" extrusionOk="0">
                <a:moveTo>
                  <a:pt x="36715" y="2336"/>
                </a:moveTo>
                <a:lnTo>
                  <a:pt x="31927" y="2336"/>
                </a:lnTo>
                <a:lnTo>
                  <a:pt x="31927" y="47688"/>
                </a:lnTo>
                <a:lnTo>
                  <a:pt x="36715" y="49199"/>
                </a:lnTo>
                <a:lnTo>
                  <a:pt x="36715" y="2336"/>
                </a:lnTo>
                <a:close/>
              </a:path>
              <a:path w="151765" h="54610" extrusionOk="0">
                <a:moveTo>
                  <a:pt x="44869" y="2324"/>
                </a:moveTo>
                <a:lnTo>
                  <a:pt x="40068" y="2324"/>
                </a:lnTo>
                <a:lnTo>
                  <a:pt x="40068" y="50114"/>
                </a:lnTo>
                <a:lnTo>
                  <a:pt x="44869" y="51244"/>
                </a:lnTo>
                <a:lnTo>
                  <a:pt x="44869" y="2324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17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55"/>
                </a:lnTo>
                <a:lnTo>
                  <a:pt x="56400" y="53200"/>
                </a:lnTo>
                <a:lnTo>
                  <a:pt x="61201" y="53708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41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56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35"/>
                </a:lnTo>
                <a:lnTo>
                  <a:pt x="97205" y="52895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498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36"/>
                </a:moveTo>
                <a:lnTo>
                  <a:pt x="113538" y="2336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36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39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45" y="2336"/>
                </a:moveTo>
                <a:lnTo>
                  <a:pt x="129844" y="2336"/>
                </a:lnTo>
                <a:lnTo>
                  <a:pt x="129844" y="43497"/>
                </a:lnTo>
                <a:lnTo>
                  <a:pt x="131546" y="42684"/>
                </a:lnTo>
                <a:lnTo>
                  <a:pt x="134645" y="40944"/>
                </a:lnTo>
                <a:lnTo>
                  <a:pt x="134645" y="2336"/>
                </a:lnTo>
                <a:close/>
              </a:path>
              <a:path w="151765" h="54610" extrusionOk="0">
                <a:moveTo>
                  <a:pt x="142824" y="2324"/>
                </a:moveTo>
                <a:lnTo>
                  <a:pt x="138023" y="2324"/>
                </a:lnTo>
                <a:lnTo>
                  <a:pt x="138023" y="38849"/>
                </a:lnTo>
                <a:lnTo>
                  <a:pt x="139788" y="37668"/>
                </a:lnTo>
                <a:lnTo>
                  <a:pt x="141389" y="36436"/>
                </a:lnTo>
                <a:lnTo>
                  <a:pt x="142824" y="35179"/>
                </a:lnTo>
                <a:lnTo>
                  <a:pt x="142824" y="2324"/>
                </a:lnTo>
                <a:close/>
              </a:path>
              <a:path w="151765" h="54610" extrusionOk="0">
                <a:moveTo>
                  <a:pt x="151447" y="2324"/>
                </a:moveTo>
                <a:lnTo>
                  <a:pt x="146177" y="2324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84" y="20942"/>
                </a:lnTo>
                <a:lnTo>
                  <a:pt x="151447" y="2324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29" name="Google Shape;1629;p155"/>
          <p:cNvSpPr/>
          <p:nvPr/>
        </p:nvSpPr>
        <p:spPr>
          <a:xfrm>
            <a:off x="3058094" y="734459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49" y="11239"/>
                </a:lnTo>
                <a:lnTo>
                  <a:pt x="107709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0" name="Google Shape;1630;p155"/>
          <p:cNvSpPr/>
          <p:nvPr/>
        </p:nvSpPr>
        <p:spPr>
          <a:xfrm>
            <a:off x="3057071" y="733435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1" name="Google Shape;1631;p155"/>
          <p:cNvSpPr/>
          <p:nvPr/>
        </p:nvSpPr>
        <p:spPr>
          <a:xfrm>
            <a:off x="3065130" y="734625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02"/>
                </a:lnTo>
                <a:lnTo>
                  <a:pt x="57048" y="69278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308"/>
                </a:lnTo>
                <a:lnTo>
                  <a:pt x="31584" y="2489"/>
                </a:lnTo>
                <a:lnTo>
                  <a:pt x="94742" y="65646"/>
                </a:lnTo>
                <a:lnTo>
                  <a:pt x="100736" y="64249"/>
                </a:lnTo>
                <a:lnTo>
                  <a:pt x="106222" y="62484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2" name="Google Shape;1632;p155"/>
          <p:cNvSpPr/>
          <p:nvPr/>
        </p:nvSpPr>
        <p:spPr>
          <a:xfrm>
            <a:off x="3058094" y="737341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3" name="Google Shape;1633;p155"/>
          <p:cNvSpPr/>
          <p:nvPr/>
        </p:nvSpPr>
        <p:spPr>
          <a:xfrm>
            <a:off x="3057072" y="736325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728" y="605"/>
                </a:lnTo>
                <a:lnTo>
                  <a:pt x="51480" y="2400"/>
                </a:lnTo>
                <a:lnTo>
                  <a:pt x="1004" y="2400"/>
                </a:lnTo>
                <a:lnTo>
                  <a:pt x="0" y="3404"/>
                </a:lnTo>
                <a:lnTo>
                  <a:pt x="120" y="24187"/>
                </a:lnTo>
                <a:lnTo>
                  <a:pt x="6896" y="36973"/>
                </a:lnTo>
                <a:lnTo>
                  <a:pt x="23324" y="48337"/>
                </a:lnTo>
                <a:lnTo>
                  <a:pt x="47849" y="56478"/>
                </a:lnTo>
                <a:lnTo>
                  <a:pt x="78915" y="59592"/>
                </a:lnTo>
                <a:lnTo>
                  <a:pt x="109982" y="56477"/>
                </a:lnTo>
                <a:lnTo>
                  <a:pt x="114150" y="55094"/>
                </a:lnTo>
                <a:lnTo>
                  <a:pt x="78915" y="55094"/>
                </a:lnTo>
                <a:lnTo>
                  <a:pt x="49556" y="52241"/>
                </a:lnTo>
                <a:lnTo>
                  <a:pt x="26243" y="44837"/>
                </a:lnTo>
                <a:lnTo>
                  <a:pt x="10675" y="34615"/>
                </a:lnTo>
                <a:lnTo>
                  <a:pt x="4549" y="23308"/>
                </a:lnTo>
                <a:lnTo>
                  <a:pt x="4497" y="6887"/>
                </a:lnTo>
                <a:lnTo>
                  <a:pt x="51888" y="6856"/>
                </a:lnTo>
                <a:lnTo>
                  <a:pt x="58420" y="5818"/>
                </a:lnTo>
                <a:lnTo>
                  <a:pt x="65119" y="5076"/>
                </a:lnTo>
                <a:lnTo>
                  <a:pt x="71959" y="4630"/>
                </a:lnTo>
                <a:lnTo>
                  <a:pt x="78915" y="4481"/>
                </a:lnTo>
                <a:lnTo>
                  <a:pt x="157831" y="4481"/>
                </a:lnTo>
                <a:lnTo>
                  <a:pt x="157831" y="3404"/>
                </a:lnTo>
                <a:lnTo>
                  <a:pt x="156858" y="2431"/>
                </a:lnTo>
                <a:lnTo>
                  <a:pt x="106758" y="2431"/>
                </a:lnTo>
                <a:lnTo>
                  <a:pt x="92931" y="602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81"/>
                </a:moveTo>
                <a:lnTo>
                  <a:pt x="78915" y="4481"/>
                </a:lnTo>
                <a:lnTo>
                  <a:pt x="85877" y="4631"/>
                </a:lnTo>
                <a:lnTo>
                  <a:pt x="92762" y="5081"/>
                </a:lnTo>
                <a:lnTo>
                  <a:pt x="99582" y="5836"/>
                </a:lnTo>
                <a:lnTo>
                  <a:pt x="106350" y="6897"/>
                </a:lnTo>
                <a:lnTo>
                  <a:pt x="153333" y="6897"/>
                </a:lnTo>
                <a:lnTo>
                  <a:pt x="131587" y="44837"/>
                </a:lnTo>
                <a:lnTo>
                  <a:pt x="78915" y="55094"/>
                </a:lnTo>
                <a:lnTo>
                  <a:pt x="114150" y="55094"/>
                </a:lnTo>
                <a:lnTo>
                  <a:pt x="134508" y="48336"/>
                </a:lnTo>
                <a:lnTo>
                  <a:pt x="150939" y="36969"/>
                </a:lnTo>
                <a:lnTo>
                  <a:pt x="157716" y="24187"/>
                </a:lnTo>
                <a:lnTo>
                  <a:pt x="157831" y="4481"/>
                </a:lnTo>
                <a:close/>
              </a:path>
              <a:path w="158115" h="59689" extrusionOk="0">
                <a:moveTo>
                  <a:pt x="156827" y="2400"/>
                </a:moveTo>
                <a:lnTo>
                  <a:pt x="106758" y="2431"/>
                </a:lnTo>
                <a:lnTo>
                  <a:pt x="156858" y="24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4" name="Google Shape;1634;p155"/>
          <p:cNvSpPr/>
          <p:nvPr/>
        </p:nvSpPr>
        <p:spPr>
          <a:xfrm>
            <a:off x="3058521" y="737362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3464" y="48234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36"/>
                </a:moveTo>
                <a:lnTo>
                  <a:pt x="40068" y="2336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497"/>
                </a:lnTo>
                <a:lnTo>
                  <a:pt x="131546" y="42684"/>
                </a:lnTo>
                <a:lnTo>
                  <a:pt x="134645" y="40944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88" y="37668"/>
                </a:lnTo>
                <a:lnTo>
                  <a:pt x="141389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64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5" name="Google Shape;1635;p155"/>
          <p:cNvSpPr/>
          <p:nvPr/>
        </p:nvSpPr>
        <p:spPr>
          <a:xfrm>
            <a:off x="3058094" y="721925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6" name="Google Shape;1636;p155"/>
          <p:cNvSpPr/>
          <p:nvPr/>
        </p:nvSpPr>
        <p:spPr>
          <a:xfrm>
            <a:off x="3057071" y="720904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7" name="Google Shape;1637;p155"/>
          <p:cNvSpPr/>
          <p:nvPr/>
        </p:nvSpPr>
        <p:spPr>
          <a:xfrm>
            <a:off x="3065130" y="722091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48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8" name="Google Shape;1638;p155"/>
          <p:cNvSpPr/>
          <p:nvPr/>
        </p:nvSpPr>
        <p:spPr>
          <a:xfrm>
            <a:off x="3058094" y="724807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61"/>
                </a:lnTo>
                <a:lnTo>
                  <a:pt x="62396" y="631"/>
                </a:lnTo>
                <a:lnTo>
                  <a:pt x="55667" y="1389"/>
                </a:lnTo>
                <a:lnTo>
                  <a:pt x="49232" y="2416"/>
                </a:lnTo>
                <a:lnTo>
                  <a:pt x="0" y="2416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9"/>
                </a:lnTo>
                <a:lnTo>
                  <a:pt x="90946" y="631"/>
                </a:lnTo>
                <a:lnTo>
                  <a:pt x="83938" y="161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39" name="Google Shape;1639;p155"/>
          <p:cNvSpPr/>
          <p:nvPr/>
        </p:nvSpPr>
        <p:spPr>
          <a:xfrm>
            <a:off x="3057072" y="723794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813" y="0"/>
                </a:moveTo>
                <a:lnTo>
                  <a:pt x="64718" y="606"/>
                </a:lnTo>
                <a:lnTo>
                  <a:pt x="51480" y="2395"/>
                </a:lnTo>
                <a:lnTo>
                  <a:pt x="1004" y="2395"/>
                </a:lnTo>
                <a:lnTo>
                  <a:pt x="0" y="3399"/>
                </a:lnTo>
                <a:lnTo>
                  <a:pt x="120" y="24181"/>
                </a:lnTo>
                <a:lnTo>
                  <a:pt x="6902" y="36972"/>
                </a:lnTo>
                <a:lnTo>
                  <a:pt x="23336" y="48336"/>
                </a:lnTo>
                <a:lnTo>
                  <a:pt x="47864" y="56474"/>
                </a:lnTo>
                <a:lnTo>
                  <a:pt x="78915" y="59586"/>
                </a:lnTo>
                <a:lnTo>
                  <a:pt x="109986" y="56472"/>
                </a:lnTo>
                <a:lnTo>
                  <a:pt x="114155" y="55089"/>
                </a:lnTo>
                <a:lnTo>
                  <a:pt x="78915" y="55089"/>
                </a:lnTo>
                <a:lnTo>
                  <a:pt x="49556" y="52238"/>
                </a:lnTo>
                <a:lnTo>
                  <a:pt x="26243" y="44837"/>
                </a:lnTo>
                <a:lnTo>
                  <a:pt x="10675" y="34619"/>
                </a:lnTo>
                <a:lnTo>
                  <a:pt x="4549" y="23313"/>
                </a:lnTo>
                <a:lnTo>
                  <a:pt x="4497" y="6892"/>
                </a:lnTo>
                <a:lnTo>
                  <a:pt x="51888" y="6850"/>
                </a:lnTo>
                <a:lnTo>
                  <a:pt x="58420" y="5818"/>
                </a:lnTo>
                <a:lnTo>
                  <a:pt x="65119" y="5075"/>
                </a:lnTo>
                <a:lnTo>
                  <a:pt x="71959" y="4626"/>
                </a:lnTo>
                <a:lnTo>
                  <a:pt x="78915" y="4476"/>
                </a:lnTo>
                <a:lnTo>
                  <a:pt x="157831" y="4476"/>
                </a:lnTo>
                <a:lnTo>
                  <a:pt x="157831" y="3399"/>
                </a:lnTo>
                <a:lnTo>
                  <a:pt x="156869" y="2437"/>
                </a:lnTo>
                <a:lnTo>
                  <a:pt x="106758" y="2437"/>
                </a:lnTo>
                <a:lnTo>
                  <a:pt x="92900" y="601"/>
                </a:lnTo>
                <a:lnTo>
                  <a:pt x="78813" y="0"/>
                </a:lnTo>
                <a:close/>
              </a:path>
              <a:path w="158115" h="59689" extrusionOk="0">
                <a:moveTo>
                  <a:pt x="157831" y="4476"/>
                </a:moveTo>
                <a:lnTo>
                  <a:pt x="78915" y="4476"/>
                </a:lnTo>
                <a:lnTo>
                  <a:pt x="85877" y="4627"/>
                </a:lnTo>
                <a:lnTo>
                  <a:pt x="92762" y="5080"/>
                </a:lnTo>
                <a:lnTo>
                  <a:pt x="99582" y="5835"/>
                </a:lnTo>
                <a:lnTo>
                  <a:pt x="106350" y="6892"/>
                </a:lnTo>
                <a:lnTo>
                  <a:pt x="153333" y="6892"/>
                </a:lnTo>
                <a:lnTo>
                  <a:pt x="131587" y="44837"/>
                </a:lnTo>
                <a:lnTo>
                  <a:pt x="78915" y="55089"/>
                </a:lnTo>
                <a:lnTo>
                  <a:pt x="114155" y="55089"/>
                </a:lnTo>
                <a:lnTo>
                  <a:pt x="134514" y="48331"/>
                </a:lnTo>
                <a:lnTo>
                  <a:pt x="150941" y="36963"/>
                </a:lnTo>
                <a:lnTo>
                  <a:pt x="157716" y="24181"/>
                </a:lnTo>
                <a:lnTo>
                  <a:pt x="157831" y="4476"/>
                </a:lnTo>
                <a:close/>
              </a:path>
              <a:path w="158115" h="59689" extrusionOk="0">
                <a:moveTo>
                  <a:pt x="156827" y="2395"/>
                </a:moveTo>
                <a:lnTo>
                  <a:pt x="106758" y="2437"/>
                </a:lnTo>
                <a:lnTo>
                  <a:pt x="156869" y="24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0" name="Google Shape;1640;p155"/>
          <p:cNvSpPr/>
          <p:nvPr/>
        </p:nvSpPr>
        <p:spPr>
          <a:xfrm>
            <a:off x="3058521" y="724829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55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3464" y="48234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10" extrusionOk="0">
                <a:moveTo>
                  <a:pt x="53035" y="1651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30"/>
                </a:lnTo>
                <a:lnTo>
                  <a:pt x="53035" y="52743"/>
                </a:lnTo>
                <a:lnTo>
                  <a:pt x="53035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81"/>
                </a:lnTo>
                <a:lnTo>
                  <a:pt x="64566" y="54013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10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49"/>
                </a:lnTo>
                <a:close/>
              </a:path>
              <a:path w="151765" h="54610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497"/>
                </a:lnTo>
                <a:lnTo>
                  <a:pt x="131546" y="42684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1" name="Google Shape;1641;p155"/>
          <p:cNvSpPr/>
          <p:nvPr/>
        </p:nvSpPr>
        <p:spPr>
          <a:xfrm>
            <a:off x="3058094" y="709394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2" name="Google Shape;1642;p155"/>
          <p:cNvSpPr/>
          <p:nvPr/>
        </p:nvSpPr>
        <p:spPr>
          <a:xfrm>
            <a:off x="3057071" y="708373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3" name="Google Shape;1643;p155"/>
          <p:cNvSpPr/>
          <p:nvPr/>
        </p:nvSpPr>
        <p:spPr>
          <a:xfrm>
            <a:off x="3065130" y="709557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85"/>
                </a:lnTo>
                <a:lnTo>
                  <a:pt x="55041" y="69215"/>
                </a:lnTo>
                <a:lnTo>
                  <a:pt x="57048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4" name="Google Shape;1644;p155"/>
          <p:cNvSpPr/>
          <p:nvPr/>
        </p:nvSpPr>
        <p:spPr>
          <a:xfrm>
            <a:off x="3058094" y="711210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5" name="Google Shape;1645;p155"/>
          <p:cNvSpPr/>
          <p:nvPr/>
        </p:nvSpPr>
        <p:spPr>
          <a:xfrm>
            <a:off x="3057072" y="710187"/>
            <a:ext cx="71942" cy="27159"/>
          </a:xfrm>
          <a:custGeom>
            <a:avLst/>
            <a:gdLst/>
            <a:ahLst/>
            <a:cxnLst/>
            <a:rect l="l" t="t" r="r" b="b"/>
            <a:pathLst>
              <a:path w="158115" h="59690" extrusionOk="0">
                <a:moveTo>
                  <a:pt x="78915" y="0"/>
                </a:moveTo>
                <a:lnTo>
                  <a:pt x="71744" y="154"/>
                </a:lnTo>
                <a:lnTo>
                  <a:pt x="64715" y="615"/>
                </a:lnTo>
                <a:lnTo>
                  <a:pt x="57891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902" y="36993"/>
                </a:lnTo>
                <a:lnTo>
                  <a:pt x="23336" y="48357"/>
                </a:lnTo>
                <a:lnTo>
                  <a:pt x="47864" y="56495"/>
                </a:lnTo>
                <a:lnTo>
                  <a:pt x="78915" y="59607"/>
                </a:lnTo>
                <a:lnTo>
                  <a:pt x="109986" y="56493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65111" y="5097"/>
                </a:lnTo>
                <a:lnTo>
                  <a:pt x="78813" y="4504"/>
                </a:lnTo>
                <a:lnTo>
                  <a:pt x="157831" y="4504"/>
                </a:lnTo>
                <a:lnTo>
                  <a:pt x="157831" y="3420"/>
                </a:lnTo>
                <a:lnTo>
                  <a:pt x="156858" y="2447"/>
                </a:lnTo>
                <a:lnTo>
                  <a:pt x="106758" y="2447"/>
                </a:lnTo>
                <a:lnTo>
                  <a:pt x="99908" y="1367"/>
                </a:lnTo>
                <a:lnTo>
                  <a:pt x="93067" y="611"/>
                </a:lnTo>
                <a:lnTo>
                  <a:pt x="86058" y="153"/>
                </a:lnTo>
                <a:lnTo>
                  <a:pt x="78915" y="0"/>
                </a:lnTo>
                <a:close/>
              </a:path>
              <a:path w="158115" h="59690" extrusionOk="0">
                <a:moveTo>
                  <a:pt x="157831" y="4504"/>
                </a:moveTo>
                <a:lnTo>
                  <a:pt x="78813" y="4504"/>
                </a:lnTo>
                <a:lnTo>
                  <a:pt x="92669" y="5105"/>
                </a:lnTo>
                <a:lnTo>
                  <a:pt x="106350" y="6913"/>
                </a:lnTo>
                <a:lnTo>
                  <a:pt x="153333" y="6913"/>
                </a:lnTo>
                <a:lnTo>
                  <a:pt x="153281" y="23324"/>
                </a:lnTo>
                <a:lnTo>
                  <a:pt x="147155" y="34636"/>
                </a:lnTo>
                <a:lnTo>
                  <a:pt x="131587" y="44857"/>
                </a:lnTo>
                <a:lnTo>
                  <a:pt x="108275" y="522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14" y="48352"/>
                </a:lnTo>
                <a:lnTo>
                  <a:pt x="150941" y="36984"/>
                </a:lnTo>
                <a:lnTo>
                  <a:pt x="157716" y="24202"/>
                </a:lnTo>
                <a:lnTo>
                  <a:pt x="157831" y="4504"/>
                </a:lnTo>
                <a:close/>
              </a:path>
              <a:path w="158115" h="59690" extrusionOk="0">
                <a:moveTo>
                  <a:pt x="156827" y="2416"/>
                </a:moveTo>
                <a:lnTo>
                  <a:pt x="106758" y="2447"/>
                </a:lnTo>
                <a:lnTo>
                  <a:pt x="15685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6" name="Google Shape;1646;p155"/>
          <p:cNvSpPr/>
          <p:nvPr/>
        </p:nvSpPr>
        <p:spPr>
          <a:xfrm>
            <a:off x="3058521" y="711232"/>
            <a:ext cx="69053" cy="24847"/>
          </a:xfrm>
          <a:custGeom>
            <a:avLst/>
            <a:gdLst/>
            <a:ahLst/>
            <a:cxnLst/>
            <a:rect l="l" t="t" r="r" b="b"/>
            <a:pathLst>
              <a:path w="151765" h="54609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09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09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09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09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09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09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09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09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09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09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09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09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09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09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09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09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84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09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09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7" name="Google Shape;1647;p155"/>
          <p:cNvSpPr/>
          <p:nvPr/>
        </p:nvSpPr>
        <p:spPr>
          <a:xfrm>
            <a:off x="3058094" y="695797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8" name="Google Shape;1648;p155"/>
          <p:cNvSpPr/>
          <p:nvPr/>
        </p:nvSpPr>
        <p:spPr>
          <a:xfrm>
            <a:off x="3057071" y="694774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49" name="Google Shape;1649;p155"/>
          <p:cNvSpPr/>
          <p:nvPr/>
        </p:nvSpPr>
        <p:spPr>
          <a:xfrm>
            <a:off x="3065130" y="695960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41" y="69215"/>
                </a:lnTo>
                <a:lnTo>
                  <a:pt x="57048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0" name="Google Shape;1650;p155"/>
          <p:cNvSpPr/>
          <p:nvPr/>
        </p:nvSpPr>
        <p:spPr>
          <a:xfrm>
            <a:off x="3058094" y="698680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1" name="Google Shape;1651;p155"/>
          <p:cNvSpPr/>
          <p:nvPr/>
        </p:nvSpPr>
        <p:spPr>
          <a:xfrm>
            <a:off x="3057072" y="697656"/>
            <a:ext cx="71942" cy="27159"/>
          </a:xfrm>
          <a:custGeom>
            <a:avLst/>
            <a:gdLst/>
            <a:ahLst/>
            <a:cxnLst/>
            <a:rect l="l" t="t" r="r" b="b"/>
            <a:pathLst>
              <a:path w="158115" h="59690" extrusionOk="0">
                <a:moveTo>
                  <a:pt x="78915" y="0"/>
                </a:moveTo>
                <a:lnTo>
                  <a:pt x="71744" y="154"/>
                </a:lnTo>
                <a:lnTo>
                  <a:pt x="64715" y="615"/>
                </a:lnTo>
                <a:lnTo>
                  <a:pt x="57891" y="1381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896" y="36989"/>
                </a:lnTo>
                <a:lnTo>
                  <a:pt x="23324" y="48353"/>
                </a:lnTo>
                <a:lnTo>
                  <a:pt x="47849" y="56493"/>
                </a:lnTo>
                <a:lnTo>
                  <a:pt x="78915" y="59607"/>
                </a:lnTo>
                <a:lnTo>
                  <a:pt x="109982" y="56493"/>
                </a:lnTo>
                <a:lnTo>
                  <a:pt x="114150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65111" y="5097"/>
                </a:lnTo>
                <a:lnTo>
                  <a:pt x="78813" y="4504"/>
                </a:lnTo>
                <a:lnTo>
                  <a:pt x="157831" y="4504"/>
                </a:lnTo>
                <a:lnTo>
                  <a:pt x="157831" y="3420"/>
                </a:lnTo>
                <a:lnTo>
                  <a:pt x="156858" y="2447"/>
                </a:lnTo>
                <a:lnTo>
                  <a:pt x="106758" y="2447"/>
                </a:lnTo>
                <a:lnTo>
                  <a:pt x="99908" y="1367"/>
                </a:lnTo>
                <a:lnTo>
                  <a:pt x="93067" y="611"/>
                </a:lnTo>
                <a:lnTo>
                  <a:pt x="86058" y="153"/>
                </a:lnTo>
                <a:lnTo>
                  <a:pt x="78915" y="0"/>
                </a:lnTo>
                <a:close/>
              </a:path>
              <a:path w="158115" h="59690" extrusionOk="0">
                <a:moveTo>
                  <a:pt x="157831" y="4504"/>
                </a:moveTo>
                <a:lnTo>
                  <a:pt x="78813" y="4504"/>
                </a:lnTo>
                <a:lnTo>
                  <a:pt x="92669" y="5105"/>
                </a:lnTo>
                <a:lnTo>
                  <a:pt x="106350" y="6913"/>
                </a:lnTo>
                <a:lnTo>
                  <a:pt x="153333" y="6913"/>
                </a:lnTo>
                <a:lnTo>
                  <a:pt x="153281" y="23324"/>
                </a:lnTo>
                <a:lnTo>
                  <a:pt x="147155" y="34636"/>
                </a:lnTo>
                <a:lnTo>
                  <a:pt x="131587" y="44857"/>
                </a:lnTo>
                <a:lnTo>
                  <a:pt x="108275" y="52258"/>
                </a:lnTo>
                <a:lnTo>
                  <a:pt x="78915" y="55110"/>
                </a:lnTo>
                <a:lnTo>
                  <a:pt x="114150" y="55110"/>
                </a:lnTo>
                <a:lnTo>
                  <a:pt x="134508" y="48352"/>
                </a:lnTo>
                <a:lnTo>
                  <a:pt x="150939" y="36984"/>
                </a:lnTo>
                <a:lnTo>
                  <a:pt x="157716" y="24202"/>
                </a:lnTo>
                <a:lnTo>
                  <a:pt x="157831" y="4504"/>
                </a:lnTo>
                <a:close/>
              </a:path>
              <a:path w="158115" h="59690" extrusionOk="0">
                <a:moveTo>
                  <a:pt x="156827" y="2416"/>
                </a:moveTo>
                <a:lnTo>
                  <a:pt x="106758" y="2447"/>
                </a:lnTo>
                <a:lnTo>
                  <a:pt x="156858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2" name="Google Shape;1652;p155"/>
          <p:cNvSpPr/>
          <p:nvPr/>
        </p:nvSpPr>
        <p:spPr>
          <a:xfrm>
            <a:off x="3058521" y="698698"/>
            <a:ext cx="69053" cy="24847"/>
          </a:xfrm>
          <a:custGeom>
            <a:avLst/>
            <a:gdLst/>
            <a:ahLst/>
            <a:cxnLst/>
            <a:rect l="l" t="t" r="r" b="b"/>
            <a:pathLst>
              <a:path w="151765" h="54609" extrusionOk="0">
                <a:moveTo>
                  <a:pt x="4064" y="2349"/>
                </a:moveTo>
                <a:lnTo>
                  <a:pt x="0" y="2349"/>
                </a:lnTo>
                <a:lnTo>
                  <a:pt x="0" y="20942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403"/>
                </a:lnTo>
                <a:lnTo>
                  <a:pt x="4064" y="2349"/>
                </a:lnTo>
                <a:close/>
              </a:path>
              <a:path w="151765" h="54609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53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09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09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49"/>
                </a:lnTo>
                <a:close/>
              </a:path>
              <a:path w="151765" h="54609" extrusionOk="0">
                <a:moveTo>
                  <a:pt x="36715" y="2362"/>
                </a:moveTo>
                <a:lnTo>
                  <a:pt x="31927" y="2362"/>
                </a:lnTo>
                <a:lnTo>
                  <a:pt x="31927" y="47713"/>
                </a:lnTo>
                <a:lnTo>
                  <a:pt x="36715" y="49212"/>
                </a:lnTo>
                <a:lnTo>
                  <a:pt x="36715" y="2362"/>
                </a:lnTo>
                <a:close/>
              </a:path>
              <a:path w="151765" h="54609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09" extrusionOk="0">
                <a:moveTo>
                  <a:pt x="53035" y="1651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30"/>
                </a:lnTo>
                <a:lnTo>
                  <a:pt x="53035" y="52743"/>
                </a:lnTo>
                <a:lnTo>
                  <a:pt x="53035" y="1651"/>
                </a:lnTo>
                <a:close/>
              </a:path>
              <a:path w="151765" h="54609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09" extrusionOk="0">
                <a:moveTo>
                  <a:pt x="69354" y="101"/>
                </a:moveTo>
                <a:lnTo>
                  <a:pt x="64566" y="393"/>
                </a:lnTo>
                <a:lnTo>
                  <a:pt x="64566" y="54013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09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09" extrusionOk="0">
                <a:moveTo>
                  <a:pt x="85686" y="317"/>
                </a:moveTo>
                <a:lnTo>
                  <a:pt x="80886" y="76"/>
                </a:lnTo>
                <a:lnTo>
                  <a:pt x="80886" y="54305"/>
                </a:lnTo>
                <a:lnTo>
                  <a:pt x="85686" y="54076"/>
                </a:lnTo>
                <a:lnTo>
                  <a:pt x="85686" y="317"/>
                </a:lnTo>
                <a:close/>
              </a:path>
              <a:path w="151765" h="54609" extrusionOk="0">
                <a:moveTo>
                  <a:pt x="93853" y="1041"/>
                </a:moveTo>
                <a:lnTo>
                  <a:pt x="89039" y="546"/>
                </a:lnTo>
                <a:lnTo>
                  <a:pt x="89039" y="53835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09" extrusionOk="0">
                <a:moveTo>
                  <a:pt x="102006" y="2222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22"/>
                </a:lnTo>
                <a:close/>
              </a:path>
              <a:path w="151765" h="54609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31"/>
                </a:lnTo>
                <a:lnTo>
                  <a:pt x="110172" y="2349"/>
                </a:lnTo>
                <a:close/>
              </a:path>
              <a:path w="151765" h="54609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20"/>
                </a:lnTo>
                <a:lnTo>
                  <a:pt x="118338" y="2349"/>
                </a:lnTo>
                <a:close/>
              </a:path>
              <a:path w="151765" h="54609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49"/>
                </a:lnTo>
                <a:close/>
              </a:path>
              <a:path w="151765" h="54609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97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09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49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09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64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3" name="Google Shape;1653;p155"/>
          <p:cNvSpPr/>
          <p:nvPr/>
        </p:nvSpPr>
        <p:spPr>
          <a:xfrm>
            <a:off x="3058094" y="683263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7"/>
                </a:lnTo>
                <a:lnTo>
                  <a:pt x="21393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49" y="11243"/>
                </a:lnTo>
                <a:lnTo>
                  <a:pt x="107709" y="3127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4" name="Google Shape;1654;p155"/>
          <p:cNvSpPr/>
          <p:nvPr/>
        </p:nvSpPr>
        <p:spPr>
          <a:xfrm>
            <a:off x="3057071" y="682242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5" name="Google Shape;1655;p155"/>
          <p:cNvSpPr/>
          <p:nvPr/>
        </p:nvSpPr>
        <p:spPr>
          <a:xfrm>
            <a:off x="3065130" y="683432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51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41" y="69202"/>
                </a:lnTo>
                <a:lnTo>
                  <a:pt x="57048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891" y="431"/>
                </a:lnTo>
                <a:lnTo>
                  <a:pt x="37515" y="1308"/>
                </a:lnTo>
                <a:lnTo>
                  <a:pt x="31584" y="2489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84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6" name="Google Shape;1656;p155"/>
          <p:cNvSpPr/>
          <p:nvPr/>
        </p:nvSpPr>
        <p:spPr>
          <a:xfrm>
            <a:off x="3058094" y="686148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7" name="Google Shape;1657;p155"/>
          <p:cNvSpPr/>
          <p:nvPr/>
        </p:nvSpPr>
        <p:spPr>
          <a:xfrm>
            <a:off x="3057072" y="685128"/>
            <a:ext cx="71942" cy="27159"/>
          </a:xfrm>
          <a:custGeom>
            <a:avLst/>
            <a:gdLst/>
            <a:ahLst/>
            <a:cxnLst/>
            <a:rect l="l" t="t" r="r" b="b"/>
            <a:pathLst>
              <a:path w="158115" h="59690" extrusionOk="0">
                <a:moveTo>
                  <a:pt x="78915" y="0"/>
                </a:moveTo>
                <a:lnTo>
                  <a:pt x="71741" y="152"/>
                </a:lnTo>
                <a:lnTo>
                  <a:pt x="64704" y="611"/>
                </a:lnTo>
                <a:lnTo>
                  <a:pt x="57864" y="1376"/>
                </a:lnTo>
                <a:lnTo>
                  <a:pt x="51480" y="2405"/>
                </a:lnTo>
                <a:lnTo>
                  <a:pt x="1004" y="2405"/>
                </a:lnTo>
                <a:lnTo>
                  <a:pt x="0" y="3409"/>
                </a:lnTo>
                <a:lnTo>
                  <a:pt x="120" y="24192"/>
                </a:lnTo>
                <a:lnTo>
                  <a:pt x="6902" y="36983"/>
                </a:lnTo>
                <a:lnTo>
                  <a:pt x="23336" y="48346"/>
                </a:lnTo>
                <a:lnTo>
                  <a:pt x="47864" y="56484"/>
                </a:lnTo>
                <a:lnTo>
                  <a:pt x="78915" y="59597"/>
                </a:lnTo>
                <a:lnTo>
                  <a:pt x="109986" y="56483"/>
                </a:lnTo>
                <a:lnTo>
                  <a:pt x="114155" y="55099"/>
                </a:lnTo>
                <a:lnTo>
                  <a:pt x="78915" y="55099"/>
                </a:lnTo>
                <a:lnTo>
                  <a:pt x="49556" y="52248"/>
                </a:lnTo>
                <a:lnTo>
                  <a:pt x="26243" y="44848"/>
                </a:lnTo>
                <a:lnTo>
                  <a:pt x="10675" y="34630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61"/>
                </a:lnTo>
                <a:lnTo>
                  <a:pt x="65111" y="5091"/>
                </a:lnTo>
                <a:lnTo>
                  <a:pt x="78813" y="4497"/>
                </a:lnTo>
                <a:lnTo>
                  <a:pt x="157831" y="4497"/>
                </a:lnTo>
                <a:lnTo>
                  <a:pt x="157831" y="3409"/>
                </a:lnTo>
                <a:lnTo>
                  <a:pt x="156869" y="2447"/>
                </a:lnTo>
                <a:lnTo>
                  <a:pt x="106758" y="2447"/>
                </a:lnTo>
                <a:lnTo>
                  <a:pt x="100028" y="1376"/>
                </a:lnTo>
                <a:lnTo>
                  <a:pt x="93047" y="606"/>
                </a:lnTo>
                <a:lnTo>
                  <a:pt x="86050" y="152"/>
                </a:lnTo>
                <a:lnTo>
                  <a:pt x="78915" y="0"/>
                </a:lnTo>
                <a:close/>
              </a:path>
              <a:path w="158115" h="59690" extrusionOk="0">
                <a:moveTo>
                  <a:pt x="157831" y="4497"/>
                </a:moveTo>
                <a:lnTo>
                  <a:pt x="78813" y="4497"/>
                </a:lnTo>
                <a:lnTo>
                  <a:pt x="92669" y="5096"/>
                </a:lnTo>
                <a:lnTo>
                  <a:pt x="106350" y="6903"/>
                </a:lnTo>
                <a:lnTo>
                  <a:pt x="153333" y="6903"/>
                </a:lnTo>
                <a:lnTo>
                  <a:pt x="153281" y="23324"/>
                </a:lnTo>
                <a:lnTo>
                  <a:pt x="147155" y="34630"/>
                </a:lnTo>
                <a:lnTo>
                  <a:pt x="131587" y="44848"/>
                </a:lnTo>
                <a:lnTo>
                  <a:pt x="108275" y="52248"/>
                </a:lnTo>
                <a:lnTo>
                  <a:pt x="78915" y="55099"/>
                </a:lnTo>
                <a:lnTo>
                  <a:pt x="114155" y="55099"/>
                </a:lnTo>
                <a:lnTo>
                  <a:pt x="134514" y="48341"/>
                </a:lnTo>
                <a:lnTo>
                  <a:pt x="150941" y="36974"/>
                </a:lnTo>
                <a:lnTo>
                  <a:pt x="157716" y="24192"/>
                </a:lnTo>
                <a:lnTo>
                  <a:pt x="157831" y="4497"/>
                </a:lnTo>
                <a:close/>
              </a:path>
              <a:path w="158115" h="59690" extrusionOk="0">
                <a:moveTo>
                  <a:pt x="156827" y="2405"/>
                </a:moveTo>
                <a:lnTo>
                  <a:pt x="106758" y="2447"/>
                </a:lnTo>
                <a:lnTo>
                  <a:pt x="15686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8" name="Google Shape;1658;p155"/>
          <p:cNvSpPr/>
          <p:nvPr/>
        </p:nvSpPr>
        <p:spPr>
          <a:xfrm>
            <a:off x="3058521" y="686170"/>
            <a:ext cx="69053" cy="24847"/>
          </a:xfrm>
          <a:custGeom>
            <a:avLst/>
            <a:gdLst/>
            <a:ahLst/>
            <a:cxnLst/>
            <a:rect l="l" t="t" r="r" b="b"/>
            <a:pathLst>
              <a:path w="151765" h="54609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89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09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09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09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09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3464" y="48234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09" extrusionOk="0">
                <a:moveTo>
                  <a:pt x="44869" y="2336"/>
                </a:moveTo>
                <a:lnTo>
                  <a:pt x="40068" y="2336"/>
                </a:lnTo>
                <a:lnTo>
                  <a:pt x="40068" y="50114"/>
                </a:lnTo>
                <a:lnTo>
                  <a:pt x="44869" y="51244"/>
                </a:lnTo>
                <a:lnTo>
                  <a:pt x="44869" y="2336"/>
                </a:lnTo>
                <a:close/>
              </a:path>
              <a:path w="151765" h="54609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09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09" extrusionOk="0">
                <a:moveTo>
                  <a:pt x="69354" y="88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09" extrusionOk="0">
                <a:moveTo>
                  <a:pt x="77520" y="0"/>
                </a:moveTo>
                <a:lnTo>
                  <a:pt x="72720" y="25"/>
                </a:lnTo>
                <a:lnTo>
                  <a:pt x="72720" y="54343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09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09" extrusionOk="0">
                <a:moveTo>
                  <a:pt x="93853" y="1028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09" extrusionOk="0">
                <a:moveTo>
                  <a:pt x="102006" y="2209"/>
                </a:moveTo>
                <a:lnTo>
                  <a:pt x="97205" y="1435"/>
                </a:lnTo>
                <a:lnTo>
                  <a:pt x="97205" y="52895"/>
                </a:lnTo>
                <a:lnTo>
                  <a:pt x="102006" y="52146"/>
                </a:lnTo>
                <a:lnTo>
                  <a:pt x="102006" y="2209"/>
                </a:lnTo>
                <a:close/>
              </a:path>
              <a:path w="151765" h="54609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09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42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09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09" extrusionOk="0">
                <a:moveTo>
                  <a:pt x="134645" y="2336"/>
                </a:moveTo>
                <a:lnTo>
                  <a:pt x="129844" y="2336"/>
                </a:lnTo>
                <a:lnTo>
                  <a:pt x="129844" y="43497"/>
                </a:lnTo>
                <a:lnTo>
                  <a:pt x="131546" y="42684"/>
                </a:lnTo>
                <a:lnTo>
                  <a:pt x="134645" y="40944"/>
                </a:lnTo>
                <a:lnTo>
                  <a:pt x="134645" y="2336"/>
                </a:lnTo>
                <a:close/>
              </a:path>
              <a:path w="151765" h="54609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88" y="37668"/>
                </a:lnTo>
                <a:lnTo>
                  <a:pt x="141389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09" extrusionOk="0">
                <a:moveTo>
                  <a:pt x="151447" y="2336"/>
                </a:moveTo>
                <a:lnTo>
                  <a:pt x="146177" y="2336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84" y="20942"/>
                </a:lnTo>
                <a:lnTo>
                  <a:pt x="151447" y="2336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59" name="Google Shape;1659;p155"/>
          <p:cNvSpPr/>
          <p:nvPr/>
        </p:nvSpPr>
        <p:spPr>
          <a:xfrm>
            <a:off x="3058094" y="670735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3" y="58448"/>
                </a:lnTo>
                <a:lnTo>
                  <a:pt x="45630" y="66563"/>
                </a:lnTo>
                <a:lnTo>
                  <a:pt x="76666" y="69690"/>
                </a:lnTo>
                <a:lnTo>
                  <a:pt x="107709" y="66563"/>
                </a:lnTo>
                <a:lnTo>
                  <a:pt x="131949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49" y="11239"/>
                </a:lnTo>
                <a:lnTo>
                  <a:pt x="107709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0" name="Google Shape;1660;p155"/>
          <p:cNvSpPr/>
          <p:nvPr/>
        </p:nvSpPr>
        <p:spPr>
          <a:xfrm>
            <a:off x="3057071" y="669711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48"/>
                </a:lnTo>
                <a:lnTo>
                  <a:pt x="21756" y="62358"/>
                </a:lnTo>
                <a:lnTo>
                  <a:pt x="46671" y="70911"/>
                </a:lnTo>
                <a:lnTo>
                  <a:pt x="78915" y="74188"/>
                </a:lnTo>
                <a:lnTo>
                  <a:pt x="111164" y="70911"/>
                </a:lnTo>
                <a:lnTo>
                  <a:pt x="114719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9" y="69690"/>
                </a:lnTo>
                <a:lnTo>
                  <a:pt x="136078" y="62358"/>
                </a:lnTo>
                <a:lnTo>
                  <a:pt x="152140" y="50448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1" name="Google Shape;1661;p155"/>
          <p:cNvSpPr/>
          <p:nvPr/>
        </p:nvSpPr>
        <p:spPr>
          <a:xfrm>
            <a:off x="3065130" y="670892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27"/>
                </a:moveTo>
                <a:lnTo>
                  <a:pt x="8051" y="9906"/>
                </a:lnTo>
                <a:lnTo>
                  <a:pt x="5118" y="11252"/>
                </a:lnTo>
                <a:lnTo>
                  <a:pt x="2438" y="12674"/>
                </a:lnTo>
                <a:lnTo>
                  <a:pt x="0" y="14185"/>
                </a:lnTo>
                <a:lnTo>
                  <a:pt x="55041" y="69227"/>
                </a:lnTo>
                <a:lnTo>
                  <a:pt x="57048" y="69291"/>
                </a:lnTo>
                <a:lnTo>
                  <a:pt x="67360" y="69227"/>
                </a:lnTo>
                <a:close/>
              </a:path>
              <a:path w="111759" h="69850" extrusionOk="0">
                <a:moveTo>
                  <a:pt x="111137" y="60502"/>
                </a:moveTo>
                <a:lnTo>
                  <a:pt x="50647" y="0"/>
                </a:lnTo>
                <a:lnTo>
                  <a:pt x="43891" y="457"/>
                </a:lnTo>
                <a:lnTo>
                  <a:pt x="37515" y="1320"/>
                </a:lnTo>
                <a:lnTo>
                  <a:pt x="31584" y="2514"/>
                </a:lnTo>
                <a:lnTo>
                  <a:pt x="94742" y="65671"/>
                </a:lnTo>
                <a:lnTo>
                  <a:pt x="100736" y="64262"/>
                </a:lnTo>
                <a:lnTo>
                  <a:pt x="106222" y="62509"/>
                </a:lnTo>
                <a:lnTo>
                  <a:pt x="111137" y="60502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2" name="Google Shape;1662;p155"/>
          <p:cNvSpPr/>
          <p:nvPr/>
        </p:nvSpPr>
        <p:spPr>
          <a:xfrm>
            <a:off x="3058094" y="673618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66" y="0"/>
                </a:moveTo>
                <a:lnTo>
                  <a:pt x="69401" y="159"/>
                </a:lnTo>
                <a:lnTo>
                  <a:pt x="62396" y="626"/>
                </a:lnTo>
                <a:lnTo>
                  <a:pt x="55667" y="1381"/>
                </a:lnTo>
                <a:lnTo>
                  <a:pt x="49232" y="2405"/>
                </a:lnTo>
                <a:lnTo>
                  <a:pt x="0" y="2405"/>
                </a:lnTo>
                <a:lnTo>
                  <a:pt x="22213" y="44259"/>
                </a:lnTo>
                <a:lnTo>
                  <a:pt x="76666" y="55110"/>
                </a:lnTo>
                <a:lnTo>
                  <a:pt x="107154" y="52099"/>
                </a:lnTo>
                <a:lnTo>
                  <a:pt x="131130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6" y="626"/>
                </a:lnTo>
                <a:lnTo>
                  <a:pt x="83938" y="159"/>
                </a:lnTo>
                <a:lnTo>
                  <a:pt x="76666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3" name="Google Shape;1663;p155"/>
          <p:cNvSpPr/>
          <p:nvPr/>
        </p:nvSpPr>
        <p:spPr>
          <a:xfrm>
            <a:off x="3057072" y="672592"/>
            <a:ext cx="71942" cy="27159"/>
          </a:xfrm>
          <a:custGeom>
            <a:avLst/>
            <a:gdLst/>
            <a:ahLst/>
            <a:cxnLst/>
            <a:rect l="l" t="t" r="r" b="b"/>
            <a:pathLst>
              <a:path w="158115" h="59690" extrusionOk="0">
                <a:moveTo>
                  <a:pt x="78915" y="0"/>
                </a:moveTo>
                <a:lnTo>
                  <a:pt x="71742" y="154"/>
                </a:lnTo>
                <a:lnTo>
                  <a:pt x="64704" y="617"/>
                </a:lnTo>
                <a:lnTo>
                  <a:pt x="57864" y="1385"/>
                </a:lnTo>
                <a:lnTo>
                  <a:pt x="51480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0" y="24202"/>
                </a:lnTo>
                <a:lnTo>
                  <a:pt x="6902" y="36993"/>
                </a:lnTo>
                <a:lnTo>
                  <a:pt x="23336" y="48357"/>
                </a:lnTo>
                <a:lnTo>
                  <a:pt x="47864" y="56495"/>
                </a:lnTo>
                <a:lnTo>
                  <a:pt x="78915" y="59607"/>
                </a:lnTo>
                <a:lnTo>
                  <a:pt x="109986" y="56493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7"/>
                </a:lnTo>
                <a:lnTo>
                  <a:pt x="10675" y="34636"/>
                </a:lnTo>
                <a:lnTo>
                  <a:pt x="4549" y="23324"/>
                </a:lnTo>
                <a:lnTo>
                  <a:pt x="4497" y="6913"/>
                </a:lnTo>
                <a:lnTo>
                  <a:pt x="51888" y="6871"/>
                </a:lnTo>
                <a:lnTo>
                  <a:pt x="65111" y="5097"/>
                </a:lnTo>
                <a:lnTo>
                  <a:pt x="78813" y="4504"/>
                </a:lnTo>
                <a:lnTo>
                  <a:pt x="157831" y="4504"/>
                </a:lnTo>
                <a:lnTo>
                  <a:pt x="157831" y="3420"/>
                </a:lnTo>
                <a:lnTo>
                  <a:pt x="156869" y="2457"/>
                </a:lnTo>
                <a:lnTo>
                  <a:pt x="106758" y="2457"/>
                </a:lnTo>
                <a:lnTo>
                  <a:pt x="100028" y="1385"/>
                </a:lnTo>
                <a:lnTo>
                  <a:pt x="93047" y="611"/>
                </a:lnTo>
                <a:lnTo>
                  <a:pt x="86051" y="153"/>
                </a:lnTo>
                <a:lnTo>
                  <a:pt x="78915" y="0"/>
                </a:lnTo>
                <a:close/>
              </a:path>
              <a:path w="158115" h="59690" extrusionOk="0">
                <a:moveTo>
                  <a:pt x="157831" y="4504"/>
                </a:moveTo>
                <a:lnTo>
                  <a:pt x="78813" y="4504"/>
                </a:lnTo>
                <a:lnTo>
                  <a:pt x="92669" y="5105"/>
                </a:lnTo>
                <a:lnTo>
                  <a:pt x="106350" y="6913"/>
                </a:lnTo>
                <a:lnTo>
                  <a:pt x="153333" y="6913"/>
                </a:lnTo>
                <a:lnTo>
                  <a:pt x="153281" y="23324"/>
                </a:lnTo>
                <a:lnTo>
                  <a:pt x="147155" y="34636"/>
                </a:lnTo>
                <a:lnTo>
                  <a:pt x="131587" y="44857"/>
                </a:lnTo>
                <a:lnTo>
                  <a:pt x="108275" y="522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14" y="48352"/>
                </a:lnTo>
                <a:lnTo>
                  <a:pt x="150941" y="36984"/>
                </a:lnTo>
                <a:lnTo>
                  <a:pt x="157716" y="24202"/>
                </a:lnTo>
                <a:lnTo>
                  <a:pt x="157831" y="4504"/>
                </a:lnTo>
                <a:close/>
              </a:path>
              <a:path w="158115" h="59690" extrusionOk="0">
                <a:moveTo>
                  <a:pt x="156827" y="2416"/>
                </a:moveTo>
                <a:lnTo>
                  <a:pt x="106758" y="2457"/>
                </a:lnTo>
                <a:lnTo>
                  <a:pt x="15686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4" name="Google Shape;1664;p155"/>
          <p:cNvSpPr/>
          <p:nvPr/>
        </p:nvSpPr>
        <p:spPr>
          <a:xfrm>
            <a:off x="3058521" y="673636"/>
            <a:ext cx="69053" cy="24847"/>
          </a:xfrm>
          <a:custGeom>
            <a:avLst/>
            <a:gdLst/>
            <a:ahLst/>
            <a:cxnLst/>
            <a:rect l="l" t="t" r="r" b="b"/>
            <a:pathLst>
              <a:path w="151765" h="54609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91"/>
                </a:lnTo>
                <a:lnTo>
                  <a:pt x="1689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09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09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81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09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09" extrusionOk="0">
                <a:moveTo>
                  <a:pt x="36715" y="2349"/>
                </a:moveTo>
                <a:lnTo>
                  <a:pt x="31927" y="2349"/>
                </a:lnTo>
                <a:lnTo>
                  <a:pt x="31927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09" extrusionOk="0">
                <a:moveTo>
                  <a:pt x="44869" y="2349"/>
                </a:moveTo>
                <a:lnTo>
                  <a:pt x="40068" y="2349"/>
                </a:lnTo>
                <a:lnTo>
                  <a:pt x="40068" y="50126"/>
                </a:lnTo>
                <a:lnTo>
                  <a:pt x="44869" y="51257"/>
                </a:lnTo>
                <a:lnTo>
                  <a:pt x="44869" y="2349"/>
                </a:lnTo>
                <a:close/>
              </a:path>
              <a:path w="151765" h="54609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09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09" extrusionOk="0">
                <a:moveTo>
                  <a:pt x="69354" y="101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09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09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09" extrusionOk="0">
                <a:moveTo>
                  <a:pt x="93853" y="1041"/>
                </a:moveTo>
                <a:lnTo>
                  <a:pt x="89039" y="533"/>
                </a:lnTo>
                <a:lnTo>
                  <a:pt x="89039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09" extrusionOk="0">
                <a:moveTo>
                  <a:pt x="102006" y="2209"/>
                </a:moveTo>
                <a:lnTo>
                  <a:pt x="97205" y="1447"/>
                </a:lnTo>
                <a:lnTo>
                  <a:pt x="97205" y="52908"/>
                </a:lnTo>
                <a:lnTo>
                  <a:pt x="102006" y="52158"/>
                </a:lnTo>
                <a:lnTo>
                  <a:pt x="102006" y="2209"/>
                </a:lnTo>
                <a:close/>
              </a:path>
              <a:path w="151765" h="54609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09" extrusionOk="0">
                <a:moveTo>
                  <a:pt x="118338" y="2349"/>
                </a:moveTo>
                <a:lnTo>
                  <a:pt x="113538" y="2349"/>
                </a:lnTo>
                <a:lnTo>
                  <a:pt x="113538" y="49555"/>
                </a:lnTo>
                <a:lnTo>
                  <a:pt x="118338" y="48107"/>
                </a:lnTo>
                <a:lnTo>
                  <a:pt x="118338" y="2349"/>
                </a:lnTo>
                <a:close/>
              </a:path>
              <a:path w="151765" h="54609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49"/>
                </a:lnTo>
                <a:close/>
              </a:path>
              <a:path w="151765" h="54609" extrusionOk="0">
                <a:moveTo>
                  <a:pt x="134645" y="2349"/>
                </a:moveTo>
                <a:lnTo>
                  <a:pt x="129844" y="2349"/>
                </a:lnTo>
                <a:lnTo>
                  <a:pt x="129844" y="43510"/>
                </a:lnTo>
                <a:lnTo>
                  <a:pt x="131546" y="42697"/>
                </a:lnTo>
                <a:lnTo>
                  <a:pt x="134645" y="40957"/>
                </a:lnTo>
                <a:lnTo>
                  <a:pt x="134645" y="2349"/>
                </a:lnTo>
                <a:close/>
              </a:path>
              <a:path w="151765" h="54609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88" y="37668"/>
                </a:lnTo>
                <a:lnTo>
                  <a:pt x="141389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09" extrusionOk="0">
                <a:moveTo>
                  <a:pt x="151447" y="2349"/>
                </a:moveTo>
                <a:lnTo>
                  <a:pt x="146177" y="2349"/>
                </a:lnTo>
                <a:lnTo>
                  <a:pt x="146177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84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5" name="Google Shape;1665;p155"/>
          <p:cNvSpPr/>
          <p:nvPr/>
        </p:nvSpPr>
        <p:spPr>
          <a:xfrm>
            <a:off x="3058094" y="658202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66" y="0"/>
                </a:moveTo>
                <a:lnTo>
                  <a:pt x="45630" y="3125"/>
                </a:lnTo>
                <a:lnTo>
                  <a:pt x="21393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8"/>
                </a:lnTo>
                <a:lnTo>
                  <a:pt x="21393" y="58452"/>
                </a:lnTo>
                <a:lnTo>
                  <a:pt x="45630" y="66564"/>
                </a:lnTo>
                <a:lnTo>
                  <a:pt x="76666" y="69690"/>
                </a:lnTo>
                <a:lnTo>
                  <a:pt x="107709" y="66564"/>
                </a:lnTo>
                <a:lnTo>
                  <a:pt x="131949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49" y="11239"/>
                </a:lnTo>
                <a:lnTo>
                  <a:pt x="107709" y="3125"/>
                </a:lnTo>
                <a:lnTo>
                  <a:pt x="76666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6" name="Google Shape;1666;p155"/>
          <p:cNvSpPr/>
          <p:nvPr/>
        </p:nvSpPr>
        <p:spPr>
          <a:xfrm>
            <a:off x="3057071" y="657178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71" y="3277"/>
                </a:lnTo>
                <a:lnTo>
                  <a:pt x="21756" y="11830"/>
                </a:lnTo>
                <a:lnTo>
                  <a:pt x="5692" y="23743"/>
                </a:lnTo>
                <a:lnTo>
                  <a:pt x="0" y="37099"/>
                </a:lnTo>
                <a:lnTo>
                  <a:pt x="5692" y="50453"/>
                </a:lnTo>
                <a:lnTo>
                  <a:pt x="21756" y="62362"/>
                </a:lnTo>
                <a:lnTo>
                  <a:pt x="46671" y="70912"/>
                </a:lnTo>
                <a:lnTo>
                  <a:pt x="78915" y="74188"/>
                </a:lnTo>
                <a:lnTo>
                  <a:pt x="111164" y="70912"/>
                </a:lnTo>
                <a:lnTo>
                  <a:pt x="114725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8" y="4497"/>
                </a:lnTo>
                <a:lnTo>
                  <a:pt x="111164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8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25" y="69690"/>
                </a:lnTo>
                <a:lnTo>
                  <a:pt x="136078" y="62362"/>
                </a:lnTo>
                <a:lnTo>
                  <a:pt x="152140" y="50453"/>
                </a:lnTo>
                <a:lnTo>
                  <a:pt x="157831" y="37099"/>
                </a:lnTo>
                <a:lnTo>
                  <a:pt x="152140" y="23743"/>
                </a:lnTo>
                <a:lnTo>
                  <a:pt x="136078" y="11830"/>
                </a:lnTo>
                <a:lnTo>
                  <a:pt x="114718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7" name="Google Shape;1667;p155"/>
          <p:cNvSpPr/>
          <p:nvPr/>
        </p:nvSpPr>
        <p:spPr>
          <a:xfrm>
            <a:off x="3065130" y="658364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51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85"/>
                </a:lnTo>
                <a:lnTo>
                  <a:pt x="55041" y="69215"/>
                </a:lnTo>
                <a:lnTo>
                  <a:pt x="57048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891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8" name="Google Shape;1668;p155"/>
          <p:cNvSpPr/>
          <p:nvPr/>
        </p:nvSpPr>
        <p:spPr>
          <a:xfrm>
            <a:off x="3107920" y="842404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61"/>
                </a:lnTo>
                <a:lnTo>
                  <a:pt x="62406" y="631"/>
                </a:lnTo>
                <a:lnTo>
                  <a:pt x="55678" y="1389"/>
                </a:lnTo>
                <a:lnTo>
                  <a:pt x="49242" y="2416"/>
                </a:lnTo>
                <a:lnTo>
                  <a:pt x="0" y="2416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9"/>
                </a:lnTo>
                <a:lnTo>
                  <a:pt x="90947" y="631"/>
                </a:lnTo>
                <a:lnTo>
                  <a:pt x="83942" y="161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69" name="Google Shape;1669;p155"/>
          <p:cNvSpPr/>
          <p:nvPr/>
        </p:nvSpPr>
        <p:spPr>
          <a:xfrm>
            <a:off x="3106900" y="841383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2"/>
                </a:lnTo>
                <a:lnTo>
                  <a:pt x="64709" y="611"/>
                </a:lnTo>
                <a:lnTo>
                  <a:pt x="57870" y="1376"/>
                </a:lnTo>
                <a:lnTo>
                  <a:pt x="51491" y="2405"/>
                </a:lnTo>
                <a:lnTo>
                  <a:pt x="1004" y="2405"/>
                </a:lnTo>
                <a:lnTo>
                  <a:pt x="0" y="3409"/>
                </a:lnTo>
                <a:lnTo>
                  <a:pt x="41" y="23962"/>
                </a:lnTo>
                <a:lnTo>
                  <a:pt x="131" y="24202"/>
                </a:lnTo>
                <a:lnTo>
                  <a:pt x="6878" y="36965"/>
                </a:lnTo>
                <a:lnTo>
                  <a:pt x="23340" y="48348"/>
                </a:lnTo>
                <a:lnTo>
                  <a:pt x="47870" y="56484"/>
                </a:lnTo>
                <a:lnTo>
                  <a:pt x="78915" y="59597"/>
                </a:lnTo>
                <a:lnTo>
                  <a:pt x="109991" y="56481"/>
                </a:lnTo>
                <a:lnTo>
                  <a:pt x="114125" y="55110"/>
                </a:lnTo>
                <a:lnTo>
                  <a:pt x="78915" y="55110"/>
                </a:lnTo>
                <a:lnTo>
                  <a:pt x="49556" y="52257"/>
                </a:lnTo>
                <a:lnTo>
                  <a:pt x="26243" y="44853"/>
                </a:lnTo>
                <a:lnTo>
                  <a:pt x="10675" y="34631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71"/>
                </a:lnTo>
                <a:lnTo>
                  <a:pt x="58419" y="5834"/>
                </a:lnTo>
                <a:lnTo>
                  <a:pt x="65115" y="5092"/>
                </a:lnTo>
                <a:lnTo>
                  <a:pt x="71955" y="4646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47" y="2447"/>
                </a:lnTo>
                <a:lnTo>
                  <a:pt x="100025" y="1376"/>
                </a:lnTo>
                <a:lnTo>
                  <a:pt x="93049" y="606"/>
                </a:lnTo>
                <a:lnTo>
                  <a:pt x="86054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3" y="4646"/>
                </a:lnTo>
                <a:lnTo>
                  <a:pt x="92770" y="5096"/>
                </a:lnTo>
                <a:lnTo>
                  <a:pt x="99588" y="5847"/>
                </a:lnTo>
                <a:lnTo>
                  <a:pt x="106350" y="6903"/>
                </a:lnTo>
                <a:lnTo>
                  <a:pt x="153333" y="6903"/>
                </a:lnTo>
                <a:lnTo>
                  <a:pt x="131587" y="44853"/>
                </a:lnTo>
                <a:lnTo>
                  <a:pt x="78915" y="55110"/>
                </a:lnTo>
                <a:lnTo>
                  <a:pt x="114125" y="55110"/>
                </a:lnTo>
                <a:lnTo>
                  <a:pt x="134524" y="48336"/>
                </a:lnTo>
                <a:lnTo>
                  <a:pt x="150948" y="36965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47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0" name="Google Shape;1670;p155"/>
          <p:cNvSpPr/>
          <p:nvPr/>
        </p:nvSpPr>
        <p:spPr>
          <a:xfrm>
            <a:off x="3108348" y="842427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5285" y="45186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36"/>
                </a:moveTo>
                <a:lnTo>
                  <a:pt x="40081" y="2336"/>
                </a:lnTo>
                <a:lnTo>
                  <a:pt x="40081" y="50126"/>
                </a:lnTo>
                <a:lnTo>
                  <a:pt x="44881" y="51244"/>
                </a:lnTo>
                <a:lnTo>
                  <a:pt x="44881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93"/>
                </a:lnTo>
                <a:lnTo>
                  <a:pt x="64566" y="53987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55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1" name="Google Shape;1671;p155"/>
          <p:cNvSpPr/>
          <p:nvPr/>
        </p:nvSpPr>
        <p:spPr>
          <a:xfrm>
            <a:off x="3107920" y="826990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7"/>
                </a:lnTo>
                <a:lnTo>
                  <a:pt x="21394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51" y="11243"/>
                </a:lnTo>
                <a:lnTo>
                  <a:pt x="107714" y="3127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2" name="Google Shape;1672;p155"/>
          <p:cNvSpPr/>
          <p:nvPr/>
        </p:nvSpPr>
        <p:spPr>
          <a:xfrm>
            <a:off x="3106901" y="825969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0"/>
                </a:lnTo>
                <a:lnTo>
                  <a:pt x="25735" y="59160"/>
                </a:lnTo>
                <a:lnTo>
                  <a:pt x="10136" y="48678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6"/>
                </a:lnTo>
                <a:lnTo>
                  <a:pt x="132096" y="15024"/>
                </a:lnTo>
                <a:lnTo>
                  <a:pt x="147695" y="25509"/>
                </a:lnTo>
                <a:lnTo>
                  <a:pt x="153333" y="37099"/>
                </a:lnTo>
                <a:lnTo>
                  <a:pt x="147695" y="48678"/>
                </a:lnTo>
                <a:lnTo>
                  <a:pt x="132096" y="59160"/>
                </a:lnTo>
                <a:lnTo>
                  <a:pt x="108511" y="66760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3" name="Google Shape;1673;p155"/>
          <p:cNvSpPr/>
          <p:nvPr/>
        </p:nvSpPr>
        <p:spPr>
          <a:xfrm>
            <a:off x="3114957" y="827150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27"/>
                </a:moveTo>
                <a:lnTo>
                  <a:pt x="8064" y="9906"/>
                </a:lnTo>
                <a:lnTo>
                  <a:pt x="5118" y="11252"/>
                </a:lnTo>
                <a:lnTo>
                  <a:pt x="2438" y="12687"/>
                </a:lnTo>
                <a:lnTo>
                  <a:pt x="0" y="14185"/>
                </a:lnTo>
                <a:lnTo>
                  <a:pt x="55029" y="69227"/>
                </a:lnTo>
                <a:lnTo>
                  <a:pt x="57061" y="69303"/>
                </a:lnTo>
                <a:lnTo>
                  <a:pt x="67360" y="69227"/>
                </a:lnTo>
                <a:close/>
              </a:path>
              <a:path w="111759" h="69850" extrusionOk="0">
                <a:moveTo>
                  <a:pt x="111137" y="60502"/>
                </a:moveTo>
                <a:lnTo>
                  <a:pt x="50647" y="0"/>
                </a:lnTo>
                <a:lnTo>
                  <a:pt x="43903" y="457"/>
                </a:lnTo>
                <a:lnTo>
                  <a:pt x="37515" y="1308"/>
                </a:lnTo>
                <a:lnTo>
                  <a:pt x="31584" y="2514"/>
                </a:lnTo>
                <a:lnTo>
                  <a:pt x="94742" y="65671"/>
                </a:lnTo>
                <a:lnTo>
                  <a:pt x="100736" y="64262"/>
                </a:lnTo>
                <a:lnTo>
                  <a:pt x="106222" y="62509"/>
                </a:lnTo>
                <a:lnTo>
                  <a:pt x="111137" y="60502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4" name="Google Shape;1674;p155"/>
          <p:cNvSpPr/>
          <p:nvPr/>
        </p:nvSpPr>
        <p:spPr>
          <a:xfrm>
            <a:off x="3107920" y="829874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6"/>
                </a:lnTo>
                <a:lnTo>
                  <a:pt x="55678" y="1381"/>
                </a:lnTo>
                <a:lnTo>
                  <a:pt x="49242" y="2405"/>
                </a:lnTo>
                <a:lnTo>
                  <a:pt x="0" y="2405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7" y="626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5" name="Google Shape;1675;p155"/>
          <p:cNvSpPr/>
          <p:nvPr/>
        </p:nvSpPr>
        <p:spPr>
          <a:xfrm>
            <a:off x="3106900" y="828853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2"/>
                </a:lnTo>
                <a:lnTo>
                  <a:pt x="64709" y="611"/>
                </a:lnTo>
                <a:lnTo>
                  <a:pt x="57870" y="1376"/>
                </a:lnTo>
                <a:lnTo>
                  <a:pt x="51491" y="2405"/>
                </a:lnTo>
                <a:lnTo>
                  <a:pt x="1004" y="2405"/>
                </a:lnTo>
                <a:lnTo>
                  <a:pt x="0" y="3409"/>
                </a:lnTo>
                <a:lnTo>
                  <a:pt x="126" y="24192"/>
                </a:lnTo>
                <a:lnTo>
                  <a:pt x="6878" y="36965"/>
                </a:lnTo>
                <a:lnTo>
                  <a:pt x="23336" y="48346"/>
                </a:lnTo>
                <a:lnTo>
                  <a:pt x="47869" y="56484"/>
                </a:lnTo>
                <a:lnTo>
                  <a:pt x="78915" y="59597"/>
                </a:lnTo>
                <a:lnTo>
                  <a:pt x="109991" y="56481"/>
                </a:lnTo>
                <a:lnTo>
                  <a:pt x="114124" y="55110"/>
                </a:lnTo>
                <a:lnTo>
                  <a:pt x="78915" y="55110"/>
                </a:lnTo>
                <a:lnTo>
                  <a:pt x="49556" y="52257"/>
                </a:lnTo>
                <a:lnTo>
                  <a:pt x="26243" y="44853"/>
                </a:lnTo>
                <a:lnTo>
                  <a:pt x="10675" y="34631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61"/>
                </a:lnTo>
                <a:lnTo>
                  <a:pt x="58419" y="5830"/>
                </a:lnTo>
                <a:lnTo>
                  <a:pt x="65115" y="5091"/>
                </a:lnTo>
                <a:lnTo>
                  <a:pt x="71955" y="4646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47" y="2447"/>
                </a:lnTo>
                <a:lnTo>
                  <a:pt x="100025" y="1376"/>
                </a:lnTo>
                <a:lnTo>
                  <a:pt x="93049" y="606"/>
                </a:lnTo>
                <a:lnTo>
                  <a:pt x="86054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3" y="4646"/>
                </a:lnTo>
                <a:lnTo>
                  <a:pt x="92770" y="5096"/>
                </a:lnTo>
                <a:lnTo>
                  <a:pt x="99588" y="5847"/>
                </a:lnTo>
                <a:lnTo>
                  <a:pt x="106350" y="6903"/>
                </a:lnTo>
                <a:lnTo>
                  <a:pt x="153333" y="6903"/>
                </a:lnTo>
                <a:lnTo>
                  <a:pt x="131587" y="44853"/>
                </a:lnTo>
                <a:lnTo>
                  <a:pt x="78915" y="55110"/>
                </a:lnTo>
                <a:lnTo>
                  <a:pt x="114124" y="55110"/>
                </a:lnTo>
                <a:lnTo>
                  <a:pt x="134522" y="48336"/>
                </a:lnTo>
                <a:lnTo>
                  <a:pt x="150946" y="36965"/>
                </a:lnTo>
                <a:lnTo>
                  <a:pt x="157716" y="2419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47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6" name="Google Shape;1676;p155"/>
          <p:cNvSpPr/>
          <p:nvPr/>
        </p:nvSpPr>
        <p:spPr>
          <a:xfrm>
            <a:off x="3108348" y="829893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49"/>
                </a:moveTo>
                <a:lnTo>
                  <a:pt x="0" y="2349"/>
                </a:lnTo>
                <a:lnTo>
                  <a:pt x="0" y="20955"/>
                </a:lnTo>
                <a:lnTo>
                  <a:pt x="292" y="24091"/>
                </a:lnTo>
                <a:lnTo>
                  <a:pt x="1676" y="27292"/>
                </a:lnTo>
                <a:lnTo>
                  <a:pt x="4064" y="30391"/>
                </a:lnTo>
                <a:lnTo>
                  <a:pt x="4064" y="2349"/>
                </a:lnTo>
                <a:close/>
              </a:path>
              <a:path w="151765" h="54610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94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19" y="2222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22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31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42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7" name="Google Shape;1677;p155"/>
          <p:cNvSpPr/>
          <p:nvPr/>
        </p:nvSpPr>
        <p:spPr>
          <a:xfrm>
            <a:off x="3107920" y="814460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7"/>
                </a:lnTo>
                <a:lnTo>
                  <a:pt x="21394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51" y="11243"/>
                </a:lnTo>
                <a:lnTo>
                  <a:pt x="107714" y="3127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8" name="Google Shape;1678;p155"/>
          <p:cNvSpPr/>
          <p:nvPr/>
        </p:nvSpPr>
        <p:spPr>
          <a:xfrm>
            <a:off x="3106901" y="813436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79" name="Google Shape;1679;p155"/>
          <p:cNvSpPr/>
          <p:nvPr/>
        </p:nvSpPr>
        <p:spPr>
          <a:xfrm>
            <a:off x="3114957" y="814622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64" y="9906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85"/>
                </a:lnTo>
                <a:lnTo>
                  <a:pt x="55029" y="69215"/>
                </a:lnTo>
                <a:lnTo>
                  <a:pt x="57061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0" name="Google Shape;1680;p155"/>
          <p:cNvSpPr/>
          <p:nvPr/>
        </p:nvSpPr>
        <p:spPr>
          <a:xfrm>
            <a:off x="3107920" y="817342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6"/>
                </a:lnTo>
                <a:lnTo>
                  <a:pt x="55678" y="1381"/>
                </a:lnTo>
                <a:lnTo>
                  <a:pt x="49242" y="2405"/>
                </a:lnTo>
                <a:lnTo>
                  <a:pt x="0" y="2405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7" y="626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1" name="Google Shape;1681;p155"/>
          <p:cNvSpPr/>
          <p:nvPr/>
        </p:nvSpPr>
        <p:spPr>
          <a:xfrm>
            <a:off x="3106900" y="816321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2"/>
                </a:lnTo>
                <a:lnTo>
                  <a:pt x="64709" y="611"/>
                </a:lnTo>
                <a:lnTo>
                  <a:pt x="57870" y="1376"/>
                </a:lnTo>
                <a:lnTo>
                  <a:pt x="51491" y="2405"/>
                </a:lnTo>
                <a:lnTo>
                  <a:pt x="1004" y="2405"/>
                </a:lnTo>
                <a:lnTo>
                  <a:pt x="0" y="3409"/>
                </a:lnTo>
                <a:lnTo>
                  <a:pt x="126" y="24192"/>
                </a:lnTo>
                <a:lnTo>
                  <a:pt x="6878" y="36965"/>
                </a:lnTo>
                <a:lnTo>
                  <a:pt x="23336" y="48346"/>
                </a:lnTo>
                <a:lnTo>
                  <a:pt x="47869" y="56484"/>
                </a:lnTo>
                <a:lnTo>
                  <a:pt x="78915" y="59597"/>
                </a:lnTo>
                <a:lnTo>
                  <a:pt x="109991" y="56481"/>
                </a:lnTo>
                <a:lnTo>
                  <a:pt x="114155" y="55099"/>
                </a:lnTo>
                <a:lnTo>
                  <a:pt x="78915" y="55099"/>
                </a:lnTo>
                <a:lnTo>
                  <a:pt x="49556" y="52248"/>
                </a:lnTo>
                <a:lnTo>
                  <a:pt x="26243" y="44848"/>
                </a:lnTo>
                <a:lnTo>
                  <a:pt x="10675" y="34630"/>
                </a:lnTo>
                <a:lnTo>
                  <a:pt x="4549" y="23324"/>
                </a:lnTo>
                <a:lnTo>
                  <a:pt x="4497" y="6903"/>
                </a:lnTo>
                <a:lnTo>
                  <a:pt x="51888" y="6861"/>
                </a:lnTo>
                <a:lnTo>
                  <a:pt x="58419" y="5828"/>
                </a:lnTo>
                <a:lnTo>
                  <a:pt x="65115" y="5085"/>
                </a:lnTo>
                <a:lnTo>
                  <a:pt x="71955" y="4637"/>
                </a:lnTo>
                <a:lnTo>
                  <a:pt x="78915" y="4487"/>
                </a:lnTo>
                <a:lnTo>
                  <a:pt x="157831" y="448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47" y="2447"/>
                </a:lnTo>
                <a:lnTo>
                  <a:pt x="100025" y="1376"/>
                </a:lnTo>
                <a:lnTo>
                  <a:pt x="93049" y="606"/>
                </a:lnTo>
                <a:lnTo>
                  <a:pt x="86054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87"/>
                </a:moveTo>
                <a:lnTo>
                  <a:pt x="78915" y="4487"/>
                </a:lnTo>
                <a:lnTo>
                  <a:pt x="85883" y="4638"/>
                </a:lnTo>
                <a:lnTo>
                  <a:pt x="92770" y="5091"/>
                </a:lnTo>
                <a:lnTo>
                  <a:pt x="99588" y="5846"/>
                </a:lnTo>
                <a:lnTo>
                  <a:pt x="106350" y="6903"/>
                </a:lnTo>
                <a:lnTo>
                  <a:pt x="153333" y="6903"/>
                </a:lnTo>
                <a:lnTo>
                  <a:pt x="131587" y="44848"/>
                </a:lnTo>
                <a:lnTo>
                  <a:pt x="78915" y="55099"/>
                </a:lnTo>
                <a:lnTo>
                  <a:pt x="114155" y="55099"/>
                </a:lnTo>
                <a:lnTo>
                  <a:pt x="134522" y="48336"/>
                </a:lnTo>
                <a:lnTo>
                  <a:pt x="150946" y="36965"/>
                </a:lnTo>
                <a:lnTo>
                  <a:pt x="157716" y="24192"/>
                </a:lnTo>
                <a:lnTo>
                  <a:pt x="157831" y="448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47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2" name="Google Shape;1682;p155"/>
          <p:cNvSpPr/>
          <p:nvPr/>
        </p:nvSpPr>
        <p:spPr>
          <a:xfrm>
            <a:off x="3108348" y="817365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78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36"/>
                </a:moveTo>
                <a:lnTo>
                  <a:pt x="31915" y="2336"/>
                </a:lnTo>
                <a:lnTo>
                  <a:pt x="31915" y="47688"/>
                </a:lnTo>
                <a:lnTo>
                  <a:pt x="36715" y="49199"/>
                </a:lnTo>
                <a:lnTo>
                  <a:pt x="36715" y="2336"/>
                </a:lnTo>
                <a:close/>
              </a:path>
              <a:path w="151765" h="54610" extrusionOk="0">
                <a:moveTo>
                  <a:pt x="44881" y="2336"/>
                </a:moveTo>
                <a:lnTo>
                  <a:pt x="40081" y="2336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08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35"/>
                </a:lnTo>
                <a:lnTo>
                  <a:pt x="97218" y="52895"/>
                </a:lnTo>
                <a:lnTo>
                  <a:pt x="102019" y="52146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36"/>
                </a:moveTo>
                <a:lnTo>
                  <a:pt x="113525" y="2336"/>
                </a:lnTo>
                <a:lnTo>
                  <a:pt x="113525" y="49542"/>
                </a:lnTo>
                <a:lnTo>
                  <a:pt x="118325" y="48107"/>
                </a:lnTo>
                <a:lnTo>
                  <a:pt x="118325" y="2336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36"/>
                </a:moveTo>
                <a:lnTo>
                  <a:pt x="129857" y="2336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44"/>
                </a:lnTo>
                <a:lnTo>
                  <a:pt x="134658" y="2336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36"/>
                </a:moveTo>
                <a:lnTo>
                  <a:pt x="146189" y="2336"/>
                </a:lnTo>
                <a:lnTo>
                  <a:pt x="146189" y="31851"/>
                </a:lnTo>
                <a:lnTo>
                  <a:pt x="149301" y="28282"/>
                </a:lnTo>
                <a:lnTo>
                  <a:pt x="151117" y="24574"/>
                </a:lnTo>
                <a:lnTo>
                  <a:pt x="151396" y="20929"/>
                </a:lnTo>
                <a:lnTo>
                  <a:pt x="151447" y="2336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3" name="Google Shape;1683;p155"/>
          <p:cNvSpPr/>
          <p:nvPr/>
        </p:nvSpPr>
        <p:spPr>
          <a:xfrm>
            <a:off x="3107920" y="801928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5"/>
                </a:lnTo>
                <a:lnTo>
                  <a:pt x="21394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51" y="11239"/>
                </a:lnTo>
                <a:lnTo>
                  <a:pt x="107714" y="3125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4" name="Google Shape;1684;p155"/>
          <p:cNvSpPr/>
          <p:nvPr/>
        </p:nvSpPr>
        <p:spPr>
          <a:xfrm>
            <a:off x="3106901" y="800905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5" name="Google Shape;1685;p155"/>
          <p:cNvSpPr/>
          <p:nvPr/>
        </p:nvSpPr>
        <p:spPr>
          <a:xfrm>
            <a:off x="3114957" y="802093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64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29" y="69202"/>
                </a:lnTo>
                <a:lnTo>
                  <a:pt x="57061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77"/>
                </a:moveTo>
                <a:lnTo>
                  <a:pt x="50647" y="0"/>
                </a:lnTo>
                <a:lnTo>
                  <a:pt x="43903" y="431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77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6" name="Google Shape;1686;p155"/>
          <p:cNvSpPr/>
          <p:nvPr/>
        </p:nvSpPr>
        <p:spPr>
          <a:xfrm>
            <a:off x="3107920" y="804811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6"/>
                </a:lnTo>
                <a:lnTo>
                  <a:pt x="55678" y="1381"/>
                </a:lnTo>
                <a:lnTo>
                  <a:pt x="49242" y="2405"/>
                </a:lnTo>
                <a:lnTo>
                  <a:pt x="0" y="2405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7" y="626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7" name="Google Shape;1687;p155"/>
          <p:cNvSpPr/>
          <p:nvPr/>
        </p:nvSpPr>
        <p:spPr>
          <a:xfrm>
            <a:off x="3106900" y="803786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4"/>
                </a:lnTo>
                <a:lnTo>
                  <a:pt x="64709" y="617"/>
                </a:lnTo>
                <a:lnTo>
                  <a:pt x="57870" y="1385"/>
                </a:lnTo>
                <a:lnTo>
                  <a:pt x="51491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6" y="24202"/>
                </a:lnTo>
                <a:lnTo>
                  <a:pt x="6878" y="36975"/>
                </a:lnTo>
                <a:lnTo>
                  <a:pt x="23336" y="48357"/>
                </a:lnTo>
                <a:lnTo>
                  <a:pt x="47869" y="56495"/>
                </a:lnTo>
                <a:lnTo>
                  <a:pt x="78915" y="59607"/>
                </a:lnTo>
                <a:lnTo>
                  <a:pt x="109991" y="56492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8"/>
                </a:lnTo>
                <a:lnTo>
                  <a:pt x="10675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47" y="2457"/>
                </a:lnTo>
                <a:lnTo>
                  <a:pt x="100025" y="1385"/>
                </a:lnTo>
                <a:lnTo>
                  <a:pt x="93050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3" y="4648"/>
                </a:lnTo>
                <a:lnTo>
                  <a:pt x="92770" y="5101"/>
                </a:lnTo>
                <a:lnTo>
                  <a:pt x="99588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22" y="48346"/>
                </a:lnTo>
                <a:lnTo>
                  <a:pt x="150946" y="36975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8" name="Google Shape;1688;p155"/>
          <p:cNvSpPr/>
          <p:nvPr/>
        </p:nvSpPr>
        <p:spPr>
          <a:xfrm>
            <a:off x="3108348" y="804831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55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44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89" name="Google Shape;1689;p155"/>
          <p:cNvSpPr/>
          <p:nvPr/>
        </p:nvSpPr>
        <p:spPr>
          <a:xfrm>
            <a:off x="3107920" y="789395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7"/>
                </a:lnTo>
                <a:lnTo>
                  <a:pt x="21394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4" y="58452"/>
                </a:lnTo>
                <a:lnTo>
                  <a:pt x="45634" y="66564"/>
                </a:lnTo>
                <a:lnTo>
                  <a:pt x="76677" y="69690"/>
                </a:lnTo>
                <a:lnTo>
                  <a:pt x="107714" y="66564"/>
                </a:lnTo>
                <a:lnTo>
                  <a:pt x="131951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51" y="11243"/>
                </a:lnTo>
                <a:lnTo>
                  <a:pt x="107714" y="3127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0" name="Google Shape;1690;p155"/>
          <p:cNvSpPr/>
          <p:nvPr/>
        </p:nvSpPr>
        <p:spPr>
          <a:xfrm>
            <a:off x="3106901" y="788374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6"/>
                </a:lnTo>
                <a:lnTo>
                  <a:pt x="132096" y="15024"/>
                </a:lnTo>
                <a:lnTo>
                  <a:pt x="147695" y="25509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1" name="Google Shape;1691;p155"/>
          <p:cNvSpPr/>
          <p:nvPr/>
        </p:nvSpPr>
        <p:spPr>
          <a:xfrm>
            <a:off x="3114957" y="789559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64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29" y="69215"/>
                </a:lnTo>
                <a:lnTo>
                  <a:pt x="57061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2" name="Google Shape;1692;p155"/>
          <p:cNvSpPr/>
          <p:nvPr/>
        </p:nvSpPr>
        <p:spPr>
          <a:xfrm>
            <a:off x="3107920" y="791212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7"/>
                </a:lnTo>
                <a:lnTo>
                  <a:pt x="55678" y="1385"/>
                </a:lnTo>
                <a:lnTo>
                  <a:pt x="49242" y="2416"/>
                </a:lnTo>
                <a:lnTo>
                  <a:pt x="0" y="2416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5"/>
                </a:lnTo>
                <a:lnTo>
                  <a:pt x="90947" y="627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3" name="Google Shape;1693;p155"/>
          <p:cNvSpPr/>
          <p:nvPr/>
        </p:nvSpPr>
        <p:spPr>
          <a:xfrm>
            <a:off x="3106900" y="790188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2" y="154"/>
                </a:lnTo>
                <a:lnTo>
                  <a:pt x="64705" y="617"/>
                </a:lnTo>
                <a:lnTo>
                  <a:pt x="57869" y="1385"/>
                </a:lnTo>
                <a:lnTo>
                  <a:pt x="51491" y="2416"/>
                </a:lnTo>
                <a:lnTo>
                  <a:pt x="1004" y="2416"/>
                </a:lnTo>
                <a:lnTo>
                  <a:pt x="0" y="3420"/>
                </a:lnTo>
                <a:lnTo>
                  <a:pt x="41" y="23962"/>
                </a:lnTo>
                <a:lnTo>
                  <a:pt x="131" y="24202"/>
                </a:lnTo>
                <a:lnTo>
                  <a:pt x="6878" y="36971"/>
                </a:lnTo>
                <a:lnTo>
                  <a:pt x="23340" y="48357"/>
                </a:lnTo>
                <a:lnTo>
                  <a:pt x="47870" y="56495"/>
                </a:lnTo>
                <a:lnTo>
                  <a:pt x="78915" y="59607"/>
                </a:lnTo>
                <a:lnTo>
                  <a:pt x="109991" y="56491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8"/>
                </a:lnTo>
                <a:lnTo>
                  <a:pt x="10675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99" y="6871"/>
                </a:lnTo>
                <a:lnTo>
                  <a:pt x="58418" y="5838"/>
                </a:lnTo>
                <a:lnTo>
                  <a:pt x="65109" y="5096"/>
                </a:lnTo>
                <a:lnTo>
                  <a:pt x="71949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58" y="2457"/>
                </a:lnTo>
                <a:lnTo>
                  <a:pt x="100029" y="1385"/>
                </a:lnTo>
                <a:lnTo>
                  <a:pt x="93051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8" y="4648"/>
                </a:lnTo>
                <a:lnTo>
                  <a:pt x="92774" y="5101"/>
                </a:lnTo>
                <a:lnTo>
                  <a:pt x="99589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24" y="48345"/>
                </a:lnTo>
                <a:lnTo>
                  <a:pt x="150948" y="36971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58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4" name="Google Shape;1694;p155"/>
          <p:cNvSpPr/>
          <p:nvPr/>
        </p:nvSpPr>
        <p:spPr>
          <a:xfrm>
            <a:off x="3108348" y="791234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33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00"/>
                </a:lnTo>
                <a:lnTo>
                  <a:pt x="28549" y="46482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81"/>
                </a:lnTo>
                <a:lnTo>
                  <a:pt x="64566" y="53987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292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63"/>
                </a:lnTo>
                <a:lnTo>
                  <a:pt x="85686" y="292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35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42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39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44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49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79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5" name="Google Shape;1695;p155"/>
          <p:cNvSpPr/>
          <p:nvPr/>
        </p:nvSpPr>
        <p:spPr>
          <a:xfrm>
            <a:off x="3107920" y="775798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5"/>
                </a:lnTo>
                <a:lnTo>
                  <a:pt x="21394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51" y="11239"/>
                </a:lnTo>
                <a:lnTo>
                  <a:pt x="107714" y="3125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6" name="Google Shape;1696;p155"/>
          <p:cNvSpPr/>
          <p:nvPr/>
        </p:nvSpPr>
        <p:spPr>
          <a:xfrm>
            <a:off x="3106901" y="774775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7" name="Google Shape;1697;p155"/>
          <p:cNvSpPr/>
          <p:nvPr/>
        </p:nvSpPr>
        <p:spPr>
          <a:xfrm>
            <a:off x="3114957" y="775963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64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29" y="69215"/>
                </a:lnTo>
                <a:lnTo>
                  <a:pt x="57061" y="69278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31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8" name="Google Shape;1698;p155"/>
          <p:cNvSpPr/>
          <p:nvPr/>
        </p:nvSpPr>
        <p:spPr>
          <a:xfrm>
            <a:off x="3107920" y="778680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6"/>
                </a:lnTo>
                <a:lnTo>
                  <a:pt x="55678" y="1381"/>
                </a:lnTo>
                <a:lnTo>
                  <a:pt x="49242" y="2405"/>
                </a:lnTo>
                <a:lnTo>
                  <a:pt x="0" y="2405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7" y="626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699" name="Google Shape;1699;p155"/>
          <p:cNvSpPr/>
          <p:nvPr/>
        </p:nvSpPr>
        <p:spPr>
          <a:xfrm>
            <a:off x="3106900" y="777660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2" y="152"/>
                </a:lnTo>
                <a:lnTo>
                  <a:pt x="64705" y="611"/>
                </a:lnTo>
                <a:lnTo>
                  <a:pt x="57868" y="1376"/>
                </a:lnTo>
                <a:lnTo>
                  <a:pt x="51491" y="2405"/>
                </a:lnTo>
                <a:lnTo>
                  <a:pt x="1004" y="2405"/>
                </a:lnTo>
                <a:lnTo>
                  <a:pt x="0" y="3409"/>
                </a:lnTo>
                <a:lnTo>
                  <a:pt x="126" y="24192"/>
                </a:lnTo>
                <a:lnTo>
                  <a:pt x="6878" y="36965"/>
                </a:lnTo>
                <a:lnTo>
                  <a:pt x="23336" y="48346"/>
                </a:lnTo>
                <a:lnTo>
                  <a:pt x="47869" y="56484"/>
                </a:lnTo>
                <a:lnTo>
                  <a:pt x="78915" y="59597"/>
                </a:lnTo>
                <a:lnTo>
                  <a:pt x="109991" y="56481"/>
                </a:lnTo>
                <a:lnTo>
                  <a:pt x="114155" y="55099"/>
                </a:lnTo>
                <a:lnTo>
                  <a:pt x="78915" y="55099"/>
                </a:lnTo>
                <a:lnTo>
                  <a:pt x="49556" y="52248"/>
                </a:lnTo>
                <a:lnTo>
                  <a:pt x="26243" y="44848"/>
                </a:lnTo>
                <a:lnTo>
                  <a:pt x="10675" y="34630"/>
                </a:lnTo>
                <a:lnTo>
                  <a:pt x="4549" y="23324"/>
                </a:lnTo>
                <a:lnTo>
                  <a:pt x="4497" y="6903"/>
                </a:lnTo>
                <a:lnTo>
                  <a:pt x="51899" y="6861"/>
                </a:lnTo>
                <a:lnTo>
                  <a:pt x="58418" y="5828"/>
                </a:lnTo>
                <a:lnTo>
                  <a:pt x="65109" y="5085"/>
                </a:lnTo>
                <a:lnTo>
                  <a:pt x="71949" y="4637"/>
                </a:lnTo>
                <a:lnTo>
                  <a:pt x="78915" y="4487"/>
                </a:lnTo>
                <a:lnTo>
                  <a:pt x="157831" y="4487"/>
                </a:lnTo>
                <a:lnTo>
                  <a:pt x="157831" y="3409"/>
                </a:lnTo>
                <a:lnTo>
                  <a:pt x="156859" y="2447"/>
                </a:lnTo>
                <a:lnTo>
                  <a:pt x="106758" y="2447"/>
                </a:lnTo>
                <a:lnTo>
                  <a:pt x="100029" y="1376"/>
                </a:lnTo>
                <a:lnTo>
                  <a:pt x="93050" y="606"/>
                </a:lnTo>
                <a:lnTo>
                  <a:pt x="86055" y="152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87"/>
                </a:moveTo>
                <a:lnTo>
                  <a:pt x="78915" y="4487"/>
                </a:lnTo>
                <a:lnTo>
                  <a:pt x="85888" y="4638"/>
                </a:lnTo>
                <a:lnTo>
                  <a:pt x="92774" y="5091"/>
                </a:lnTo>
                <a:lnTo>
                  <a:pt x="99589" y="5846"/>
                </a:lnTo>
                <a:lnTo>
                  <a:pt x="106350" y="6903"/>
                </a:lnTo>
                <a:lnTo>
                  <a:pt x="153333" y="6903"/>
                </a:lnTo>
                <a:lnTo>
                  <a:pt x="131587" y="44848"/>
                </a:lnTo>
                <a:lnTo>
                  <a:pt x="78915" y="55099"/>
                </a:lnTo>
                <a:lnTo>
                  <a:pt x="114155" y="55099"/>
                </a:lnTo>
                <a:lnTo>
                  <a:pt x="134522" y="48336"/>
                </a:lnTo>
                <a:lnTo>
                  <a:pt x="150946" y="36965"/>
                </a:lnTo>
                <a:lnTo>
                  <a:pt x="157716" y="24192"/>
                </a:lnTo>
                <a:lnTo>
                  <a:pt x="157831" y="4487"/>
                </a:lnTo>
                <a:close/>
              </a:path>
              <a:path w="158115" h="59689" extrusionOk="0">
                <a:moveTo>
                  <a:pt x="156816" y="2405"/>
                </a:moveTo>
                <a:lnTo>
                  <a:pt x="106758" y="2447"/>
                </a:lnTo>
                <a:lnTo>
                  <a:pt x="156859" y="24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0" name="Google Shape;1700;p155"/>
          <p:cNvSpPr/>
          <p:nvPr/>
        </p:nvSpPr>
        <p:spPr>
          <a:xfrm>
            <a:off x="3108348" y="778701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49"/>
                </a:moveTo>
                <a:lnTo>
                  <a:pt x="7429" y="2349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49"/>
                </a:lnTo>
                <a:close/>
              </a:path>
              <a:path w="151765" h="54610" extrusionOk="0">
                <a:moveTo>
                  <a:pt x="20396" y="2336"/>
                </a:moveTo>
                <a:lnTo>
                  <a:pt x="15595" y="2336"/>
                </a:lnTo>
                <a:lnTo>
                  <a:pt x="15595" y="40233"/>
                </a:lnTo>
                <a:lnTo>
                  <a:pt x="17094" y="41160"/>
                </a:lnTo>
                <a:lnTo>
                  <a:pt x="20396" y="42900"/>
                </a:lnTo>
                <a:lnTo>
                  <a:pt x="20396" y="2336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13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36"/>
                </a:moveTo>
                <a:lnTo>
                  <a:pt x="40081" y="2336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36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19" y="2222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22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55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36"/>
                </a:moveTo>
                <a:lnTo>
                  <a:pt x="129857" y="2336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36"/>
                </a:lnTo>
                <a:close/>
              </a:path>
              <a:path w="151765" h="54610" extrusionOk="0">
                <a:moveTo>
                  <a:pt x="142824" y="2336"/>
                </a:moveTo>
                <a:lnTo>
                  <a:pt x="138023" y="2336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36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64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1" name="Google Shape;1701;p155"/>
          <p:cNvSpPr/>
          <p:nvPr/>
        </p:nvSpPr>
        <p:spPr>
          <a:xfrm>
            <a:off x="3107920" y="763267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5"/>
                </a:lnTo>
                <a:lnTo>
                  <a:pt x="21394" y="11239"/>
                </a:lnTo>
                <a:lnTo>
                  <a:pt x="5626" y="22446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46"/>
                </a:lnTo>
                <a:lnTo>
                  <a:pt x="131951" y="11239"/>
                </a:lnTo>
                <a:lnTo>
                  <a:pt x="107714" y="3125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2" name="Google Shape;1702;p155"/>
          <p:cNvSpPr/>
          <p:nvPr/>
        </p:nvSpPr>
        <p:spPr>
          <a:xfrm>
            <a:off x="3106901" y="762243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3" name="Google Shape;1703;p155"/>
          <p:cNvSpPr/>
          <p:nvPr/>
        </p:nvSpPr>
        <p:spPr>
          <a:xfrm>
            <a:off x="3114957" y="763429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64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29" y="69215"/>
                </a:lnTo>
                <a:lnTo>
                  <a:pt x="57061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4" name="Google Shape;1704;p155"/>
          <p:cNvSpPr/>
          <p:nvPr/>
        </p:nvSpPr>
        <p:spPr>
          <a:xfrm>
            <a:off x="3107920" y="766150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6"/>
                </a:lnTo>
                <a:lnTo>
                  <a:pt x="55678" y="1381"/>
                </a:lnTo>
                <a:lnTo>
                  <a:pt x="49242" y="2405"/>
                </a:lnTo>
                <a:lnTo>
                  <a:pt x="0" y="2405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05"/>
                </a:lnTo>
                <a:lnTo>
                  <a:pt x="104112" y="2405"/>
                </a:lnTo>
                <a:lnTo>
                  <a:pt x="97676" y="1381"/>
                </a:lnTo>
                <a:lnTo>
                  <a:pt x="90947" y="626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5" name="Google Shape;1705;p155"/>
          <p:cNvSpPr/>
          <p:nvPr/>
        </p:nvSpPr>
        <p:spPr>
          <a:xfrm>
            <a:off x="3106900" y="765124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6" y="154"/>
                </a:lnTo>
                <a:lnTo>
                  <a:pt x="64709" y="617"/>
                </a:lnTo>
                <a:lnTo>
                  <a:pt x="57870" y="1385"/>
                </a:lnTo>
                <a:lnTo>
                  <a:pt x="51491" y="2416"/>
                </a:lnTo>
                <a:lnTo>
                  <a:pt x="1004" y="2416"/>
                </a:lnTo>
                <a:lnTo>
                  <a:pt x="0" y="3420"/>
                </a:lnTo>
                <a:lnTo>
                  <a:pt x="41" y="23962"/>
                </a:lnTo>
                <a:lnTo>
                  <a:pt x="131" y="24202"/>
                </a:lnTo>
                <a:lnTo>
                  <a:pt x="6878" y="36971"/>
                </a:lnTo>
                <a:lnTo>
                  <a:pt x="23340" y="48357"/>
                </a:lnTo>
                <a:lnTo>
                  <a:pt x="47870" y="56495"/>
                </a:lnTo>
                <a:lnTo>
                  <a:pt x="78915" y="59607"/>
                </a:lnTo>
                <a:lnTo>
                  <a:pt x="109991" y="56491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8"/>
                </a:lnTo>
                <a:lnTo>
                  <a:pt x="10675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88" y="6871"/>
                </a:lnTo>
                <a:lnTo>
                  <a:pt x="58419" y="5838"/>
                </a:lnTo>
                <a:lnTo>
                  <a:pt x="65115" y="5096"/>
                </a:lnTo>
                <a:lnTo>
                  <a:pt x="71955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47" y="2457"/>
                </a:lnTo>
                <a:lnTo>
                  <a:pt x="100025" y="1385"/>
                </a:lnTo>
                <a:lnTo>
                  <a:pt x="93050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3" y="4648"/>
                </a:lnTo>
                <a:lnTo>
                  <a:pt x="92770" y="5101"/>
                </a:lnTo>
                <a:lnTo>
                  <a:pt x="99588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24" y="48345"/>
                </a:lnTo>
                <a:lnTo>
                  <a:pt x="150948" y="36971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47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6" name="Google Shape;1706;p155"/>
          <p:cNvSpPr/>
          <p:nvPr/>
        </p:nvSpPr>
        <p:spPr>
          <a:xfrm>
            <a:off x="3108348" y="766167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55"/>
                </a:lnTo>
                <a:lnTo>
                  <a:pt x="292" y="24091"/>
                </a:lnTo>
                <a:lnTo>
                  <a:pt x="1676" y="27292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99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23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94" y="41160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49"/>
                </a:moveTo>
                <a:lnTo>
                  <a:pt x="23749" y="2349"/>
                </a:lnTo>
                <a:lnTo>
                  <a:pt x="23749" y="44513"/>
                </a:lnTo>
                <a:lnTo>
                  <a:pt x="28549" y="46494"/>
                </a:lnTo>
                <a:lnTo>
                  <a:pt x="28549" y="2349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212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35" y="1651"/>
                </a:moveTo>
                <a:lnTo>
                  <a:pt x="48628" y="2349"/>
                </a:lnTo>
                <a:lnTo>
                  <a:pt x="48234" y="2349"/>
                </a:lnTo>
                <a:lnTo>
                  <a:pt x="48234" y="51930"/>
                </a:lnTo>
                <a:lnTo>
                  <a:pt x="53035" y="52743"/>
                </a:lnTo>
                <a:lnTo>
                  <a:pt x="53035" y="1651"/>
                </a:lnTo>
                <a:close/>
              </a:path>
              <a:path w="151765" h="54610" extrusionOk="0">
                <a:moveTo>
                  <a:pt x="61201" y="635"/>
                </a:moveTo>
                <a:lnTo>
                  <a:pt x="56400" y="1181"/>
                </a:lnTo>
                <a:lnTo>
                  <a:pt x="56400" y="53213"/>
                </a:lnTo>
                <a:lnTo>
                  <a:pt x="61201" y="53721"/>
                </a:lnTo>
                <a:lnTo>
                  <a:pt x="61201" y="635"/>
                </a:lnTo>
                <a:close/>
              </a:path>
              <a:path w="151765" h="54610" extrusionOk="0">
                <a:moveTo>
                  <a:pt x="69354" y="101"/>
                </a:moveTo>
                <a:lnTo>
                  <a:pt x="64566" y="393"/>
                </a:lnTo>
                <a:lnTo>
                  <a:pt x="64566" y="54000"/>
                </a:lnTo>
                <a:lnTo>
                  <a:pt x="69354" y="54267"/>
                </a:lnTo>
                <a:lnTo>
                  <a:pt x="69354" y="101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25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76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41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52"/>
                </a:lnTo>
                <a:lnTo>
                  <a:pt x="93853" y="1041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58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49"/>
                </a:moveTo>
                <a:lnTo>
                  <a:pt x="105371" y="2349"/>
                </a:lnTo>
                <a:lnTo>
                  <a:pt x="105371" y="51511"/>
                </a:lnTo>
                <a:lnTo>
                  <a:pt x="110172" y="50431"/>
                </a:lnTo>
                <a:lnTo>
                  <a:pt x="110172" y="2349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55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49"/>
                </a:moveTo>
                <a:lnTo>
                  <a:pt x="121691" y="2349"/>
                </a:lnTo>
                <a:lnTo>
                  <a:pt x="121691" y="46951"/>
                </a:lnTo>
                <a:lnTo>
                  <a:pt x="126492" y="45046"/>
                </a:lnTo>
                <a:lnTo>
                  <a:pt x="126492" y="2349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510"/>
                </a:lnTo>
                <a:lnTo>
                  <a:pt x="131546" y="42697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49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87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7" name="Google Shape;1707;p155"/>
          <p:cNvSpPr/>
          <p:nvPr/>
        </p:nvSpPr>
        <p:spPr>
          <a:xfrm>
            <a:off x="3107920" y="750734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7"/>
                </a:lnTo>
                <a:lnTo>
                  <a:pt x="21394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8"/>
                </a:lnTo>
                <a:lnTo>
                  <a:pt x="21394" y="58452"/>
                </a:lnTo>
                <a:lnTo>
                  <a:pt x="45634" y="66564"/>
                </a:lnTo>
                <a:lnTo>
                  <a:pt x="76677" y="69690"/>
                </a:lnTo>
                <a:lnTo>
                  <a:pt x="107714" y="66564"/>
                </a:lnTo>
                <a:lnTo>
                  <a:pt x="131951" y="58452"/>
                </a:lnTo>
                <a:lnTo>
                  <a:pt x="147717" y="47248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51" y="11243"/>
                </a:lnTo>
                <a:lnTo>
                  <a:pt x="107714" y="3127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8" name="Google Shape;1708;p155"/>
          <p:cNvSpPr/>
          <p:nvPr/>
        </p:nvSpPr>
        <p:spPr>
          <a:xfrm>
            <a:off x="3106901" y="749713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48"/>
                </a:lnTo>
                <a:lnTo>
                  <a:pt x="21752" y="62358"/>
                </a:lnTo>
                <a:lnTo>
                  <a:pt x="46666" y="70911"/>
                </a:lnTo>
                <a:lnTo>
                  <a:pt x="78915" y="74188"/>
                </a:lnTo>
                <a:lnTo>
                  <a:pt x="111158" y="70911"/>
                </a:lnTo>
                <a:lnTo>
                  <a:pt x="114713" y="69690"/>
                </a:lnTo>
                <a:lnTo>
                  <a:pt x="78915" y="69690"/>
                </a:lnTo>
                <a:lnTo>
                  <a:pt x="49320" y="66760"/>
                </a:lnTo>
                <a:lnTo>
                  <a:pt x="25735" y="59160"/>
                </a:lnTo>
                <a:lnTo>
                  <a:pt x="10136" y="48678"/>
                </a:lnTo>
                <a:lnTo>
                  <a:pt x="4497" y="37099"/>
                </a:lnTo>
                <a:lnTo>
                  <a:pt x="10136" y="25509"/>
                </a:lnTo>
                <a:lnTo>
                  <a:pt x="25735" y="15024"/>
                </a:lnTo>
                <a:lnTo>
                  <a:pt x="49320" y="7426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6"/>
                </a:lnTo>
                <a:lnTo>
                  <a:pt x="132096" y="15024"/>
                </a:lnTo>
                <a:lnTo>
                  <a:pt x="147695" y="25509"/>
                </a:lnTo>
                <a:lnTo>
                  <a:pt x="153333" y="37099"/>
                </a:lnTo>
                <a:lnTo>
                  <a:pt x="147695" y="48678"/>
                </a:lnTo>
                <a:lnTo>
                  <a:pt x="132096" y="59160"/>
                </a:lnTo>
                <a:lnTo>
                  <a:pt x="108511" y="66760"/>
                </a:lnTo>
                <a:lnTo>
                  <a:pt x="78915" y="69690"/>
                </a:lnTo>
                <a:lnTo>
                  <a:pt x="114713" y="69690"/>
                </a:lnTo>
                <a:lnTo>
                  <a:pt x="136069" y="62358"/>
                </a:lnTo>
                <a:lnTo>
                  <a:pt x="152129" y="50448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09" name="Google Shape;1709;p155"/>
          <p:cNvSpPr/>
          <p:nvPr/>
        </p:nvSpPr>
        <p:spPr>
          <a:xfrm>
            <a:off x="3114957" y="750901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02"/>
                </a:moveTo>
                <a:lnTo>
                  <a:pt x="8064" y="9893"/>
                </a:lnTo>
                <a:lnTo>
                  <a:pt x="5118" y="11226"/>
                </a:lnTo>
                <a:lnTo>
                  <a:pt x="2438" y="12661"/>
                </a:lnTo>
                <a:lnTo>
                  <a:pt x="0" y="14173"/>
                </a:lnTo>
                <a:lnTo>
                  <a:pt x="55029" y="69202"/>
                </a:lnTo>
                <a:lnTo>
                  <a:pt x="57061" y="69278"/>
                </a:lnTo>
                <a:lnTo>
                  <a:pt x="67360" y="69202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31"/>
                </a:lnTo>
                <a:lnTo>
                  <a:pt x="37515" y="1295"/>
                </a:lnTo>
                <a:lnTo>
                  <a:pt x="31584" y="2501"/>
                </a:lnTo>
                <a:lnTo>
                  <a:pt x="94742" y="65646"/>
                </a:lnTo>
                <a:lnTo>
                  <a:pt x="100736" y="64236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0" name="Google Shape;1710;p155"/>
          <p:cNvSpPr/>
          <p:nvPr/>
        </p:nvSpPr>
        <p:spPr>
          <a:xfrm>
            <a:off x="3107920" y="753616"/>
            <a:ext cx="69920" cy="25136"/>
          </a:xfrm>
          <a:custGeom>
            <a:avLst/>
            <a:gdLst/>
            <a:ahLst/>
            <a:cxnLst/>
            <a:rect l="l" t="t" r="r" b="b"/>
            <a:pathLst>
              <a:path w="153670" h="55244" extrusionOk="0">
                <a:moveTo>
                  <a:pt x="76677" y="0"/>
                </a:moveTo>
                <a:lnTo>
                  <a:pt x="69412" y="159"/>
                </a:lnTo>
                <a:lnTo>
                  <a:pt x="62406" y="627"/>
                </a:lnTo>
                <a:lnTo>
                  <a:pt x="55678" y="1385"/>
                </a:lnTo>
                <a:lnTo>
                  <a:pt x="49242" y="2416"/>
                </a:lnTo>
                <a:lnTo>
                  <a:pt x="0" y="2416"/>
                </a:lnTo>
                <a:lnTo>
                  <a:pt x="22214" y="44259"/>
                </a:lnTo>
                <a:lnTo>
                  <a:pt x="76677" y="55110"/>
                </a:lnTo>
                <a:lnTo>
                  <a:pt x="107158" y="52099"/>
                </a:lnTo>
                <a:lnTo>
                  <a:pt x="131131" y="44259"/>
                </a:lnTo>
                <a:lnTo>
                  <a:pt x="147027" y="33378"/>
                </a:lnTo>
                <a:lnTo>
                  <a:pt x="153344" y="21242"/>
                </a:lnTo>
                <a:lnTo>
                  <a:pt x="153344" y="2416"/>
                </a:lnTo>
                <a:lnTo>
                  <a:pt x="104112" y="2416"/>
                </a:lnTo>
                <a:lnTo>
                  <a:pt x="97676" y="1385"/>
                </a:lnTo>
                <a:lnTo>
                  <a:pt x="90947" y="627"/>
                </a:lnTo>
                <a:lnTo>
                  <a:pt x="83942" y="159"/>
                </a:lnTo>
                <a:lnTo>
                  <a:pt x="76677" y="0"/>
                </a:lnTo>
                <a:close/>
              </a:path>
            </a:pathLst>
          </a:custGeom>
          <a:solidFill>
            <a:srgbClr val="FFB64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1" name="Google Shape;1711;p155"/>
          <p:cNvSpPr/>
          <p:nvPr/>
        </p:nvSpPr>
        <p:spPr>
          <a:xfrm>
            <a:off x="3106900" y="752593"/>
            <a:ext cx="71942" cy="27158"/>
          </a:xfrm>
          <a:custGeom>
            <a:avLst/>
            <a:gdLst/>
            <a:ahLst/>
            <a:cxnLst/>
            <a:rect l="l" t="t" r="r" b="b"/>
            <a:pathLst>
              <a:path w="158115" h="59689" extrusionOk="0">
                <a:moveTo>
                  <a:pt x="78915" y="0"/>
                </a:moveTo>
                <a:lnTo>
                  <a:pt x="71742" y="154"/>
                </a:lnTo>
                <a:lnTo>
                  <a:pt x="64705" y="617"/>
                </a:lnTo>
                <a:lnTo>
                  <a:pt x="57869" y="1385"/>
                </a:lnTo>
                <a:lnTo>
                  <a:pt x="51491" y="2416"/>
                </a:lnTo>
                <a:lnTo>
                  <a:pt x="1004" y="2416"/>
                </a:lnTo>
                <a:lnTo>
                  <a:pt x="0" y="3420"/>
                </a:lnTo>
                <a:lnTo>
                  <a:pt x="126" y="24202"/>
                </a:lnTo>
                <a:lnTo>
                  <a:pt x="6878" y="36975"/>
                </a:lnTo>
                <a:lnTo>
                  <a:pt x="23336" y="48357"/>
                </a:lnTo>
                <a:lnTo>
                  <a:pt x="47869" y="56495"/>
                </a:lnTo>
                <a:lnTo>
                  <a:pt x="78915" y="59607"/>
                </a:lnTo>
                <a:lnTo>
                  <a:pt x="109991" y="56492"/>
                </a:lnTo>
                <a:lnTo>
                  <a:pt x="114155" y="55110"/>
                </a:lnTo>
                <a:lnTo>
                  <a:pt x="78915" y="55110"/>
                </a:lnTo>
                <a:lnTo>
                  <a:pt x="49556" y="52258"/>
                </a:lnTo>
                <a:lnTo>
                  <a:pt x="26243" y="44858"/>
                </a:lnTo>
                <a:lnTo>
                  <a:pt x="10675" y="34640"/>
                </a:lnTo>
                <a:lnTo>
                  <a:pt x="4549" y="23334"/>
                </a:lnTo>
                <a:lnTo>
                  <a:pt x="4497" y="6913"/>
                </a:lnTo>
                <a:lnTo>
                  <a:pt x="51899" y="6871"/>
                </a:lnTo>
                <a:lnTo>
                  <a:pt x="58418" y="5838"/>
                </a:lnTo>
                <a:lnTo>
                  <a:pt x="65109" y="5096"/>
                </a:lnTo>
                <a:lnTo>
                  <a:pt x="71949" y="4647"/>
                </a:lnTo>
                <a:lnTo>
                  <a:pt x="78915" y="4497"/>
                </a:lnTo>
                <a:lnTo>
                  <a:pt x="157831" y="4497"/>
                </a:lnTo>
                <a:lnTo>
                  <a:pt x="157831" y="3420"/>
                </a:lnTo>
                <a:lnTo>
                  <a:pt x="156859" y="2457"/>
                </a:lnTo>
                <a:lnTo>
                  <a:pt x="106758" y="2457"/>
                </a:lnTo>
                <a:lnTo>
                  <a:pt x="100029" y="1385"/>
                </a:lnTo>
                <a:lnTo>
                  <a:pt x="93051" y="611"/>
                </a:lnTo>
                <a:lnTo>
                  <a:pt x="86055" y="153"/>
                </a:lnTo>
                <a:lnTo>
                  <a:pt x="78915" y="0"/>
                </a:lnTo>
                <a:close/>
              </a:path>
              <a:path w="158115" h="59689" extrusionOk="0">
                <a:moveTo>
                  <a:pt x="157831" y="4497"/>
                </a:moveTo>
                <a:lnTo>
                  <a:pt x="78915" y="4497"/>
                </a:lnTo>
                <a:lnTo>
                  <a:pt x="85888" y="4648"/>
                </a:lnTo>
                <a:lnTo>
                  <a:pt x="92774" y="5101"/>
                </a:lnTo>
                <a:lnTo>
                  <a:pt x="99589" y="5856"/>
                </a:lnTo>
                <a:lnTo>
                  <a:pt x="106350" y="6913"/>
                </a:lnTo>
                <a:lnTo>
                  <a:pt x="153333" y="6913"/>
                </a:lnTo>
                <a:lnTo>
                  <a:pt x="131587" y="44858"/>
                </a:lnTo>
                <a:lnTo>
                  <a:pt x="78915" y="55110"/>
                </a:lnTo>
                <a:lnTo>
                  <a:pt x="114155" y="55110"/>
                </a:lnTo>
                <a:lnTo>
                  <a:pt x="134522" y="48346"/>
                </a:lnTo>
                <a:lnTo>
                  <a:pt x="150946" y="36975"/>
                </a:lnTo>
                <a:lnTo>
                  <a:pt x="157716" y="24202"/>
                </a:lnTo>
                <a:lnTo>
                  <a:pt x="157831" y="4497"/>
                </a:lnTo>
                <a:close/>
              </a:path>
              <a:path w="158115" h="59689" extrusionOk="0">
                <a:moveTo>
                  <a:pt x="156816" y="2416"/>
                </a:moveTo>
                <a:lnTo>
                  <a:pt x="106758" y="2457"/>
                </a:lnTo>
                <a:lnTo>
                  <a:pt x="156859" y="24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2" name="Google Shape;1712;p155"/>
          <p:cNvSpPr/>
          <p:nvPr/>
        </p:nvSpPr>
        <p:spPr>
          <a:xfrm>
            <a:off x="3108348" y="753639"/>
            <a:ext cx="69053" cy="24848"/>
          </a:xfrm>
          <a:custGeom>
            <a:avLst/>
            <a:gdLst/>
            <a:ahLst/>
            <a:cxnLst/>
            <a:rect l="l" t="t" r="r" b="b"/>
            <a:pathLst>
              <a:path w="151765" h="54610" extrusionOk="0">
                <a:moveTo>
                  <a:pt x="4064" y="2336"/>
                </a:moveTo>
                <a:lnTo>
                  <a:pt x="0" y="2336"/>
                </a:lnTo>
                <a:lnTo>
                  <a:pt x="0" y="20942"/>
                </a:lnTo>
                <a:lnTo>
                  <a:pt x="292" y="24079"/>
                </a:lnTo>
                <a:lnTo>
                  <a:pt x="1676" y="27279"/>
                </a:lnTo>
                <a:lnTo>
                  <a:pt x="4064" y="30391"/>
                </a:lnTo>
                <a:lnTo>
                  <a:pt x="4064" y="2336"/>
                </a:lnTo>
                <a:close/>
              </a:path>
              <a:path w="151765" h="54610" extrusionOk="0">
                <a:moveTo>
                  <a:pt x="12230" y="2336"/>
                </a:moveTo>
                <a:lnTo>
                  <a:pt x="7429" y="2336"/>
                </a:lnTo>
                <a:lnTo>
                  <a:pt x="7429" y="34086"/>
                </a:lnTo>
                <a:lnTo>
                  <a:pt x="8839" y="35433"/>
                </a:lnTo>
                <a:lnTo>
                  <a:pt x="10452" y="36741"/>
                </a:lnTo>
                <a:lnTo>
                  <a:pt x="12230" y="38011"/>
                </a:lnTo>
                <a:lnTo>
                  <a:pt x="12230" y="2336"/>
                </a:lnTo>
                <a:close/>
              </a:path>
              <a:path w="151765" h="54610" extrusionOk="0">
                <a:moveTo>
                  <a:pt x="20396" y="2349"/>
                </a:moveTo>
                <a:lnTo>
                  <a:pt x="15595" y="2349"/>
                </a:lnTo>
                <a:lnTo>
                  <a:pt x="15595" y="40246"/>
                </a:lnTo>
                <a:lnTo>
                  <a:pt x="17094" y="41148"/>
                </a:lnTo>
                <a:lnTo>
                  <a:pt x="20396" y="42900"/>
                </a:lnTo>
                <a:lnTo>
                  <a:pt x="20396" y="2349"/>
                </a:lnTo>
                <a:close/>
              </a:path>
              <a:path w="151765" h="54610" extrusionOk="0">
                <a:moveTo>
                  <a:pt x="28549" y="2336"/>
                </a:moveTo>
                <a:lnTo>
                  <a:pt x="23749" y="2336"/>
                </a:lnTo>
                <a:lnTo>
                  <a:pt x="23749" y="44500"/>
                </a:lnTo>
                <a:lnTo>
                  <a:pt x="25285" y="45186"/>
                </a:lnTo>
                <a:lnTo>
                  <a:pt x="28549" y="46482"/>
                </a:lnTo>
                <a:lnTo>
                  <a:pt x="28549" y="2336"/>
                </a:lnTo>
                <a:close/>
              </a:path>
              <a:path w="151765" h="54610" extrusionOk="0">
                <a:moveTo>
                  <a:pt x="36715" y="2349"/>
                </a:moveTo>
                <a:lnTo>
                  <a:pt x="31915" y="2349"/>
                </a:lnTo>
                <a:lnTo>
                  <a:pt x="31915" y="47701"/>
                </a:lnTo>
                <a:lnTo>
                  <a:pt x="36715" y="49199"/>
                </a:lnTo>
                <a:lnTo>
                  <a:pt x="36715" y="2349"/>
                </a:lnTo>
                <a:close/>
              </a:path>
              <a:path w="151765" h="54610" extrusionOk="0">
                <a:moveTo>
                  <a:pt x="44881" y="2349"/>
                </a:moveTo>
                <a:lnTo>
                  <a:pt x="40081" y="2349"/>
                </a:lnTo>
                <a:lnTo>
                  <a:pt x="40081" y="50126"/>
                </a:lnTo>
                <a:lnTo>
                  <a:pt x="44881" y="51257"/>
                </a:lnTo>
                <a:lnTo>
                  <a:pt x="44881" y="2349"/>
                </a:lnTo>
                <a:close/>
              </a:path>
              <a:path w="151765" h="54610" extrusionOk="0">
                <a:moveTo>
                  <a:pt x="53035" y="1638"/>
                </a:moveTo>
                <a:lnTo>
                  <a:pt x="48628" y="2336"/>
                </a:lnTo>
                <a:lnTo>
                  <a:pt x="48234" y="2336"/>
                </a:lnTo>
                <a:lnTo>
                  <a:pt x="48234" y="51930"/>
                </a:lnTo>
                <a:lnTo>
                  <a:pt x="53035" y="52730"/>
                </a:lnTo>
                <a:lnTo>
                  <a:pt x="53035" y="1638"/>
                </a:lnTo>
                <a:close/>
              </a:path>
              <a:path w="151765" h="54610" extrusionOk="0">
                <a:moveTo>
                  <a:pt x="61201" y="622"/>
                </a:moveTo>
                <a:lnTo>
                  <a:pt x="56400" y="1168"/>
                </a:lnTo>
                <a:lnTo>
                  <a:pt x="56400" y="53200"/>
                </a:lnTo>
                <a:lnTo>
                  <a:pt x="61201" y="53721"/>
                </a:lnTo>
                <a:lnTo>
                  <a:pt x="61201" y="622"/>
                </a:lnTo>
                <a:close/>
              </a:path>
              <a:path w="151765" h="54610" extrusionOk="0">
                <a:moveTo>
                  <a:pt x="69354" y="88"/>
                </a:moveTo>
                <a:lnTo>
                  <a:pt x="64566" y="381"/>
                </a:lnTo>
                <a:lnTo>
                  <a:pt x="64566" y="54000"/>
                </a:lnTo>
                <a:lnTo>
                  <a:pt x="69354" y="54254"/>
                </a:lnTo>
                <a:lnTo>
                  <a:pt x="69354" y="88"/>
                </a:lnTo>
                <a:close/>
              </a:path>
              <a:path w="151765" h="54610" extrusionOk="0">
                <a:moveTo>
                  <a:pt x="77520" y="0"/>
                </a:moveTo>
                <a:lnTo>
                  <a:pt x="72720" y="12"/>
                </a:lnTo>
                <a:lnTo>
                  <a:pt x="72720" y="54356"/>
                </a:lnTo>
                <a:lnTo>
                  <a:pt x="77520" y="54368"/>
                </a:lnTo>
                <a:lnTo>
                  <a:pt x="77520" y="0"/>
                </a:lnTo>
                <a:close/>
              </a:path>
              <a:path w="151765" h="54610" extrusionOk="0">
                <a:moveTo>
                  <a:pt x="85686" y="304"/>
                </a:moveTo>
                <a:lnTo>
                  <a:pt x="80886" y="63"/>
                </a:lnTo>
                <a:lnTo>
                  <a:pt x="80886" y="54292"/>
                </a:lnTo>
                <a:lnTo>
                  <a:pt x="85686" y="54076"/>
                </a:lnTo>
                <a:lnTo>
                  <a:pt x="85686" y="304"/>
                </a:lnTo>
                <a:close/>
              </a:path>
              <a:path w="151765" h="54610" extrusionOk="0">
                <a:moveTo>
                  <a:pt x="93853" y="1028"/>
                </a:moveTo>
                <a:lnTo>
                  <a:pt x="89052" y="533"/>
                </a:lnTo>
                <a:lnTo>
                  <a:pt x="89052" y="53822"/>
                </a:lnTo>
                <a:lnTo>
                  <a:pt x="93853" y="53340"/>
                </a:lnTo>
                <a:lnTo>
                  <a:pt x="93853" y="1028"/>
                </a:lnTo>
                <a:close/>
              </a:path>
              <a:path w="151765" h="54610" extrusionOk="0">
                <a:moveTo>
                  <a:pt x="102019" y="2209"/>
                </a:moveTo>
                <a:lnTo>
                  <a:pt x="97218" y="1447"/>
                </a:lnTo>
                <a:lnTo>
                  <a:pt x="97218" y="52908"/>
                </a:lnTo>
                <a:lnTo>
                  <a:pt x="102019" y="52146"/>
                </a:lnTo>
                <a:lnTo>
                  <a:pt x="102019" y="2209"/>
                </a:lnTo>
                <a:close/>
              </a:path>
              <a:path w="151765" h="54610" extrusionOk="0">
                <a:moveTo>
                  <a:pt x="110172" y="2336"/>
                </a:moveTo>
                <a:lnTo>
                  <a:pt x="105371" y="2336"/>
                </a:lnTo>
                <a:lnTo>
                  <a:pt x="105371" y="51511"/>
                </a:lnTo>
                <a:lnTo>
                  <a:pt x="110172" y="50419"/>
                </a:lnTo>
                <a:lnTo>
                  <a:pt x="110172" y="2336"/>
                </a:lnTo>
                <a:close/>
              </a:path>
              <a:path w="151765" h="54610" extrusionOk="0">
                <a:moveTo>
                  <a:pt x="118325" y="2349"/>
                </a:moveTo>
                <a:lnTo>
                  <a:pt x="113525" y="2349"/>
                </a:lnTo>
                <a:lnTo>
                  <a:pt x="113525" y="49555"/>
                </a:lnTo>
                <a:lnTo>
                  <a:pt x="118325" y="48107"/>
                </a:lnTo>
                <a:lnTo>
                  <a:pt x="118325" y="2349"/>
                </a:lnTo>
                <a:close/>
              </a:path>
              <a:path w="151765" h="54610" extrusionOk="0">
                <a:moveTo>
                  <a:pt x="126492" y="2336"/>
                </a:moveTo>
                <a:lnTo>
                  <a:pt x="121691" y="2336"/>
                </a:lnTo>
                <a:lnTo>
                  <a:pt x="121691" y="46951"/>
                </a:lnTo>
                <a:lnTo>
                  <a:pt x="123355" y="46342"/>
                </a:lnTo>
                <a:lnTo>
                  <a:pt x="126492" y="45034"/>
                </a:lnTo>
                <a:lnTo>
                  <a:pt x="126492" y="2336"/>
                </a:lnTo>
                <a:close/>
              </a:path>
              <a:path w="151765" h="54610" extrusionOk="0">
                <a:moveTo>
                  <a:pt x="134658" y="2349"/>
                </a:moveTo>
                <a:lnTo>
                  <a:pt x="129857" y="2349"/>
                </a:lnTo>
                <a:lnTo>
                  <a:pt x="129857" y="43497"/>
                </a:lnTo>
                <a:lnTo>
                  <a:pt x="131546" y="42684"/>
                </a:lnTo>
                <a:lnTo>
                  <a:pt x="134658" y="40957"/>
                </a:lnTo>
                <a:lnTo>
                  <a:pt x="134658" y="2349"/>
                </a:lnTo>
                <a:close/>
              </a:path>
              <a:path w="151765" h="54610" extrusionOk="0">
                <a:moveTo>
                  <a:pt x="142824" y="2349"/>
                </a:moveTo>
                <a:lnTo>
                  <a:pt x="138023" y="2349"/>
                </a:lnTo>
                <a:lnTo>
                  <a:pt x="138023" y="38862"/>
                </a:lnTo>
                <a:lnTo>
                  <a:pt x="139776" y="37668"/>
                </a:lnTo>
                <a:lnTo>
                  <a:pt x="141376" y="36436"/>
                </a:lnTo>
                <a:lnTo>
                  <a:pt x="142824" y="35191"/>
                </a:lnTo>
                <a:lnTo>
                  <a:pt x="142824" y="2349"/>
                </a:lnTo>
                <a:close/>
              </a:path>
              <a:path w="151765" h="54610" extrusionOk="0">
                <a:moveTo>
                  <a:pt x="151447" y="2349"/>
                </a:moveTo>
                <a:lnTo>
                  <a:pt x="146189" y="2349"/>
                </a:lnTo>
                <a:lnTo>
                  <a:pt x="146189" y="31851"/>
                </a:lnTo>
                <a:lnTo>
                  <a:pt x="149301" y="28295"/>
                </a:lnTo>
                <a:lnTo>
                  <a:pt x="151117" y="24574"/>
                </a:lnTo>
                <a:lnTo>
                  <a:pt x="151396" y="20942"/>
                </a:lnTo>
                <a:lnTo>
                  <a:pt x="151447" y="2349"/>
                </a:lnTo>
                <a:close/>
              </a:path>
            </a:pathLst>
          </a:custGeom>
          <a:solidFill>
            <a:srgbClr val="FF8DA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3" name="Google Shape;1713;p155"/>
          <p:cNvSpPr/>
          <p:nvPr/>
        </p:nvSpPr>
        <p:spPr>
          <a:xfrm>
            <a:off x="3107920" y="738203"/>
            <a:ext cx="69920" cy="31782"/>
          </a:xfrm>
          <a:custGeom>
            <a:avLst/>
            <a:gdLst/>
            <a:ahLst/>
            <a:cxnLst/>
            <a:rect l="l" t="t" r="r" b="b"/>
            <a:pathLst>
              <a:path w="153670" h="69850" extrusionOk="0">
                <a:moveTo>
                  <a:pt x="76677" y="0"/>
                </a:moveTo>
                <a:lnTo>
                  <a:pt x="45634" y="3127"/>
                </a:lnTo>
                <a:lnTo>
                  <a:pt x="21394" y="11243"/>
                </a:lnTo>
                <a:lnTo>
                  <a:pt x="5626" y="22450"/>
                </a:lnTo>
                <a:lnTo>
                  <a:pt x="0" y="34850"/>
                </a:lnTo>
                <a:lnTo>
                  <a:pt x="5626" y="47244"/>
                </a:lnTo>
                <a:lnTo>
                  <a:pt x="21394" y="58448"/>
                </a:lnTo>
                <a:lnTo>
                  <a:pt x="45634" y="66563"/>
                </a:lnTo>
                <a:lnTo>
                  <a:pt x="76677" y="69690"/>
                </a:lnTo>
                <a:lnTo>
                  <a:pt x="107714" y="66563"/>
                </a:lnTo>
                <a:lnTo>
                  <a:pt x="131951" y="58448"/>
                </a:lnTo>
                <a:lnTo>
                  <a:pt x="147717" y="47244"/>
                </a:lnTo>
                <a:lnTo>
                  <a:pt x="153344" y="34850"/>
                </a:lnTo>
                <a:lnTo>
                  <a:pt x="147717" y="22450"/>
                </a:lnTo>
                <a:lnTo>
                  <a:pt x="131951" y="11243"/>
                </a:lnTo>
                <a:lnTo>
                  <a:pt x="107714" y="3127"/>
                </a:lnTo>
                <a:lnTo>
                  <a:pt x="76677" y="0"/>
                </a:lnTo>
                <a:close/>
              </a:path>
            </a:pathLst>
          </a:custGeom>
          <a:solidFill>
            <a:srgbClr val="FFDE9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4" name="Google Shape;1714;p155"/>
          <p:cNvSpPr/>
          <p:nvPr/>
        </p:nvSpPr>
        <p:spPr>
          <a:xfrm>
            <a:off x="3106901" y="737180"/>
            <a:ext cx="71942" cy="33804"/>
          </a:xfrm>
          <a:custGeom>
            <a:avLst/>
            <a:gdLst/>
            <a:ahLst/>
            <a:cxnLst/>
            <a:rect l="l" t="t" r="r" b="b"/>
            <a:pathLst>
              <a:path w="158115" h="74294" extrusionOk="0">
                <a:moveTo>
                  <a:pt x="78915" y="0"/>
                </a:moveTo>
                <a:lnTo>
                  <a:pt x="46666" y="3277"/>
                </a:lnTo>
                <a:lnTo>
                  <a:pt x="21752" y="11830"/>
                </a:lnTo>
                <a:lnTo>
                  <a:pt x="5691" y="23743"/>
                </a:lnTo>
                <a:lnTo>
                  <a:pt x="0" y="37099"/>
                </a:lnTo>
                <a:lnTo>
                  <a:pt x="5691" y="50453"/>
                </a:lnTo>
                <a:lnTo>
                  <a:pt x="21752" y="62362"/>
                </a:lnTo>
                <a:lnTo>
                  <a:pt x="46666" y="70912"/>
                </a:lnTo>
                <a:lnTo>
                  <a:pt x="78915" y="74188"/>
                </a:lnTo>
                <a:lnTo>
                  <a:pt x="111158" y="70912"/>
                </a:lnTo>
                <a:lnTo>
                  <a:pt x="114718" y="69690"/>
                </a:lnTo>
                <a:lnTo>
                  <a:pt x="78915" y="69690"/>
                </a:lnTo>
                <a:lnTo>
                  <a:pt x="49320" y="66761"/>
                </a:lnTo>
                <a:lnTo>
                  <a:pt x="25735" y="59164"/>
                </a:lnTo>
                <a:lnTo>
                  <a:pt x="10136" y="48682"/>
                </a:lnTo>
                <a:lnTo>
                  <a:pt x="4497" y="37099"/>
                </a:lnTo>
                <a:lnTo>
                  <a:pt x="10136" y="25514"/>
                </a:lnTo>
                <a:lnTo>
                  <a:pt x="25735" y="15028"/>
                </a:lnTo>
                <a:lnTo>
                  <a:pt x="49320" y="7427"/>
                </a:lnTo>
                <a:lnTo>
                  <a:pt x="78915" y="4497"/>
                </a:lnTo>
                <a:lnTo>
                  <a:pt x="114712" y="4497"/>
                </a:lnTo>
                <a:lnTo>
                  <a:pt x="111158" y="3277"/>
                </a:lnTo>
                <a:lnTo>
                  <a:pt x="78915" y="0"/>
                </a:lnTo>
                <a:close/>
              </a:path>
              <a:path w="158115" h="74294" extrusionOk="0">
                <a:moveTo>
                  <a:pt x="114712" y="4497"/>
                </a:moveTo>
                <a:lnTo>
                  <a:pt x="78915" y="4497"/>
                </a:lnTo>
                <a:lnTo>
                  <a:pt x="108511" y="7427"/>
                </a:lnTo>
                <a:lnTo>
                  <a:pt x="132096" y="15028"/>
                </a:lnTo>
                <a:lnTo>
                  <a:pt x="147695" y="25514"/>
                </a:lnTo>
                <a:lnTo>
                  <a:pt x="153333" y="37099"/>
                </a:lnTo>
                <a:lnTo>
                  <a:pt x="147695" y="48682"/>
                </a:lnTo>
                <a:lnTo>
                  <a:pt x="132096" y="59164"/>
                </a:lnTo>
                <a:lnTo>
                  <a:pt x="108511" y="66761"/>
                </a:lnTo>
                <a:lnTo>
                  <a:pt x="78915" y="69690"/>
                </a:lnTo>
                <a:lnTo>
                  <a:pt x="114718" y="69690"/>
                </a:lnTo>
                <a:lnTo>
                  <a:pt x="136069" y="62362"/>
                </a:lnTo>
                <a:lnTo>
                  <a:pt x="152129" y="50453"/>
                </a:lnTo>
                <a:lnTo>
                  <a:pt x="157820" y="37099"/>
                </a:lnTo>
                <a:lnTo>
                  <a:pt x="152129" y="23743"/>
                </a:lnTo>
                <a:lnTo>
                  <a:pt x="136069" y="11830"/>
                </a:lnTo>
                <a:lnTo>
                  <a:pt x="114712" y="44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15" name="Google Shape;1715;p155"/>
          <p:cNvSpPr/>
          <p:nvPr/>
        </p:nvSpPr>
        <p:spPr>
          <a:xfrm>
            <a:off x="3114957" y="738367"/>
            <a:ext cx="50850" cy="31782"/>
          </a:xfrm>
          <a:custGeom>
            <a:avLst/>
            <a:gdLst/>
            <a:ahLst/>
            <a:cxnLst/>
            <a:rect l="l" t="t" r="r" b="b"/>
            <a:pathLst>
              <a:path w="111759" h="69850" extrusionOk="0">
                <a:moveTo>
                  <a:pt x="67360" y="69215"/>
                </a:moveTo>
                <a:lnTo>
                  <a:pt x="8064" y="9893"/>
                </a:lnTo>
                <a:lnTo>
                  <a:pt x="5118" y="11239"/>
                </a:lnTo>
                <a:lnTo>
                  <a:pt x="2438" y="12674"/>
                </a:lnTo>
                <a:lnTo>
                  <a:pt x="0" y="14173"/>
                </a:lnTo>
                <a:lnTo>
                  <a:pt x="55029" y="69215"/>
                </a:lnTo>
                <a:lnTo>
                  <a:pt x="57061" y="69291"/>
                </a:lnTo>
                <a:lnTo>
                  <a:pt x="67360" y="69215"/>
                </a:lnTo>
                <a:close/>
              </a:path>
              <a:path w="111759" h="69850" extrusionOk="0">
                <a:moveTo>
                  <a:pt x="111137" y="60490"/>
                </a:moveTo>
                <a:lnTo>
                  <a:pt x="50647" y="0"/>
                </a:lnTo>
                <a:lnTo>
                  <a:pt x="43903" y="444"/>
                </a:lnTo>
                <a:lnTo>
                  <a:pt x="37515" y="1308"/>
                </a:lnTo>
                <a:lnTo>
                  <a:pt x="31584" y="2501"/>
                </a:lnTo>
                <a:lnTo>
                  <a:pt x="94742" y="65659"/>
                </a:lnTo>
                <a:lnTo>
                  <a:pt x="100736" y="64249"/>
                </a:lnTo>
                <a:lnTo>
                  <a:pt x="106222" y="62496"/>
                </a:lnTo>
                <a:lnTo>
                  <a:pt x="111137" y="60490"/>
                </a:lnTo>
                <a:close/>
              </a:path>
            </a:pathLst>
          </a:custGeom>
          <a:solidFill>
            <a:srgbClr val="FFFFFF">
              <a:alpha val="247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16" name="Google Shape;1716;p155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6010" y="1923614"/>
            <a:ext cx="508711" cy="54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55"/>
          <p:cNvPicPr preferRelativeResize="0"/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141" y="948550"/>
            <a:ext cx="92752" cy="10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155"/>
          <p:cNvPicPr preferRelativeResize="0"/>
          <p:nvPr/>
        </p:nvPicPr>
        <p:blipFill rotWithShape="1"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2557" y="1267687"/>
            <a:ext cx="106441" cy="10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155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35596" y="1123967"/>
            <a:ext cx="149615" cy="13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155"/>
          <p:cNvPicPr preferRelativeResize="0"/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280" y="945367"/>
            <a:ext cx="125516" cy="115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55"/>
          <p:cNvPicPr preferRelativeResize="0"/>
          <p:nvPr/>
        </p:nvPicPr>
        <p:blipFill rotWithShape="1">
          <a:blip r:embed="rId1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9843" y="798676"/>
            <a:ext cx="93771" cy="108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55"/>
          <p:cNvPicPr preferRelativeResize="0"/>
          <p:nvPr/>
        </p:nvPicPr>
        <p:blipFill rotWithShape="1">
          <a:blip r:embed="rId1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3812" y="782050"/>
            <a:ext cx="114229" cy="11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55"/>
          <p:cNvPicPr preferRelativeResize="0"/>
          <p:nvPr/>
        </p:nvPicPr>
        <p:blipFill rotWithShape="1">
          <a:blip r:embed="rId2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0680" y="1101211"/>
            <a:ext cx="111706" cy="111706"/>
          </a:xfrm>
          <a:prstGeom prst="rect">
            <a:avLst/>
          </a:prstGeom>
          <a:noFill/>
          <a:ln>
            <a:noFill/>
          </a:ln>
        </p:spPr>
      </p:pic>
      <p:sp>
        <p:nvSpPr>
          <p:cNvPr id="1724" name="Google Shape;1724;p155"/>
          <p:cNvSpPr txBox="1"/>
          <p:nvPr/>
        </p:nvSpPr>
        <p:spPr>
          <a:xfrm>
            <a:off x="5162938" y="807638"/>
            <a:ext cx="7029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TREASURY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55"/>
          <p:cNvSpPr txBox="1"/>
          <p:nvPr/>
        </p:nvSpPr>
        <p:spPr>
          <a:xfrm>
            <a:off x="5165784" y="1109085"/>
            <a:ext cx="10296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CASH MANAGEMENT</a:t>
            </a:r>
            <a:endParaRPr sz="600"/>
          </a:p>
        </p:txBody>
      </p:sp>
      <p:sp>
        <p:nvSpPr>
          <p:cNvPr id="1726" name="Google Shape;1726;p155"/>
          <p:cNvSpPr txBox="1"/>
          <p:nvPr/>
        </p:nvSpPr>
        <p:spPr>
          <a:xfrm>
            <a:off x="6408887" y="798119"/>
            <a:ext cx="10749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ACCOUNTING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INTERNAL AUDIT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55"/>
          <p:cNvSpPr txBox="1"/>
          <p:nvPr/>
        </p:nvSpPr>
        <p:spPr>
          <a:xfrm>
            <a:off x="6403781" y="1146155"/>
            <a:ext cx="12477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INTELLIGENCE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155"/>
          <p:cNvSpPr txBox="1"/>
          <p:nvPr/>
        </p:nvSpPr>
        <p:spPr>
          <a:xfrm>
            <a:off x="5045783" y="1109083"/>
            <a:ext cx="567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$</a:t>
            </a:r>
            <a:endParaRPr sz="6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29" name="Google Shape;1729;p155"/>
          <p:cNvSpPr/>
          <p:nvPr/>
        </p:nvSpPr>
        <p:spPr>
          <a:xfrm>
            <a:off x="5294208" y="414289"/>
            <a:ext cx="953453" cy="365382"/>
          </a:xfrm>
          <a:custGeom>
            <a:avLst/>
            <a:gdLst/>
            <a:ahLst/>
            <a:cxnLst/>
            <a:rect l="l" t="t" r="r" b="b"/>
            <a:pathLst>
              <a:path w="2095500" h="465455" extrusionOk="0">
                <a:moveTo>
                  <a:pt x="2094921" y="0"/>
                </a:moveTo>
                <a:lnTo>
                  <a:pt x="0" y="0"/>
                </a:lnTo>
                <a:lnTo>
                  <a:pt x="23665" y="38376"/>
                </a:lnTo>
                <a:lnTo>
                  <a:pt x="42917" y="81491"/>
                </a:lnTo>
                <a:lnTo>
                  <a:pt x="57270" y="128675"/>
                </a:lnTo>
                <a:lnTo>
                  <a:pt x="66237" y="179255"/>
                </a:lnTo>
                <a:lnTo>
                  <a:pt x="69334" y="232563"/>
                </a:lnTo>
                <a:lnTo>
                  <a:pt x="66237" y="285875"/>
                </a:lnTo>
                <a:lnTo>
                  <a:pt x="57270" y="336459"/>
                </a:lnTo>
                <a:lnTo>
                  <a:pt x="42917" y="383642"/>
                </a:lnTo>
                <a:lnTo>
                  <a:pt x="23665" y="426755"/>
                </a:lnTo>
                <a:lnTo>
                  <a:pt x="0" y="465126"/>
                </a:lnTo>
                <a:lnTo>
                  <a:pt x="2094921" y="465126"/>
                </a:lnTo>
                <a:lnTo>
                  <a:pt x="20949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30" name="Google Shape;1730;p155"/>
          <p:cNvSpPr txBox="1"/>
          <p:nvPr/>
        </p:nvSpPr>
        <p:spPr>
          <a:xfrm>
            <a:off x="5392363" y="414568"/>
            <a:ext cx="1266300" cy="36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15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THIRD PARTY CONNECTIVITY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731" name="Google Shape;1731;p155"/>
          <p:cNvSpPr/>
          <p:nvPr/>
        </p:nvSpPr>
        <p:spPr>
          <a:xfrm>
            <a:off x="5032041" y="463168"/>
            <a:ext cx="255120" cy="255121"/>
          </a:xfrm>
          <a:custGeom>
            <a:avLst/>
            <a:gdLst/>
            <a:ahLst/>
            <a:cxnLst/>
            <a:rect l="l" t="t" r="r" b="b"/>
            <a:pathLst>
              <a:path w="560704" h="560705" extrusionOk="0">
                <a:moveTo>
                  <a:pt x="280090" y="0"/>
                </a:moveTo>
                <a:lnTo>
                  <a:pt x="234660" y="3665"/>
                </a:lnTo>
                <a:lnTo>
                  <a:pt x="191562" y="14278"/>
                </a:lnTo>
                <a:lnTo>
                  <a:pt x="151375" y="31262"/>
                </a:lnTo>
                <a:lnTo>
                  <a:pt x="114675" y="54039"/>
                </a:lnTo>
                <a:lnTo>
                  <a:pt x="82039" y="82033"/>
                </a:lnTo>
                <a:lnTo>
                  <a:pt x="54043" y="114668"/>
                </a:lnTo>
                <a:lnTo>
                  <a:pt x="31264" y="151367"/>
                </a:lnTo>
                <a:lnTo>
                  <a:pt x="14279" y="191553"/>
                </a:lnTo>
                <a:lnTo>
                  <a:pt x="3666" y="234649"/>
                </a:lnTo>
                <a:lnTo>
                  <a:pt x="0" y="280080"/>
                </a:lnTo>
                <a:lnTo>
                  <a:pt x="3666" y="325510"/>
                </a:lnTo>
                <a:lnTo>
                  <a:pt x="14279" y="368606"/>
                </a:lnTo>
                <a:lnTo>
                  <a:pt x="31264" y="408792"/>
                </a:lnTo>
                <a:lnTo>
                  <a:pt x="54043" y="445491"/>
                </a:lnTo>
                <a:lnTo>
                  <a:pt x="82039" y="478126"/>
                </a:lnTo>
                <a:lnTo>
                  <a:pt x="114675" y="506120"/>
                </a:lnTo>
                <a:lnTo>
                  <a:pt x="151375" y="528898"/>
                </a:lnTo>
                <a:lnTo>
                  <a:pt x="191562" y="545881"/>
                </a:lnTo>
                <a:lnTo>
                  <a:pt x="234660" y="556494"/>
                </a:lnTo>
                <a:lnTo>
                  <a:pt x="280090" y="560160"/>
                </a:lnTo>
                <a:lnTo>
                  <a:pt x="325520" y="556494"/>
                </a:lnTo>
                <a:lnTo>
                  <a:pt x="368617" y="545881"/>
                </a:lnTo>
                <a:lnTo>
                  <a:pt x="408803" y="528898"/>
                </a:lnTo>
                <a:lnTo>
                  <a:pt x="445501" y="506120"/>
                </a:lnTo>
                <a:lnTo>
                  <a:pt x="478136" y="478126"/>
                </a:lnTo>
                <a:lnTo>
                  <a:pt x="506131" y="445491"/>
                </a:lnTo>
                <a:lnTo>
                  <a:pt x="528908" y="408792"/>
                </a:lnTo>
                <a:lnTo>
                  <a:pt x="545891" y="368606"/>
                </a:lnTo>
                <a:lnTo>
                  <a:pt x="556504" y="325510"/>
                </a:lnTo>
                <a:lnTo>
                  <a:pt x="560170" y="280080"/>
                </a:lnTo>
                <a:lnTo>
                  <a:pt x="556504" y="234649"/>
                </a:lnTo>
                <a:lnTo>
                  <a:pt x="545891" y="191553"/>
                </a:lnTo>
                <a:lnTo>
                  <a:pt x="528908" y="151367"/>
                </a:lnTo>
                <a:lnTo>
                  <a:pt x="506131" y="114668"/>
                </a:lnTo>
                <a:lnTo>
                  <a:pt x="478136" y="82033"/>
                </a:lnTo>
                <a:lnTo>
                  <a:pt x="445501" y="54039"/>
                </a:lnTo>
                <a:lnTo>
                  <a:pt x="408803" y="31262"/>
                </a:lnTo>
                <a:lnTo>
                  <a:pt x="368617" y="14278"/>
                </a:lnTo>
                <a:lnTo>
                  <a:pt x="325520" y="3665"/>
                </a:lnTo>
                <a:lnTo>
                  <a:pt x="280090" y="0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32" name="Google Shape;1732;p155"/>
          <p:cNvSpPr txBox="1"/>
          <p:nvPr/>
        </p:nvSpPr>
        <p:spPr>
          <a:xfrm>
            <a:off x="5057040" y="495645"/>
            <a:ext cx="192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06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33" name="Google Shape;1733;p155"/>
          <p:cNvPicPr preferRelativeResize="0"/>
          <p:nvPr/>
        </p:nvPicPr>
        <p:blipFill rotWithShape="1">
          <a:blip r:embed="rId2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05699" y="83236"/>
            <a:ext cx="619952" cy="61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155"/>
          <p:cNvPicPr preferRelativeResize="0"/>
          <p:nvPr/>
        </p:nvPicPr>
        <p:blipFill rotWithShape="1">
          <a:blip r:embed="rId2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850" y="2675717"/>
            <a:ext cx="554008" cy="511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55"/>
          <p:cNvPicPr preferRelativeResize="0"/>
          <p:nvPr/>
        </p:nvPicPr>
        <p:blipFill rotWithShape="1">
          <a:blip r:embed="rId2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62841" y="3022276"/>
            <a:ext cx="153010" cy="11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155"/>
          <p:cNvPicPr preferRelativeResize="0"/>
          <p:nvPr/>
        </p:nvPicPr>
        <p:blipFill rotWithShape="1">
          <a:blip r:embed="rId2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7403" y="2902120"/>
            <a:ext cx="135121" cy="259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55"/>
          <p:cNvSpPr/>
          <p:nvPr/>
        </p:nvSpPr>
        <p:spPr>
          <a:xfrm>
            <a:off x="5991098" y="2988397"/>
            <a:ext cx="23402" cy="12713"/>
          </a:xfrm>
          <a:custGeom>
            <a:avLst/>
            <a:gdLst/>
            <a:ahLst/>
            <a:cxnLst/>
            <a:rect l="l" t="t" r="r" b="b"/>
            <a:pathLst>
              <a:path w="51434" h="27940" extrusionOk="0">
                <a:moveTo>
                  <a:pt x="1725" y="2803"/>
                </a:moveTo>
                <a:lnTo>
                  <a:pt x="0" y="17310"/>
                </a:lnTo>
                <a:lnTo>
                  <a:pt x="12268" y="18910"/>
                </a:lnTo>
                <a:lnTo>
                  <a:pt x="17686" y="21493"/>
                </a:lnTo>
                <a:lnTo>
                  <a:pt x="27654" y="26420"/>
                </a:lnTo>
                <a:lnTo>
                  <a:pt x="40801" y="27926"/>
                </a:lnTo>
                <a:lnTo>
                  <a:pt x="41534" y="21211"/>
                </a:lnTo>
                <a:lnTo>
                  <a:pt x="48646" y="20448"/>
                </a:lnTo>
                <a:lnTo>
                  <a:pt x="51085" y="20448"/>
                </a:lnTo>
                <a:lnTo>
                  <a:pt x="49995" y="16306"/>
                </a:lnTo>
                <a:lnTo>
                  <a:pt x="30635" y="11871"/>
                </a:lnTo>
                <a:lnTo>
                  <a:pt x="27257" y="6861"/>
                </a:lnTo>
                <a:lnTo>
                  <a:pt x="31541" y="6861"/>
                </a:lnTo>
                <a:lnTo>
                  <a:pt x="32538" y="6767"/>
                </a:lnTo>
                <a:lnTo>
                  <a:pt x="37036" y="6735"/>
                </a:lnTo>
                <a:lnTo>
                  <a:pt x="37677" y="3849"/>
                </a:lnTo>
                <a:lnTo>
                  <a:pt x="12122" y="3849"/>
                </a:lnTo>
                <a:lnTo>
                  <a:pt x="4162" y="2949"/>
                </a:lnTo>
                <a:lnTo>
                  <a:pt x="1725" y="2803"/>
                </a:lnTo>
                <a:close/>
              </a:path>
              <a:path w="51434" h="27940" extrusionOk="0">
                <a:moveTo>
                  <a:pt x="51085" y="20448"/>
                </a:moveTo>
                <a:lnTo>
                  <a:pt x="48646" y="20448"/>
                </a:lnTo>
                <a:lnTo>
                  <a:pt x="51104" y="20521"/>
                </a:lnTo>
                <a:close/>
              </a:path>
              <a:path w="51434" h="27940" extrusionOk="0">
                <a:moveTo>
                  <a:pt x="31541" y="6861"/>
                </a:moveTo>
                <a:lnTo>
                  <a:pt x="27257" y="6861"/>
                </a:lnTo>
                <a:lnTo>
                  <a:pt x="29453" y="7060"/>
                </a:lnTo>
                <a:lnTo>
                  <a:pt x="31541" y="6861"/>
                </a:lnTo>
                <a:close/>
              </a:path>
              <a:path w="51434" h="27940" extrusionOk="0">
                <a:moveTo>
                  <a:pt x="24412" y="606"/>
                </a:moveTo>
                <a:lnTo>
                  <a:pt x="17456" y="1160"/>
                </a:lnTo>
                <a:lnTo>
                  <a:pt x="12122" y="3849"/>
                </a:lnTo>
                <a:lnTo>
                  <a:pt x="37677" y="3849"/>
                </a:lnTo>
                <a:lnTo>
                  <a:pt x="37840" y="3116"/>
                </a:lnTo>
                <a:lnTo>
                  <a:pt x="31995" y="3116"/>
                </a:lnTo>
                <a:lnTo>
                  <a:pt x="24412" y="606"/>
                </a:lnTo>
                <a:close/>
              </a:path>
              <a:path w="51434" h="27940" extrusionOk="0">
                <a:moveTo>
                  <a:pt x="38532" y="0"/>
                </a:moveTo>
                <a:lnTo>
                  <a:pt x="31995" y="3116"/>
                </a:lnTo>
                <a:lnTo>
                  <a:pt x="37840" y="3116"/>
                </a:lnTo>
                <a:lnTo>
                  <a:pt x="38532" y="0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38" name="Google Shape;1738;p155"/>
          <p:cNvSpPr/>
          <p:nvPr/>
        </p:nvSpPr>
        <p:spPr>
          <a:xfrm>
            <a:off x="5918323" y="2949985"/>
            <a:ext cx="75987" cy="49117"/>
          </a:xfrm>
          <a:custGeom>
            <a:avLst/>
            <a:gdLst/>
            <a:ahLst/>
            <a:cxnLst/>
            <a:rect l="l" t="t" r="r" b="b"/>
            <a:pathLst>
              <a:path w="167005" h="107950" extrusionOk="0">
                <a:moveTo>
                  <a:pt x="166585" y="89471"/>
                </a:moveTo>
                <a:lnTo>
                  <a:pt x="164769" y="83604"/>
                </a:lnTo>
                <a:lnTo>
                  <a:pt x="163449" y="81381"/>
                </a:lnTo>
                <a:lnTo>
                  <a:pt x="139611" y="74053"/>
                </a:lnTo>
                <a:lnTo>
                  <a:pt x="123901" y="68402"/>
                </a:lnTo>
                <a:lnTo>
                  <a:pt x="109359" y="61544"/>
                </a:lnTo>
                <a:lnTo>
                  <a:pt x="88988" y="50596"/>
                </a:lnTo>
                <a:lnTo>
                  <a:pt x="50304" y="21971"/>
                </a:lnTo>
                <a:lnTo>
                  <a:pt x="27495" y="5651"/>
                </a:lnTo>
                <a:lnTo>
                  <a:pt x="15303" y="0"/>
                </a:lnTo>
                <a:lnTo>
                  <a:pt x="7708" y="825"/>
                </a:lnTo>
                <a:lnTo>
                  <a:pt x="3238" y="6146"/>
                </a:lnTo>
                <a:lnTo>
                  <a:pt x="406" y="13995"/>
                </a:lnTo>
                <a:lnTo>
                  <a:pt x="0" y="27711"/>
                </a:lnTo>
                <a:lnTo>
                  <a:pt x="7048" y="40728"/>
                </a:lnTo>
                <a:lnTo>
                  <a:pt x="21323" y="53784"/>
                </a:lnTo>
                <a:lnTo>
                  <a:pt x="42646" y="67627"/>
                </a:lnTo>
                <a:lnTo>
                  <a:pt x="63627" y="78651"/>
                </a:lnTo>
                <a:lnTo>
                  <a:pt x="68402" y="80365"/>
                </a:lnTo>
                <a:lnTo>
                  <a:pt x="68757" y="80810"/>
                </a:lnTo>
                <a:lnTo>
                  <a:pt x="93941" y="92354"/>
                </a:lnTo>
                <a:lnTo>
                  <a:pt x="123723" y="100647"/>
                </a:lnTo>
                <a:lnTo>
                  <a:pt x="148590" y="105676"/>
                </a:lnTo>
                <a:lnTo>
                  <a:pt x="158991" y="107353"/>
                </a:lnTo>
                <a:lnTo>
                  <a:pt x="165722" y="97790"/>
                </a:lnTo>
                <a:lnTo>
                  <a:pt x="166585" y="89471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39" name="Google Shape;1739;p155"/>
          <p:cNvSpPr/>
          <p:nvPr/>
        </p:nvSpPr>
        <p:spPr>
          <a:xfrm>
            <a:off x="5928597" y="3118938"/>
            <a:ext cx="30337" cy="16179"/>
          </a:xfrm>
          <a:custGeom>
            <a:avLst/>
            <a:gdLst/>
            <a:ahLst/>
            <a:cxnLst/>
            <a:rect l="l" t="t" r="r" b="b"/>
            <a:pathLst>
              <a:path w="66675" h="35559" extrusionOk="0">
                <a:moveTo>
                  <a:pt x="63598" y="30907"/>
                </a:moveTo>
                <a:lnTo>
                  <a:pt x="22341" y="30907"/>
                </a:lnTo>
                <a:lnTo>
                  <a:pt x="32141" y="32654"/>
                </a:lnTo>
                <a:lnTo>
                  <a:pt x="38720" y="34683"/>
                </a:lnTo>
                <a:lnTo>
                  <a:pt x="45560" y="35561"/>
                </a:lnTo>
                <a:lnTo>
                  <a:pt x="61312" y="32528"/>
                </a:lnTo>
                <a:lnTo>
                  <a:pt x="63598" y="30907"/>
                </a:lnTo>
                <a:close/>
              </a:path>
              <a:path w="66675" h="35559" extrusionOk="0">
                <a:moveTo>
                  <a:pt x="0" y="0"/>
                </a:moveTo>
                <a:lnTo>
                  <a:pt x="345" y="20594"/>
                </a:lnTo>
                <a:lnTo>
                  <a:pt x="878" y="27288"/>
                </a:lnTo>
                <a:lnTo>
                  <a:pt x="2656" y="34693"/>
                </a:lnTo>
                <a:lnTo>
                  <a:pt x="22341" y="30907"/>
                </a:lnTo>
                <a:lnTo>
                  <a:pt x="63598" y="30907"/>
                </a:lnTo>
                <a:lnTo>
                  <a:pt x="34681" y="15185"/>
                </a:lnTo>
                <a:lnTo>
                  <a:pt x="27173" y="13084"/>
                </a:lnTo>
                <a:lnTo>
                  <a:pt x="23941" y="11808"/>
                </a:lnTo>
                <a:lnTo>
                  <a:pt x="24192" y="3922"/>
                </a:lnTo>
                <a:lnTo>
                  <a:pt x="0" y="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0" name="Google Shape;1740;p155"/>
          <p:cNvSpPr/>
          <p:nvPr/>
        </p:nvSpPr>
        <p:spPr>
          <a:xfrm>
            <a:off x="5919025" y="3061372"/>
            <a:ext cx="22825" cy="64430"/>
          </a:xfrm>
          <a:custGeom>
            <a:avLst/>
            <a:gdLst/>
            <a:ahLst/>
            <a:cxnLst/>
            <a:rect l="l" t="t" r="r" b="b"/>
            <a:pathLst>
              <a:path w="50165" h="141604" extrusionOk="0">
                <a:moveTo>
                  <a:pt x="18052" y="0"/>
                </a:moveTo>
                <a:lnTo>
                  <a:pt x="5585" y="6452"/>
                </a:lnTo>
                <a:lnTo>
                  <a:pt x="0" y="18719"/>
                </a:lnTo>
                <a:lnTo>
                  <a:pt x="1270" y="32600"/>
                </a:lnTo>
                <a:lnTo>
                  <a:pt x="4742" y="60505"/>
                </a:lnTo>
                <a:lnTo>
                  <a:pt x="9882" y="96493"/>
                </a:lnTo>
                <a:lnTo>
                  <a:pt x="16159" y="134619"/>
                </a:lnTo>
                <a:lnTo>
                  <a:pt x="22501" y="141067"/>
                </a:lnTo>
                <a:lnTo>
                  <a:pt x="33937" y="140619"/>
                </a:lnTo>
                <a:lnTo>
                  <a:pt x="44923" y="136227"/>
                </a:lnTo>
                <a:lnTo>
                  <a:pt x="49911" y="130843"/>
                </a:lnTo>
                <a:lnTo>
                  <a:pt x="48856" y="109908"/>
                </a:lnTo>
                <a:lnTo>
                  <a:pt x="41932" y="35809"/>
                </a:lnTo>
                <a:lnTo>
                  <a:pt x="18052" y="0"/>
                </a:lnTo>
                <a:close/>
              </a:path>
            </a:pathLst>
          </a:custGeom>
          <a:solidFill>
            <a:srgbClr val="0053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1" name="Google Shape;1741;p155"/>
          <p:cNvSpPr/>
          <p:nvPr/>
        </p:nvSpPr>
        <p:spPr>
          <a:xfrm>
            <a:off x="5888850" y="3134375"/>
            <a:ext cx="13579" cy="22536"/>
          </a:xfrm>
          <a:custGeom>
            <a:avLst/>
            <a:gdLst/>
            <a:ahLst/>
            <a:cxnLst/>
            <a:rect l="l" t="t" r="r" b="b"/>
            <a:pathLst>
              <a:path w="29845" h="49529" extrusionOk="0">
                <a:moveTo>
                  <a:pt x="4507" y="0"/>
                </a:moveTo>
                <a:lnTo>
                  <a:pt x="2698" y="3420"/>
                </a:lnTo>
                <a:lnTo>
                  <a:pt x="1600" y="12185"/>
                </a:lnTo>
                <a:lnTo>
                  <a:pt x="724" y="22142"/>
                </a:lnTo>
                <a:lnTo>
                  <a:pt x="177" y="27246"/>
                </a:lnTo>
                <a:lnTo>
                  <a:pt x="0" y="34034"/>
                </a:lnTo>
                <a:lnTo>
                  <a:pt x="11421" y="46941"/>
                </a:lnTo>
                <a:lnTo>
                  <a:pt x="14381" y="49483"/>
                </a:lnTo>
                <a:lnTo>
                  <a:pt x="29809" y="44222"/>
                </a:lnTo>
                <a:lnTo>
                  <a:pt x="29746" y="33323"/>
                </a:lnTo>
                <a:lnTo>
                  <a:pt x="27152" y="22142"/>
                </a:lnTo>
                <a:lnTo>
                  <a:pt x="26022" y="9601"/>
                </a:lnTo>
                <a:lnTo>
                  <a:pt x="26326" y="6976"/>
                </a:lnTo>
                <a:lnTo>
                  <a:pt x="25614" y="4089"/>
                </a:lnTo>
                <a:lnTo>
                  <a:pt x="4507" y="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2" name="Google Shape;1742;p155"/>
          <p:cNvSpPr/>
          <p:nvPr/>
        </p:nvSpPr>
        <p:spPr>
          <a:xfrm>
            <a:off x="5887575" y="3009004"/>
            <a:ext cx="49984" cy="128860"/>
          </a:xfrm>
          <a:custGeom>
            <a:avLst/>
            <a:gdLst/>
            <a:ahLst/>
            <a:cxnLst/>
            <a:rect l="l" t="t" r="r" b="b"/>
            <a:pathLst>
              <a:path w="109855" h="283209" extrusionOk="0">
                <a:moveTo>
                  <a:pt x="109448" y="119519"/>
                </a:moveTo>
                <a:lnTo>
                  <a:pt x="109080" y="84759"/>
                </a:lnTo>
                <a:lnTo>
                  <a:pt x="107035" y="41910"/>
                </a:lnTo>
                <a:lnTo>
                  <a:pt x="102171" y="673"/>
                </a:lnTo>
                <a:lnTo>
                  <a:pt x="92913" y="0"/>
                </a:lnTo>
                <a:lnTo>
                  <a:pt x="75069" y="13157"/>
                </a:lnTo>
                <a:lnTo>
                  <a:pt x="57670" y="30276"/>
                </a:lnTo>
                <a:lnTo>
                  <a:pt x="56921" y="31343"/>
                </a:lnTo>
                <a:lnTo>
                  <a:pt x="50342" y="28613"/>
                </a:lnTo>
                <a:lnTo>
                  <a:pt x="30949" y="35560"/>
                </a:lnTo>
                <a:lnTo>
                  <a:pt x="11226" y="46443"/>
                </a:lnTo>
                <a:lnTo>
                  <a:pt x="1524" y="54698"/>
                </a:lnTo>
                <a:lnTo>
                  <a:pt x="0" y="77774"/>
                </a:lnTo>
                <a:lnTo>
                  <a:pt x="1028" y="113423"/>
                </a:lnTo>
                <a:lnTo>
                  <a:pt x="3149" y="148259"/>
                </a:lnTo>
                <a:lnTo>
                  <a:pt x="4927" y="168897"/>
                </a:lnTo>
                <a:lnTo>
                  <a:pt x="4838" y="170192"/>
                </a:lnTo>
                <a:lnTo>
                  <a:pt x="3340" y="198310"/>
                </a:lnTo>
                <a:lnTo>
                  <a:pt x="2057" y="234708"/>
                </a:lnTo>
                <a:lnTo>
                  <a:pt x="1511" y="273431"/>
                </a:lnTo>
                <a:lnTo>
                  <a:pt x="6604" y="281101"/>
                </a:lnTo>
                <a:lnTo>
                  <a:pt x="17907" y="283057"/>
                </a:lnTo>
                <a:lnTo>
                  <a:pt x="29464" y="281051"/>
                </a:lnTo>
                <a:lnTo>
                  <a:pt x="41300" y="220205"/>
                </a:lnTo>
                <a:lnTo>
                  <a:pt x="44183" y="181876"/>
                </a:lnTo>
                <a:lnTo>
                  <a:pt x="44792" y="167640"/>
                </a:lnTo>
                <a:lnTo>
                  <a:pt x="44996" y="167347"/>
                </a:lnTo>
                <a:lnTo>
                  <a:pt x="47701" y="150647"/>
                </a:lnTo>
                <a:lnTo>
                  <a:pt x="52489" y="116344"/>
                </a:lnTo>
                <a:lnTo>
                  <a:pt x="56400" y="80022"/>
                </a:lnTo>
                <a:lnTo>
                  <a:pt x="57073" y="82867"/>
                </a:lnTo>
                <a:lnTo>
                  <a:pt x="67068" y="133286"/>
                </a:lnTo>
                <a:lnTo>
                  <a:pt x="70256" y="146456"/>
                </a:lnTo>
                <a:lnTo>
                  <a:pt x="78333" y="154038"/>
                </a:lnTo>
                <a:lnTo>
                  <a:pt x="91528" y="154584"/>
                </a:lnTo>
                <a:lnTo>
                  <a:pt x="103860" y="148577"/>
                </a:lnTo>
                <a:lnTo>
                  <a:pt x="109321" y="136525"/>
                </a:lnTo>
                <a:lnTo>
                  <a:pt x="109448" y="119519"/>
                </a:lnTo>
                <a:close/>
              </a:path>
            </a:pathLst>
          </a:custGeom>
          <a:solidFill>
            <a:srgbClr val="00537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3" name="Google Shape;1743;p155"/>
          <p:cNvSpPr/>
          <p:nvPr/>
        </p:nvSpPr>
        <p:spPr>
          <a:xfrm>
            <a:off x="5879547" y="2945563"/>
            <a:ext cx="58362" cy="105746"/>
          </a:xfrm>
          <a:custGeom>
            <a:avLst/>
            <a:gdLst/>
            <a:ahLst/>
            <a:cxnLst/>
            <a:rect l="l" t="t" r="r" b="b"/>
            <a:pathLst>
              <a:path w="128269" h="232409" extrusionOk="0">
                <a:moveTo>
                  <a:pt x="50222" y="0"/>
                </a:moveTo>
                <a:lnTo>
                  <a:pt x="44542" y="742"/>
                </a:lnTo>
                <a:lnTo>
                  <a:pt x="40494" y="4926"/>
                </a:lnTo>
                <a:lnTo>
                  <a:pt x="38769" y="8555"/>
                </a:lnTo>
                <a:lnTo>
                  <a:pt x="36290" y="15207"/>
                </a:lnTo>
                <a:lnTo>
                  <a:pt x="34114" y="18502"/>
                </a:lnTo>
                <a:lnTo>
                  <a:pt x="31217" y="21044"/>
                </a:lnTo>
                <a:lnTo>
                  <a:pt x="19779" y="30230"/>
                </a:lnTo>
                <a:lnTo>
                  <a:pt x="13414" y="35543"/>
                </a:lnTo>
                <a:lnTo>
                  <a:pt x="9824" y="39009"/>
                </a:lnTo>
                <a:lnTo>
                  <a:pt x="6711" y="42653"/>
                </a:lnTo>
                <a:lnTo>
                  <a:pt x="0" y="74405"/>
                </a:lnTo>
                <a:lnTo>
                  <a:pt x="3264" y="126355"/>
                </a:lnTo>
                <a:lnTo>
                  <a:pt x="9997" y="183805"/>
                </a:lnTo>
                <a:lnTo>
                  <a:pt x="13687" y="232061"/>
                </a:lnTo>
                <a:lnTo>
                  <a:pt x="57388" y="230428"/>
                </a:lnTo>
                <a:lnTo>
                  <a:pt x="90281" y="204961"/>
                </a:lnTo>
                <a:lnTo>
                  <a:pt x="120273" y="204961"/>
                </a:lnTo>
                <a:lnTo>
                  <a:pt x="124364" y="201987"/>
                </a:lnTo>
                <a:lnTo>
                  <a:pt x="128227" y="198811"/>
                </a:lnTo>
                <a:lnTo>
                  <a:pt x="127013" y="171086"/>
                </a:lnTo>
                <a:lnTo>
                  <a:pt x="122088" y="110121"/>
                </a:lnTo>
                <a:lnTo>
                  <a:pt x="113531" y="46566"/>
                </a:lnTo>
                <a:lnTo>
                  <a:pt x="101420" y="11076"/>
                </a:lnTo>
                <a:lnTo>
                  <a:pt x="97476" y="7875"/>
                </a:lnTo>
                <a:lnTo>
                  <a:pt x="80167" y="7875"/>
                </a:lnTo>
                <a:lnTo>
                  <a:pt x="50222" y="0"/>
                </a:lnTo>
                <a:close/>
              </a:path>
              <a:path w="128269" h="232409" extrusionOk="0">
                <a:moveTo>
                  <a:pt x="120273" y="204961"/>
                </a:moveTo>
                <a:lnTo>
                  <a:pt x="90281" y="204961"/>
                </a:lnTo>
                <a:lnTo>
                  <a:pt x="98073" y="218265"/>
                </a:lnTo>
                <a:lnTo>
                  <a:pt x="106331" y="214294"/>
                </a:lnTo>
                <a:lnTo>
                  <a:pt x="116080" y="208008"/>
                </a:lnTo>
                <a:lnTo>
                  <a:pt x="120273" y="204961"/>
                </a:lnTo>
                <a:close/>
              </a:path>
              <a:path w="128269" h="232409" extrusionOk="0">
                <a:moveTo>
                  <a:pt x="97205" y="7656"/>
                </a:moveTo>
                <a:lnTo>
                  <a:pt x="80167" y="7875"/>
                </a:lnTo>
                <a:lnTo>
                  <a:pt x="97476" y="7875"/>
                </a:lnTo>
                <a:lnTo>
                  <a:pt x="97205" y="7656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4" name="Google Shape;1744;p155"/>
          <p:cNvSpPr/>
          <p:nvPr/>
        </p:nvSpPr>
        <p:spPr>
          <a:xfrm>
            <a:off x="5879950" y="2948825"/>
            <a:ext cx="43627" cy="73098"/>
          </a:xfrm>
          <a:custGeom>
            <a:avLst/>
            <a:gdLst/>
            <a:ahLst/>
            <a:cxnLst/>
            <a:rect l="l" t="t" r="r" b="b"/>
            <a:pathLst>
              <a:path w="95884" h="160654" extrusionOk="0">
                <a:moveTo>
                  <a:pt x="32880" y="60312"/>
                </a:moveTo>
                <a:lnTo>
                  <a:pt x="10147" y="92011"/>
                </a:lnTo>
                <a:lnTo>
                  <a:pt x="0" y="123875"/>
                </a:lnTo>
                <a:lnTo>
                  <a:pt x="2044" y="138417"/>
                </a:lnTo>
                <a:lnTo>
                  <a:pt x="8636" y="160604"/>
                </a:lnTo>
                <a:lnTo>
                  <a:pt x="32880" y="60312"/>
                </a:lnTo>
                <a:close/>
              </a:path>
              <a:path w="95884" h="160654" extrusionOk="0">
                <a:moveTo>
                  <a:pt x="95796" y="27241"/>
                </a:moveTo>
                <a:lnTo>
                  <a:pt x="86220" y="11391"/>
                </a:lnTo>
                <a:lnTo>
                  <a:pt x="85115" y="8432"/>
                </a:lnTo>
                <a:lnTo>
                  <a:pt x="83286" y="5765"/>
                </a:lnTo>
                <a:lnTo>
                  <a:pt x="78257" y="1803"/>
                </a:lnTo>
                <a:lnTo>
                  <a:pt x="74828" y="0"/>
                </a:lnTo>
                <a:lnTo>
                  <a:pt x="71424" y="990"/>
                </a:lnTo>
                <a:lnTo>
                  <a:pt x="79286" y="3898"/>
                </a:lnTo>
                <a:lnTo>
                  <a:pt x="78003" y="15443"/>
                </a:lnTo>
                <a:lnTo>
                  <a:pt x="77482" y="19977"/>
                </a:lnTo>
                <a:lnTo>
                  <a:pt x="78193" y="27482"/>
                </a:lnTo>
                <a:lnTo>
                  <a:pt x="77520" y="35941"/>
                </a:lnTo>
                <a:lnTo>
                  <a:pt x="77876" y="46342"/>
                </a:lnTo>
                <a:lnTo>
                  <a:pt x="79438" y="59778"/>
                </a:lnTo>
                <a:lnTo>
                  <a:pt x="81140" y="71399"/>
                </a:lnTo>
                <a:lnTo>
                  <a:pt x="81940" y="76352"/>
                </a:lnTo>
                <a:lnTo>
                  <a:pt x="95211" y="38531"/>
                </a:lnTo>
                <a:lnTo>
                  <a:pt x="88785" y="32181"/>
                </a:lnTo>
                <a:lnTo>
                  <a:pt x="95796" y="27241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5" name="Google Shape;1745;p155"/>
          <p:cNvSpPr/>
          <p:nvPr/>
        </p:nvSpPr>
        <p:spPr>
          <a:xfrm>
            <a:off x="5896990" y="2944374"/>
            <a:ext cx="20225" cy="36693"/>
          </a:xfrm>
          <a:custGeom>
            <a:avLst/>
            <a:gdLst/>
            <a:ahLst/>
            <a:cxnLst/>
            <a:rect l="l" t="t" r="r" b="b"/>
            <a:pathLst>
              <a:path w="44450" h="80645" extrusionOk="0">
                <a:moveTo>
                  <a:pt x="16112" y="0"/>
                </a:moveTo>
                <a:lnTo>
                  <a:pt x="6442" y="2645"/>
                </a:lnTo>
                <a:lnTo>
                  <a:pt x="2876" y="5438"/>
                </a:lnTo>
                <a:lnTo>
                  <a:pt x="0" y="11776"/>
                </a:lnTo>
                <a:lnTo>
                  <a:pt x="12906" y="28051"/>
                </a:lnTo>
                <a:lnTo>
                  <a:pt x="17174" y="36565"/>
                </a:lnTo>
                <a:lnTo>
                  <a:pt x="21065" y="43395"/>
                </a:lnTo>
                <a:lnTo>
                  <a:pt x="25498" y="50254"/>
                </a:lnTo>
                <a:lnTo>
                  <a:pt x="32669" y="61019"/>
                </a:lnTo>
                <a:lnTo>
                  <a:pt x="39738" y="72167"/>
                </a:lnTo>
                <a:lnTo>
                  <a:pt x="43866" y="80180"/>
                </a:lnTo>
                <a:lnTo>
                  <a:pt x="44138" y="72167"/>
                </a:lnTo>
                <a:lnTo>
                  <a:pt x="44368" y="63403"/>
                </a:lnTo>
                <a:lnTo>
                  <a:pt x="42433" y="24421"/>
                </a:lnTo>
                <a:lnTo>
                  <a:pt x="26881" y="3908"/>
                </a:lnTo>
                <a:lnTo>
                  <a:pt x="161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6" name="Google Shape;1746;p155"/>
          <p:cNvSpPr/>
          <p:nvPr/>
        </p:nvSpPr>
        <p:spPr>
          <a:xfrm>
            <a:off x="5897984" y="2920193"/>
            <a:ext cx="21669" cy="35537"/>
          </a:xfrm>
          <a:custGeom>
            <a:avLst/>
            <a:gdLst/>
            <a:ahLst/>
            <a:cxnLst/>
            <a:rect l="l" t="t" r="r" b="b"/>
            <a:pathLst>
              <a:path w="47625" h="78104" extrusionOk="0">
                <a:moveTo>
                  <a:pt x="47345" y="27838"/>
                </a:moveTo>
                <a:lnTo>
                  <a:pt x="45885" y="15875"/>
                </a:lnTo>
                <a:lnTo>
                  <a:pt x="38798" y="4648"/>
                </a:lnTo>
                <a:lnTo>
                  <a:pt x="22821" y="0"/>
                </a:lnTo>
                <a:lnTo>
                  <a:pt x="7505" y="5410"/>
                </a:lnTo>
                <a:lnTo>
                  <a:pt x="1727" y="16548"/>
                </a:lnTo>
                <a:lnTo>
                  <a:pt x="1320" y="27533"/>
                </a:lnTo>
                <a:lnTo>
                  <a:pt x="2120" y="32512"/>
                </a:lnTo>
                <a:lnTo>
                  <a:pt x="0" y="33464"/>
                </a:lnTo>
                <a:lnTo>
                  <a:pt x="2273" y="41630"/>
                </a:lnTo>
                <a:lnTo>
                  <a:pt x="2540" y="42062"/>
                </a:lnTo>
                <a:lnTo>
                  <a:pt x="3708" y="46101"/>
                </a:lnTo>
                <a:lnTo>
                  <a:pt x="5156" y="49860"/>
                </a:lnTo>
                <a:lnTo>
                  <a:pt x="7683" y="49339"/>
                </a:lnTo>
                <a:lnTo>
                  <a:pt x="7505" y="51612"/>
                </a:lnTo>
                <a:lnTo>
                  <a:pt x="3962" y="61417"/>
                </a:lnTo>
                <a:lnTo>
                  <a:pt x="4152" y="62788"/>
                </a:lnTo>
                <a:lnTo>
                  <a:pt x="8204" y="67818"/>
                </a:lnTo>
                <a:lnTo>
                  <a:pt x="17030" y="77597"/>
                </a:lnTo>
                <a:lnTo>
                  <a:pt x="26098" y="77597"/>
                </a:lnTo>
                <a:lnTo>
                  <a:pt x="32715" y="72402"/>
                </a:lnTo>
                <a:lnTo>
                  <a:pt x="32715" y="67233"/>
                </a:lnTo>
                <a:lnTo>
                  <a:pt x="34315" y="67767"/>
                </a:lnTo>
                <a:lnTo>
                  <a:pt x="38633" y="66586"/>
                </a:lnTo>
                <a:lnTo>
                  <a:pt x="40398" y="59994"/>
                </a:lnTo>
                <a:lnTo>
                  <a:pt x="46647" y="50419"/>
                </a:lnTo>
                <a:lnTo>
                  <a:pt x="46685" y="49263"/>
                </a:lnTo>
                <a:lnTo>
                  <a:pt x="47040" y="37846"/>
                </a:lnTo>
                <a:lnTo>
                  <a:pt x="47053" y="37426"/>
                </a:lnTo>
                <a:lnTo>
                  <a:pt x="44932" y="37846"/>
                </a:lnTo>
                <a:lnTo>
                  <a:pt x="46380" y="34709"/>
                </a:lnTo>
                <a:lnTo>
                  <a:pt x="47345" y="27838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7" name="Google Shape;1747;p155"/>
          <p:cNvSpPr/>
          <p:nvPr/>
        </p:nvSpPr>
        <p:spPr>
          <a:xfrm>
            <a:off x="5896830" y="2919225"/>
            <a:ext cx="24270" cy="21380"/>
          </a:xfrm>
          <a:custGeom>
            <a:avLst/>
            <a:gdLst/>
            <a:ahLst/>
            <a:cxnLst/>
            <a:rect l="l" t="t" r="r" b="b"/>
            <a:pathLst>
              <a:path w="53340" h="46989" extrusionOk="0">
                <a:moveTo>
                  <a:pt x="16061" y="32078"/>
                </a:moveTo>
                <a:lnTo>
                  <a:pt x="6638" y="32078"/>
                </a:lnTo>
                <a:lnTo>
                  <a:pt x="10623" y="38343"/>
                </a:lnTo>
                <a:lnTo>
                  <a:pt x="11553" y="41711"/>
                </a:lnTo>
                <a:lnTo>
                  <a:pt x="12599" y="46376"/>
                </a:lnTo>
                <a:lnTo>
                  <a:pt x="15654" y="46376"/>
                </a:lnTo>
                <a:lnTo>
                  <a:pt x="16061" y="41711"/>
                </a:lnTo>
                <a:lnTo>
                  <a:pt x="16061" y="32078"/>
                </a:lnTo>
                <a:close/>
              </a:path>
              <a:path w="53340" h="46989" extrusionOk="0">
                <a:moveTo>
                  <a:pt x="26772" y="0"/>
                </a:moveTo>
                <a:lnTo>
                  <a:pt x="13494" y="2440"/>
                </a:lnTo>
                <a:lnTo>
                  <a:pt x="4015" y="10259"/>
                </a:lnTo>
                <a:lnTo>
                  <a:pt x="0" y="22296"/>
                </a:lnTo>
                <a:lnTo>
                  <a:pt x="3113" y="37392"/>
                </a:lnTo>
                <a:lnTo>
                  <a:pt x="6638" y="32078"/>
                </a:lnTo>
                <a:lnTo>
                  <a:pt x="16061" y="32078"/>
                </a:lnTo>
                <a:lnTo>
                  <a:pt x="16061" y="28418"/>
                </a:lnTo>
                <a:lnTo>
                  <a:pt x="12809" y="26870"/>
                </a:lnTo>
                <a:lnTo>
                  <a:pt x="19408" y="23700"/>
                </a:lnTo>
                <a:lnTo>
                  <a:pt x="52654" y="23700"/>
                </a:lnTo>
                <a:lnTo>
                  <a:pt x="51415" y="15983"/>
                </a:lnTo>
                <a:lnTo>
                  <a:pt x="42866" y="5348"/>
                </a:lnTo>
                <a:lnTo>
                  <a:pt x="26772" y="0"/>
                </a:lnTo>
                <a:close/>
              </a:path>
              <a:path w="53340" h="46989" extrusionOk="0">
                <a:moveTo>
                  <a:pt x="52654" y="23700"/>
                </a:moveTo>
                <a:lnTo>
                  <a:pt x="19408" y="23700"/>
                </a:lnTo>
                <a:lnTo>
                  <a:pt x="24781" y="23716"/>
                </a:lnTo>
                <a:lnTo>
                  <a:pt x="31989" y="26400"/>
                </a:lnTo>
                <a:lnTo>
                  <a:pt x="40122" y="29556"/>
                </a:lnTo>
                <a:lnTo>
                  <a:pt x="48548" y="31095"/>
                </a:lnTo>
                <a:lnTo>
                  <a:pt x="53087" y="26400"/>
                </a:lnTo>
                <a:lnTo>
                  <a:pt x="52654" y="23700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8" name="Google Shape;1748;p155"/>
          <p:cNvSpPr/>
          <p:nvPr/>
        </p:nvSpPr>
        <p:spPr>
          <a:xfrm>
            <a:off x="5909497" y="2958232"/>
            <a:ext cx="7801" cy="25425"/>
          </a:xfrm>
          <a:custGeom>
            <a:avLst/>
            <a:gdLst/>
            <a:ahLst/>
            <a:cxnLst/>
            <a:rect l="l" t="t" r="r" b="b"/>
            <a:pathLst>
              <a:path w="17144" h="55879" extrusionOk="0">
                <a:moveTo>
                  <a:pt x="4842" y="0"/>
                </a:moveTo>
                <a:lnTo>
                  <a:pt x="0" y="6066"/>
                </a:lnTo>
                <a:lnTo>
                  <a:pt x="1401" y="9225"/>
                </a:lnTo>
                <a:lnTo>
                  <a:pt x="5261" y="13429"/>
                </a:lnTo>
                <a:lnTo>
                  <a:pt x="4277" y="15239"/>
                </a:lnTo>
                <a:lnTo>
                  <a:pt x="3587" y="19496"/>
                </a:lnTo>
                <a:lnTo>
                  <a:pt x="4236" y="27288"/>
                </a:lnTo>
                <a:lnTo>
                  <a:pt x="7190" y="33738"/>
                </a:lnTo>
                <a:lnTo>
                  <a:pt x="16985" y="55664"/>
                </a:lnTo>
                <a:lnTo>
                  <a:pt x="17132" y="24537"/>
                </a:lnTo>
                <a:lnTo>
                  <a:pt x="16013" y="17205"/>
                </a:lnTo>
                <a:lnTo>
                  <a:pt x="15019" y="15469"/>
                </a:lnTo>
                <a:lnTo>
                  <a:pt x="12268" y="11557"/>
                </a:lnTo>
                <a:lnTo>
                  <a:pt x="12289" y="1506"/>
                </a:lnTo>
                <a:lnTo>
                  <a:pt x="4842" y="0"/>
                </a:lnTo>
                <a:close/>
              </a:path>
            </a:pathLst>
          </a:custGeom>
          <a:solidFill>
            <a:srgbClr val="566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49" name="Google Shape;1749;p155"/>
          <p:cNvSpPr/>
          <p:nvPr/>
        </p:nvSpPr>
        <p:spPr>
          <a:xfrm>
            <a:off x="5895772" y="2936146"/>
            <a:ext cx="21669" cy="47673"/>
          </a:xfrm>
          <a:custGeom>
            <a:avLst/>
            <a:gdLst/>
            <a:ahLst/>
            <a:cxnLst/>
            <a:rect l="l" t="t" r="r" b="b"/>
            <a:pathLst>
              <a:path w="47625" h="104775" extrusionOk="0">
                <a:moveTo>
                  <a:pt x="25400" y="16027"/>
                </a:moveTo>
                <a:lnTo>
                  <a:pt x="25146" y="14795"/>
                </a:lnTo>
                <a:lnTo>
                  <a:pt x="18618" y="10744"/>
                </a:lnTo>
                <a:lnTo>
                  <a:pt x="14566" y="5588"/>
                </a:lnTo>
                <a:lnTo>
                  <a:pt x="12153" y="1892"/>
                </a:lnTo>
                <a:lnTo>
                  <a:pt x="10909" y="0"/>
                </a:lnTo>
                <a:lnTo>
                  <a:pt x="8102" y="114"/>
                </a:lnTo>
                <a:lnTo>
                  <a:pt x="5816" y="4394"/>
                </a:lnTo>
                <a:lnTo>
                  <a:pt x="6134" y="7175"/>
                </a:lnTo>
                <a:lnTo>
                  <a:pt x="13119" y="14643"/>
                </a:lnTo>
                <a:lnTo>
                  <a:pt x="19812" y="16967"/>
                </a:lnTo>
                <a:lnTo>
                  <a:pt x="23469" y="17970"/>
                </a:lnTo>
                <a:lnTo>
                  <a:pt x="24333" y="17640"/>
                </a:lnTo>
                <a:lnTo>
                  <a:pt x="25400" y="16027"/>
                </a:lnTo>
                <a:close/>
              </a:path>
              <a:path w="47625" h="104775" extrusionOk="0">
                <a:moveTo>
                  <a:pt x="47167" y="104267"/>
                </a:moveTo>
                <a:lnTo>
                  <a:pt x="38620" y="84099"/>
                </a:lnTo>
                <a:lnTo>
                  <a:pt x="33515" y="72796"/>
                </a:lnTo>
                <a:lnTo>
                  <a:pt x="29832" y="66230"/>
                </a:lnTo>
                <a:lnTo>
                  <a:pt x="28041" y="63754"/>
                </a:lnTo>
                <a:lnTo>
                  <a:pt x="25527" y="60274"/>
                </a:lnTo>
                <a:lnTo>
                  <a:pt x="19380" y="52108"/>
                </a:lnTo>
                <a:lnTo>
                  <a:pt x="15240" y="44005"/>
                </a:lnTo>
                <a:lnTo>
                  <a:pt x="11760" y="39725"/>
                </a:lnTo>
                <a:lnTo>
                  <a:pt x="3009" y="28803"/>
                </a:lnTo>
                <a:lnTo>
                  <a:pt x="9093" y="20751"/>
                </a:lnTo>
                <a:lnTo>
                  <a:pt x="5003" y="21945"/>
                </a:lnTo>
                <a:lnTo>
                  <a:pt x="2692" y="25996"/>
                </a:lnTo>
                <a:lnTo>
                  <a:pt x="152" y="33299"/>
                </a:lnTo>
                <a:lnTo>
                  <a:pt x="0" y="37198"/>
                </a:lnTo>
                <a:lnTo>
                  <a:pt x="5867" y="64350"/>
                </a:lnTo>
                <a:lnTo>
                  <a:pt x="11658" y="63754"/>
                </a:lnTo>
                <a:lnTo>
                  <a:pt x="10007" y="69938"/>
                </a:lnTo>
                <a:lnTo>
                  <a:pt x="47167" y="104267"/>
                </a:lnTo>
                <a:close/>
              </a:path>
            </a:pathLst>
          </a:custGeom>
          <a:solidFill>
            <a:srgbClr val="023147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50" name="Google Shape;1750;p155"/>
          <p:cNvSpPr/>
          <p:nvPr/>
        </p:nvSpPr>
        <p:spPr>
          <a:xfrm>
            <a:off x="5897765" y="2934233"/>
            <a:ext cx="6067" cy="6645"/>
          </a:xfrm>
          <a:custGeom>
            <a:avLst/>
            <a:gdLst/>
            <a:ahLst/>
            <a:cxnLst/>
            <a:rect l="l" t="t" r="r" b="b"/>
            <a:pathLst>
              <a:path w="13334" h="14604" extrusionOk="0">
                <a:moveTo>
                  <a:pt x="5480" y="0"/>
                </a:moveTo>
                <a:lnTo>
                  <a:pt x="3200" y="648"/>
                </a:lnTo>
                <a:lnTo>
                  <a:pt x="2008" y="1830"/>
                </a:lnTo>
                <a:lnTo>
                  <a:pt x="502" y="3326"/>
                </a:lnTo>
                <a:lnTo>
                  <a:pt x="0" y="6202"/>
                </a:lnTo>
                <a:lnTo>
                  <a:pt x="2175" y="8806"/>
                </a:lnTo>
                <a:lnTo>
                  <a:pt x="2468" y="8827"/>
                </a:lnTo>
                <a:lnTo>
                  <a:pt x="2865" y="8503"/>
                </a:lnTo>
                <a:lnTo>
                  <a:pt x="2886" y="8210"/>
                </a:lnTo>
                <a:lnTo>
                  <a:pt x="1056" y="6035"/>
                </a:lnTo>
                <a:lnTo>
                  <a:pt x="1443" y="3692"/>
                </a:lnTo>
                <a:lnTo>
                  <a:pt x="3618" y="1537"/>
                </a:lnTo>
                <a:lnTo>
                  <a:pt x="5355" y="1108"/>
                </a:lnTo>
                <a:lnTo>
                  <a:pt x="12143" y="6882"/>
                </a:lnTo>
                <a:lnTo>
                  <a:pt x="10563" y="13743"/>
                </a:lnTo>
                <a:lnTo>
                  <a:pt x="10720" y="13994"/>
                </a:lnTo>
                <a:lnTo>
                  <a:pt x="11076" y="14067"/>
                </a:lnTo>
                <a:lnTo>
                  <a:pt x="11285" y="14067"/>
                </a:lnTo>
                <a:lnTo>
                  <a:pt x="11473" y="13921"/>
                </a:lnTo>
                <a:lnTo>
                  <a:pt x="13157" y="6547"/>
                </a:lnTo>
                <a:lnTo>
                  <a:pt x="5480" y="0"/>
                </a:lnTo>
                <a:close/>
              </a:path>
            </a:pathLst>
          </a:custGeom>
          <a:solidFill>
            <a:srgbClr val="566CF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51" name="Google Shape;1751;p155"/>
          <p:cNvSpPr/>
          <p:nvPr/>
        </p:nvSpPr>
        <p:spPr>
          <a:xfrm>
            <a:off x="5869931" y="3036799"/>
            <a:ext cx="13002" cy="23980"/>
          </a:xfrm>
          <a:custGeom>
            <a:avLst/>
            <a:gdLst/>
            <a:ahLst/>
            <a:cxnLst/>
            <a:rect l="l" t="t" r="r" b="b"/>
            <a:pathLst>
              <a:path w="28575" h="52704" extrusionOk="0">
                <a:moveTo>
                  <a:pt x="15650" y="43406"/>
                </a:moveTo>
                <a:lnTo>
                  <a:pt x="8963" y="43406"/>
                </a:lnTo>
                <a:lnTo>
                  <a:pt x="11724" y="50006"/>
                </a:lnTo>
                <a:lnTo>
                  <a:pt x="12362" y="52390"/>
                </a:lnTo>
                <a:lnTo>
                  <a:pt x="16086" y="50121"/>
                </a:lnTo>
                <a:lnTo>
                  <a:pt x="15650" y="43406"/>
                </a:lnTo>
                <a:close/>
              </a:path>
              <a:path w="28575" h="52704" extrusionOk="0">
                <a:moveTo>
                  <a:pt x="15249" y="0"/>
                </a:moveTo>
                <a:lnTo>
                  <a:pt x="847" y="2489"/>
                </a:lnTo>
                <a:lnTo>
                  <a:pt x="2813" y="14705"/>
                </a:lnTo>
                <a:lnTo>
                  <a:pt x="1811" y="21117"/>
                </a:lnTo>
                <a:lnTo>
                  <a:pt x="0" y="31597"/>
                </a:lnTo>
                <a:lnTo>
                  <a:pt x="2321" y="44629"/>
                </a:lnTo>
                <a:lnTo>
                  <a:pt x="8963" y="43406"/>
                </a:lnTo>
                <a:lnTo>
                  <a:pt x="15650" y="43406"/>
                </a:lnTo>
                <a:lnTo>
                  <a:pt x="14799" y="30300"/>
                </a:lnTo>
                <a:lnTo>
                  <a:pt x="18638" y="25625"/>
                </a:lnTo>
                <a:lnTo>
                  <a:pt x="23690" y="25625"/>
                </a:lnTo>
                <a:lnTo>
                  <a:pt x="23826" y="21117"/>
                </a:lnTo>
                <a:lnTo>
                  <a:pt x="21305" y="14611"/>
                </a:lnTo>
                <a:lnTo>
                  <a:pt x="17205" y="10271"/>
                </a:lnTo>
                <a:lnTo>
                  <a:pt x="15793" y="2374"/>
                </a:lnTo>
                <a:lnTo>
                  <a:pt x="15249" y="0"/>
                </a:lnTo>
                <a:close/>
              </a:path>
              <a:path w="28575" h="52704" extrusionOk="0">
                <a:moveTo>
                  <a:pt x="23690" y="25625"/>
                </a:moveTo>
                <a:lnTo>
                  <a:pt x="18638" y="25625"/>
                </a:lnTo>
                <a:lnTo>
                  <a:pt x="19088" y="27790"/>
                </a:lnTo>
                <a:lnTo>
                  <a:pt x="20238" y="30666"/>
                </a:lnTo>
                <a:lnTo>
                  <a:pt x="21556" y="34976"/>
                </a:lnTo>
                <a:lnTo>
                  <a:pt x="28438" y="34484"/>
                </a:lnTo>
                <a:lnTo>
                  <a:pt x="23585" y="29097"/>
                </a:lnTo>
                <a:lnTo>
                  <a:pt x="23690" y="25625"/>
                </a:lnTo>
                <a:close/>
              </a:path>
            </a:pathLst>
          </a:custGeom>
          <a:solidFill>
            <a:srgbClr val="FCABA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52" name="Google Shape;1752;p155"/>
          <p:cNvSpPr/>
          <p:nvPr/>
        </p:nvSpPr>
        <p:spPr>
          <a:xfrm>
            <a:off x="5866110" y="2961387"/>
            <a:ext cx="30337" cy="82921"/>
          </a:xfrm>
          <a:custGeom>
            <a:avLst/>
            <a:gdLst/>
            <a:ahLst/>
            <a:cxnLst/>
            <a:rect l="l" t="t" r="r" b="b"/>
            <a:pathLst>
              <a:path w="66675" h="182245" extrusionOk="0">
                <a:moveTo>
                  <a:pt x="66636" y="17081"/>
                </a:moveTo>
                <a:lnTo>
                  <a:pt x="62052" y="6299"/>
                </a:lnTo>
                <a:lnTo>
                  <a:pt x="54533" y="406"/>
                </a:lnTo>
                <a:lnTo>
                  <a:pt x="46837" y="0"/>
                </a:lnTo>
                <a:lnTo>
                  <a:pt x="37045" y="5969"/>
                </a:lnTo>
                <a:lnTo>
                  <a:pt x="14224" y="57696"/>
                </a:lnTo>
                <a:lnTo>
                  <a:pt x="5397" y="95326"/>
                </a:lnTo>
                <a:lnTo>
                  <a:pt x="5295" y="96951"/>
                </a:lnTo>
                <a:lnTo>
                  <a:pt x="1638" y="109804"/>
                </a:lnTo>
                <a:lnTo>
                  <a:pt x="0" y="123875"/>
                </a:lnTo>
                <a:lnTo>
                  <a:pt x="1320" y="143281"/>
                </a:lnTo>
                <a:lnTo>
                  <a:pt x="5537" y="175768"/>
                </a:lnTo>
                <a:lnTo>
                  <a:pt x="14236" y="180746"/>
                </a:lnTo>
                <a:lnTo>
                  <a:pt x="19583" y="182118"/>
                </a:lnTo>
                <a:lnTo>
                  <a:pt x="23736" y="179616"/>
                </a:lnTo>
                <a:lnTo>
                  <a:pt x="28917" y="172961"/>
                </a:lnTo>
                <a:lnTo>
                  <a:pt x="28867" y="166420"/>
                </a:lnTo>
                <a:lnTo>
                  <a:pt x="29286" y="149453"/>
                </a:lnTo>
                <a:lnTo>
                  <a:pt x="31051" y="126123"/>
                </a:lnTo>
                <a:lnTo>
                  <a:pt x="35064" y="100444"/>
                </a:lnTo>
                <a:lnTo>
                  <a:pt x="34836" y="98933"/>
                </a:lnTo>
                <a:lnTo>
                  <a:pt x="36944" y="95034"/>
                </a:lnTo>
                <a:lnTo>
                  <a:pt x="45859" y="73342"/>
                </a:lnTo>
                <a:lnTo>
                  <a:pt x="54851" y="54254"/>
                </a:lnTo>
                <a:lnTo>
                  <a:pt x="62026" y="39839"/>
                </a:lnTo>
                <a:lnTo>
                  <a:pt x="65519" y="32181"/>
                </a:lnTo>
                <a:lnTo>
                  <a:pt x="66636" y="17081"/>
                </a:lnTo>
                <a:close/>
              </a:path>
            </a:pathLst>
          </a:custGeom>
          <a:solidFill>
            <a:srgbClr val="5B5C6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53" name="Google Shape;1753;p155"/>
          <p:cNvSpPr/>
          <p:nvPr/>
        </p:nvSpPr>
        <p:spPr>
          <a:xfrm>
            <a:off x="1441847" y="4789678"/>
            <a:ext cx="204270" cy="204270"/>
          </a:xfrm>
          <a:custGeom>
            <a:avLst/>
            <a:gdLst/>
            <a:ahLst/>
            <a:cxnLst/>
            <a:rect l="l" t="t" r="r" b="b"/>
            <a:pathLst>
              <a:path w="448945" h="448945" extrusionOk="0">
                <a:moveTo>
                  <a:pt x="344004" y="187134"/>
                </a:moveTo>
                <a:lnTo>
                  <a:pt x="336003" y="137553"/>
                </a:lnTo>
                <a:lnTo>
                  <a:pt x="329057" y="124129"/>
                </a:lnTo>
                <a:lnTo>
                  <a:pt x="329057" y="187134"/>
                </a:lnTo>
                <a:lnTo>
                  <a:pt x="321830" y="231990"/>
                </a:lnTo>
                <a:lnTo>
                  <a:pt x="301675" y="270954"/>
                </a:lnTo>
                <a:lnTo>
                  <a:pt x="270967" y="301675"/>
                </a:lnTo>
                <a:lnTo>
                  <a:pt x="232003" y="321818"/>
                </a:lnTo>
                <a:lnTo>
                  <a:pt x="187147" y="329057"/>
                </a:lnTo>
                <a:lnTo>
                  <a:pt x="142316" y="321779"/>
                </a:lnTo>
                <a:lnTo>
                  <a:pt x="103378" y="301625"/>
                </a:lnTo>
                <a:lnTo>
                  <a:pt x="72656" y="270903"/>
                </a:lnTo>
                <a:lnTo>
                  <a:pt x="52501" y="231965"/>
                </a:lnTo>
                <a:lnTo>
                  <a:pt x="45237" y="187134"/>
                </a:lnTo>
                <a:lnTo>
                  <a:pt x="52463" y="142278"/>
                </a:lnTo>
                <a:lnTo>
                  <a:pt x="72618" y="103327"/>
                </a:lnTo>
                <a:lnTo>
                  <a:pt x="103339" y="72605"/>
                </a:lnTo>
                <a:lnTo>
                  <a:pt x="142290" y="52463"/>
                </a:lnTo>
                <a:lnTo>
                  <a:pt x="187147" y="45224"/>
                </a:lnTo>
                <a:lnTo>
                  <a:pt x="232003" y="52463"/>
                </a:lnTo>
                <a:lnTo>
                  <a:pt x="270967" y="72605"/>
                </a:lnTo>
                <a:lnTo>
                  <a:pt x="301675" y="103327"/>
                </a:lnTo>
                <a:lnTo>
                  <a:pt x="321830" y="142278"/>
                </a:lnTo>
                <a:lnTo>
                  <a:pt x="329057" y="187134"/>
                </a:lnTo>
                <a:lnTo>
                  <a:pt x="329057" y="124129"/>
                </a:lnTo>
                <a:lnTo>
                  <a:pt x="313740" y="94500"/>
                </a:lnTo>
                <a:lnTo>
                  <a:pt x="279781" y="60553"/>
                </a:lnTo>
                <a:lnTo>
                  <a:pt x="250151" y="45224"/>
                </a:lnTo>
                <a:lnTo>
                  <a:pt x="236728" y="38277"/>
                </a:lnTo>
                <a:lnTo>
                  <a:pt x="187147" y="30289"/>
                </a:lnTo>
                <a:lnTo>
                  <a:pt x="137566" y="38277"/>
                </a:lnTo>
                <a:lnTo>
                  <a:pt x="94513" y="60553"/>
                </a:lnTo>
                <a:lnTo>
                  <a:pt x="60566" y="94500"/>
                </a:lnTo>
                <a:lnTo>
                  <a:pt x="38290" y="137553"/>
                </a:lnTo>
                <a:lnTo>
                  <a:pt x="30302" y="187134"/>
                </a:lnTo>
                <a:lnTo>
                  <a:pt x="38290" y="236715"/>
                </a:lnTo>
                <a:lnTo>
                  <a:pt x="60566" y="279781"/>
                </a:lnTo>
                <a:lnTo>
                  <a:pt x="94513" y="313728"/>
                </a:lnTo>
                <a:lnTo>
                  <a:pt x="137566" y="336003"/>
                </a:lnTo>
                <a:lnTo>
                  <a:pt x="187147" y="343992"/>
                </a:lnTo>
                <a:lnTo>
                  <a:pt x="236702" y="335953"/>
                </a:lnTo>
                <a:lnTo>
                  <a:pt x="250024" y="329057"/>
                </a:lnTo>
                <a:lnTo>
                  <a:pt x="279742" y="313677"/>
                </a:lnTo>
                <a:lnTo>
                  <a:pt x="313690" y="279730"/>
                </a:lnTo>
                <a:lnTo>
                  <a:pt x="335965" y="236689"/>
                </a:lnTo>
                <a:lnTo>
                  <a:pt x="344004" y="187134"/>
                </a:lnTo>
                <a:close/>
              </a:path>
              <a:path w="448945" h="448945" extrusionOk="0">
                <a:moveTo>
                  <a:pt x="448894" y="418706"/>
                </a:moveTo>
                <a:lnTo>
                  <a:pt x="447789" y="410972"/>
                </a:lnTo>
                <a:lnTo>
                  <a:pt x="444741" y="403796"/>
                </a:lnTo>
                <a:lnTo>
                  <a:pt x="439826" y="397560"/>
                </a:lnTo>
                <a:lnTo>
                  <a:pt x="433628" y="391375"/>
                </a:lnTo>
                <a:lnTo>
                  <a:pt x="433628" y="414718"/>
                </a:lnTo>
                <a:lnTo>
                  <a:pt x="433628" y="422643"/>
                </a:lnTo>
                <a:lnTo>
                  <a:pt x="432066" y="426440"/>
                </a:lnTo>
                <a:lnTo>
                  <a:pt x="429260" y="429247"/>
                </a:lnTo>
                <a:lnTo>
                  <a:pt x="423341" y="434886"/>
                </a:lnTo>
                <a:lnTo>
                  <a:pt x="414045" y="434886"/>
                </a:lnTo>
                <a:lnTo>
                  <a:pt x="408127" y="429247"/>
                </a:lnTo>
                <a:lnTo>
                  <a:pt x="376453" y="397560"/>
                </a:lnTo>
                <a:lnTo>
                  <a:pt x="387007" y="386994"/>
                </a:lnTo>
                <a:lnTo>
                  <a:pt x="397560" y="376440"/>
                </a:lnTo>
                <a:lnTo>
                  <a:pt x="432066" y="410921"/>
                </a:lnTo>
                <a:lnTo>
                  <a:pt x="433628" y="414718"/>
                </a:lnTo>
                <a:lnTo>
                  <a:pt x="433628" y="391375"/>
                </a:lnTo>
                <a:lnTo>
                  <a:pt x="418693" y="376440"/>
                </a:lnTo>
                <a:lnTo>
                  <a:pt x="397560" y="355295"/>
                </a:lnTo>
                <a:lnTo>
                  <a:pt x="387007" y="344754"/>
                </a:lnTo>
                <a:lnTo>
                  <a:pt x="387007" y="365861"/>
                </a:lnTo>
                <a:lnTo>
                  <a:pt x="365874" y="386994"/>
                </a:lnTo>
                <a:lnTo>
                  <a:pt x="355320" y="376428"/>
                </a:lnTo>
                <a:lnTo>
                  <a:pt x="371157" y="360578"/>
                </a:lnTo>
                <a:lnTo>
                  <a:pt x="376440" y="355295"/>
                </a:lnTo>
                <a:lnTo>
                  <a:pt x="387007" y="365861"/>
                </a:lnTo>
                <a:lnTo>
                  <a:pt x="387007" y="344754"/>
                </a:lnTo>
                <a:lnTo>
                  <a:pt x="384225" y="341934"/>
                </a:lnTo>
                <a:lnTo>
                  <a:pt x="381774" y="340918"/>
                </a:lnTo>
                <a:lnTo>
                  <a:pt x="380415" y="340360"/>
                </a:lnTo>
                <a:lnTo>
                  <a:pt x="376453" y="340360"/>
                </a:lnTo>
                <a:lnTo>
                  <a:pt x="375145" y="340385"/>
                </a:lnTo>
                <a:lnTo>
                  <a:pt x="373862" y="340575"/>
                </a:lnTo>
                <a:lnTo>
                  <a:pt x="372605" y="340918"/>
                </a:lnTo>
                <a:lnTo>
                  <a:pt x="365874" y="334187"/>
                </a:lnTo>
                <a:lnTo>
                  <a:pt x="360591" y="328904"/>
                </a:lnTo>
                <a:lnTo>
                  <a:pt x="360591" y="350024"/>
                </a:lnTo>
                <a:lnTo>
                  <a:pt x="350024" y="360578"/>
                </a:lnTo>
                <a:lnTo>
                  <a:pt x="343281" y="353834"/>
                </a:lnTo>
                <a:lnTo>
                  <a:pt x="334187" y="344741"/>
                </a:lnTo>
                <a:lnTo>
                  <a:pt x="339471" y="339471"/>
                </a:lnTo>
                <a:lnTo>
                  <a:pt x="344754" y="334187"/>
                </a:lnTo>
                <a:lnTo>
                  <a:pt x="360591" y="350024"/>
                </a:lnTo>
                <a:lnTo>
                  <a:pt x="360591" y="328904"/>
                </a:lnTo>
                <a:lnTo>
                  <a:pt x="353847" y="322160"/>
                </a:lnTo>
                <a:lnTo>
                  <a:pt x="355231" y="317017"/>
                </a:lnTo>
                <a:lnTo>
                  <a:pt x="353783" y="311543"/>
                </a:lnTo>
                <a:lnTo>
                  <a:pt x="350418" y="308165"/>
                </a:lnTo>
                <a:lnTo>
                  <a:pt x="339471" y="297167"/>
                </a:lnTo>
                <a:lnTo>
                  <a:pt x="339471" y="318338"/>
                </a:lnTo>
                <a:lnTo>
                  <a:pt x="318350" y="339471"/>
                </a:lnTo>
                <a:lnTo>
                  <a:pt x="317385" y="338493"/>
                </a:lnTo>
                <a:lnTo>
                  <a:pt x="308229" y="329285"/>
                </a:lnTo>
                <a:lnTo>
                  <a:pt x="309245" y="328422"/>
                </a:lnTo>
                <a:lnTo>
                  <a:pt x="310172" y="327444"/>
                </a:lnTo>
                <a:lnTo>
                  <a:pt x="312610" y="325297"/>
                </a:lnTo>
                <a:lnTo>
                  <a:pt x="317906" y="320294"/>
                </a:lnTo>
                <a:lnTo>
                  <a:pt x="320357" y="317842"/>
                </a:lnTo>
                <a:lnTo>
                  <a:pt x="325335" y="312559"/>
                </a:lnTo>
                <a:lnTo>
                  <a:pt x="327482" y="310134"/>
                </a:lnTo>
                <a:lnTo>
                  <a:pt x="328472" y="309194"/>
                </a:lnTo>
                <a:lnTo>
                  <a:pt x="329349" y="308165"/>
                </a:lnTo>
                <a:lnTo>
                  <a:pt x="339471" y="318338"/>
                </a:lnTo>
                <a:lnTo>
                  <a:pt x="339471" y="297167"/>
                </a:lnTo>
                <a:lnTo>
                  <a:pt x="338556" y="296240"/>
                </a:lnTo>
                <a:lnTo>
                  <a:pt x="361238" y="254520"/>
                </a:lnTo>
                <a:lnTo>
                  <a:pt x="372478" y="209854"/>
                </a:lnTo>
                <a:lnTo>
                  <a:pt x="372516" y="164363"/>
                </a:lnTo>
                <a:lnTo>
                  <a:pt x="361619" y="120205"/>
                </a:lnTo>
                <a:lnTo>
                  <a:pt x="358432" y="114198"/>
                </a:lnTo>
                <a:lnTo>
                  <a:pt x="358432" y="173875"/>
                </a:lnTo>
                <a:lnTo>
                  <a:pt x="356311" y="216916"/>
                </a:lnTo>
                <a:lnTo>
                  <a:pt x="343433" y="258356"/>
                </a:lnTo>
                <a:lnTo>
                  <a:pt x="319900" y="296037"/>
                </a:lnTo>
                <a:lnTo>
                  <a:pt x="254266" y="345236"/>
                </a:lnTo>
                <a:lnTo>
                  <a:pt x="208051" y="357644"/>
                </a:lnTo>
                <a:lnTo>
                  <a:pt x="160197" y="356831"/>
                </a:lnTo>
                <a:lnTo>
                  <a:pt x="113601" y="342430"/>
                </a:lnTo>
                <a:lnTo>
                  <a:pt x="72923" y="315518"/>
                </a:lnTo>
                <a:lnTo>
                  <a:pt x="41960" y="279031"/>
                </a:lnTo>
                <a:lnTo>
                  <a:pt x="22250" y="235419"/>
                </a:lnTo>
                <a:lnTo>
                  <a:pt x="15354" y="187134"/>
                </a:lnTo>
                <a:lnTo>
                  <a:pt x="21056" y="143078"/>
                </a:lnTo>
                <a:lnTo>
                  <a:pt x="37363" y="102870"/>
                </a:lnTo>
                <a:lnTo>
                  <a:pt x="63017" y="68249"/>
                </a:lnTo>
                <a:lnTo>
                  <a:pt x="96723" y="40932"/>
                </a:lnTo>
                <a:lnTo>
                  <a:pt x="137223" y="22644"/>
                </a:lnTo>
                <a:lnTo>
                  <a:pt x="181038" y="15316"/>
                </a:lnTo>
                <a:lnTo>
                  <a:pt x="224243" y="19278"/>
                </a:lnTo>
                <a:lnTo>
                  <a:pt x="264820" y="33782"/>
                </a:lnTo>
                <a:lnTo>
                  <a:pt x="300748" y="58115"/>
                </a:lnTo>
                <a:lnTo>
                  <a:pt x="329984" y="91567"/>
                </a:lnTo>
                <a:lnTo>
                  <a:pt x="349694" y="131381"/>
                </a:lnTo>
                <a:lnTo>
                  <a:pt x="358432" y="173875"/>
                </a:lnTo>
                <a:lnTo>
                  <a:pt x="358432" y="114198"/>
                </a:lnTo>
                <a:lnTo>
                  <a:pt x="340042" y="79514"/>
                </a:lnTo>
                <a:lnTo>
                  <a:pt x="308038" y="44411"/>
                </a:lnTo>
                <a:lnTo>
                  <a:pt x="268274" y="18453"/>
                </a:lnTo>
                <a:lnTo>
                  <a:pt x="224650" y="3683"/>
                </a:lnTo>
                <a:lnTo>
                  <a:pt x="179324" y="0"/>
                </a:lnTo>
                <a:lnTo>
                  <a:pt x="134429" y="7327"/>
                </a:lnTo>
                <a:lnTo>
                  <a:pt x="92138" y="25577"/>
                </a:lnTo>
                <a:lnTo>
                  <a:pt x="54597" y="54660"/>
                </a:lnTo>
                <a:lnTo>
                  <a:pt x="25527" y="92214"/>
                </a:lnTo>
                <a:lnTo>
                  <a:pt x="7302" y="134518"/>
                </a:lnTo>
                <a:lnTo>
                  <a:pt x="0" y="179400"/>
                </a:lnTo>
                <a:lnTo>
                  <a:pt x="3708" y="224739"/>
                </a:lnTo>
                <a:lnTo>
                  <a:pt x="18503" y="268351"/>
                </a:lnTo>
                <a:lnTo>
                  <a:pt x="44488" y="308114"/>
                </a:lnTo>
                <a:lnTo>
                  <a:pt x="79603" y="340093"/>
                </a:lnTo>
                <a:lnTo>
                  <a:pt x="120307" y="361645"/>
                </a:lnTo>
                <a:lnTo>
                  <a:pt x="164465" y="372516"/>
                </a:lnTo>
                <a:lnTo>
                  <a:pt x="209943" y="372465"/>
                </a:lnTo>
                <a:lnTo>
                  <a:pt x="254609" y="361200"/>
                </a:lnTo>
                <a:lnTo>
                  <a:pt x="261150" y="357644"/>
                </a:lnTo>
                <a:lnTo>
                  <a:pt x="296316" y="338493"/>
                </a:lnTo>
                <a:lnTo>
                  <a:pt x="307771" y="350024"/>
                </a:lnTo>
                <a:lnTo>
                  <a:pt x="311505" y="353834"/>
                </a:lnTo>
                <a:lnTo>
                  <a:pt x="317030" y="355295"/>
                </a:lnTo>
                <a:lnTo>
                  <a:pt x="322148" y="353834"/>
                </a:lnTo>
                <a:lnTo>
                  <a:pt x="340931" y="372605"/>
                </a:lnTo>
                <a:lnTo>
                  <a:pt x="339458" y="377736"/>
                </a:lnTo>
                <a:lnTo>
                  <a:pt x="340944" y="383260"/>
                </a:lnTo>
                <a:lnTo>
                  <a:pt x="344754" y="386994"/>
                </a:lnTo>
                <a:lnTo>
                  <a:pt x="397560" y="439801"/>
                </a:lnTo>
                <a:lnTo>
                  <a:pt x="403809" y="444715"/>
                </a:lnTo>
                <a:lnTo>
                  <a:pt x="410984" y="447789"/>
                </a:lnTo>
                <a:lnTo>
                  <a:pt x="418719" y="448881"/>
                </a:lnTo>
                <a:lnTo>
                  <a:pt x="426605" y="447903"/>
                </a:lnTo>
                <a:lnTo>
                  <a:pt x="447916" y="426593"/>
                </a:lnTo>
                <a:lnTo>
                  <a:pt x="448894" y="41870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54" name="Google Shape;1754;p155"/>
          <p:cNvPicPr preferRelativeResize="0"/>
          <p:nvPr/>
        </p:nvPicPr>
        <p:blipFill rotWithShape="1">
          <a:blip r:embed="rId2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2807" y="4820553"/>
            <a:ext cx="88310" cy="10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55"/>
          <p:cNvPicPr preferRelativeResize="0"/>
          <p:nvPr/>
        </p:nvPicPr>
        <p:blipFill rotWithShape="1">
          <a:blip r:embed="rId2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369" y="4809884"/>
            <a:ext cx="169686" cy="167438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55"/>
          <p:cNvSpPr/>
          <p:nvPr/>
        </p:nvSpPr>
        <p:spPr>
          <a:xfrm>
            <a:off x="3199985" y="4847509"/>
            <a:ext cx="171044" cy="88700"/>
          </a:xfrm>
          <a:custGeom>
            <a:avLst/>
            <a:gdLst/>
            <a:ahLst/>
            <a:cxnLst/>
            <a:rect l="l" t="t" r="r" b="b"/>
            <a:pathLst>
              <a:path w="375920" h="194945" extrusionOk="0">
                <a:moveTo>
                  <a:pt x="278458" y="0"/>
                </a:moveTo>
                <a:lnTo>
                  <a:pt x="0" y="0"/>
                </a:lnTo>
                <a:lnTo>
                  <a:pt x="0" y="194397"/>
                </a:lnTo>
                <a:lnTo>
                  <a:pt x="278458" y="194397"/>
                </a:lnTo>
                <a:lnTo>
                  <a:pt x="316291" y="186758"/>
                </a:lnTo>
                <a:lnTo>
                  <a:pt x="347187" y="165926"/>
                </a:lnTo>
                <a:lnTo>
                  <a:pt x="368018" y="135031"/>
                </a:lnTo>
                <a:lnTo>
                  <a:pt x="375657" y="97198"/>
                </a:lnTo>
                <a:lnTo>
                  <a:pt x="368018" y="59366"/>
                </a:lnTo>
                <a:lnTo>
                  <a:pt x="347187" y="28470"/>
                </a:lnTo>
                <a:lnTo>
                  <a:pt x="316291" y="7638"/>
                </a:lnTo>
                <a:lnTo>
                  <a:pt x="278458" y="0"/>
                </a:lnTo>
                <a:close/>
              </a:path>
            </a:pathLst>
          </a:custGeom>
          <a:noFill/>
          <a:ln w="209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57" name="Google Shape;1757;p155"/>
          <p:cNvPicPr preferRelativeResize="0"/>
          <p:nvPr/>
        </p:nvPicPr>
        <p:blipFill rotWithShape="1">
          <a:blip r:embed="rId2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467" y="4867236"/>
            <a:ext cx="48966" cy="48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55"/>
          <p:cNvSpPr/>
          <p:nvPr/>
        </p:nvSpPr>
        <p:spPr>
          <a:xfrm>
            <a:off x="3221565" y="4882417"/>
            <a:ext cx="121926" cy="18780"/>
          </a:xfrm>
          <a:custGeom>
            <a:avLst/>
            <a:gdLst/>
            <a:ahLst/>
            <a:cxnLst/>
            <a:rect l="l" t="t" r="r" b="b"/>
            <a:pathLst>
              <a:path w="267970" h="41275" extrusionOk="0">
                <a:moveTo>
                  <a:pt x="43510" y="14871"/>
                </a:moveTo>
                <a:lnTo>
                  <a:pt x="37680" y="5232"/>
                </a:lnTo>
                <a:lnTo>
                  <a:pt x="27127" y="11658"/>
                </a:lnTo>
                <a:lnTo>
                  <a:pt x="27432" y="0"/>
                </a:lnTo>
                <a:lnTo>
                  <a:pt x="15976" y="0"/>
                </a:lnTo>
                <a:lnTo>
                  <a:pt x="16268" y="11658"/>
                </a:lnTo>
                <a:lnTo>
                  <a:pt x="5727" y="5232"/>
                </a:lnTo>
                <a:lnTo>
                  <a:pt x="0" y="14871"/>
                </a:lnTo>
                <a:lnTo>
                  <a:pt x="10248" y="20497"/>
                </a:lnTo>
                <a:lnTo>
                  <a:pt x="0" y="26022"/>
                </a:lnTo>
                <a:lnTo>
                  <a:pt x="5727" y="35674"/>
                </a:lnTo>
                <a:lnTo>
                  <a:pt x="16268" y="29349"/>
                </a:lnTo>
                <a:lnTo>
                  <a:pt x="15976" y="40894"/>
                </a:lnTo>
                <a:lnTo>
                  <a:pt x="27432" y="40894"/>
                </a:lnTo>
                <a:lnTo>
                  <a:pt x="27127" y="29349"/>
                </a:lnTo>
                <a:lnTo>
                  <a:pt x="37680" y="35674"/>
                </a:lnTo>
                <a:lnTo>
                  <a:pt x="43510" y="26022"/>
                </a:lnTo>
                <a:lnTo>
                  <a:pt x="33261" y="20497"/>
                </a:lnTo>
                <a:lnTo>
                  <a:pt x="43510" y="14871"/>
                </a:lnTo>
                <a:close/>
              </a:path>
              <a:path w="267970" h="41275" extrusionOk="0">
                <a:moveTo>
                  <a:pt x="118262" y="14871"/>
                </a:moveTo>
                <a:lnTo>
                  <a:pt x="112433" y="5232"/>
                </a:lnTo>
                <a:lnTo>
                  <a:pt x="101892" y="11658"/>
                </a:lnTo>
                <a:lnTo>
                  <a:pt x="102196" y="0"/>
                </a:lnTo>
                <a:lnTo>
                  <a:pt x="90728" y="0"/>
                </a:lnTo>
                <a:lnTo>
                  <a:pt x="91033" y="11658"/>
                </a:lnTo>
                <a:lnTo>
                  <a:pt x="80479" y="5232"/>
                </a:lnTo>
                <a:lnTo>
                  <a:pt x="74752" y="14871"/>
                </a:lnTo>
                <a:lnTo>
                  <a:pt x="85013" y="20497"/>
                </a:lnTo>
                <a:lnTo>
                  <a:pt x="74752" y="26022"/>
                </a:lnTo>
                <a:lnTo>
                  <a:pt x="80479" y="35674"/>
                </a:lnTo>
                <a:lnTo>
                  <a:pt x="91033" y="29349"/>
                </a:lnTo>
                <a:lnTo>
                  <a:pt x="90728" y="40894"/>
                </a:lnTo>
                <a:lnTo>
                  <a:pt x="102196" y="40894"/>
                </a:lnTo>
                <a:lnTo>
                  <a:pt x="101892" y="29349"/>
                </a:lnTo>
                <a:lnTo>
                  <a:pt x="112433" y="35674"/>
                </a:lnTo>
                <a:lnTo>
                  <a:pt x="118262" y="26022"/>
                </a:lnTo>
                <a:lnTo>
                  <a:pt x="108013" y="20497"/>
                </a:lnTo>
                <a:lnTo>
                  <a:pt x="118262" y="14871"/>
                </a:lnTo>
                <a:close/>
              </a:path>
              <a:path w="267970" h="41275" extrusionOk="0">
                <a:moveTo>
                  <a:pt x="193027" y="14871"/>
                </a:moveTo>
                <a:lnTo>
                  <a:pt x="187198" y="5232"/>
                </a:lnTo>
                <a:lnTo>
                  <a:pt x="176644" y="11658"/>
                </a:lnTo>
                <a:lnTo>
                  <a:pt x="176949" y="0"/>
                </a:lnTo>
                <a:lnTo>
                  <a:pt x="165493" y="0"/>
                </a:lnTo>
                <a:lnTo>
                  <a:pt x="165785" y="11658"/>
                </a:lnTo>
                <a:lnTo>
                  <a:pt x="155244" y="5232"/>
                </a:lnTo>
                <a:lnTo>
                  <a:pt x="149517" y="14871"/>
                </a:lnTo>
                <a:lnTo>
                  <a:pt x="159766" y="20497"/>
                </a:lnTo>
                <a:lnTo>
                  <a:pt x="149517" y="26022"/>
                </a:lnTo>
                <a:lnTo>
                  <a:pt x="155244" y="35674"/>
                </a:lnTo>
                <a:lnTo>
                  <a:pt x="165785" y="29349"/>
                </a:lnTo>
                <a:lnTo>
                  <a:pt x="165493" y="40894"/>
                </a:lnTo>
                <a:lnTo>
                  <a:pt x="176949" y="40894"/>
                </a:lnTo>
                <a:lnTo>
                  <a:pt x="176644" y="29349"/>
                </a:lnTo>
                <a:lnTo>
                  <a:pt x="187198" y="35674"/>
                </a:lnTo>
                <a:lnTo>
                  <a:pt x="193027" y="26022"/>
                </a:lnTo>
                <a:lnTo>
                  <a:pt x="182778" y="20497"/>
                </a:lnTo>
                <a:lnTo>
                  <a:pt x="193027" y="14871"/>
                </a:lnTo>
                <a:close/>
              </a:path>
              <a:path w="267970" h="41275" extrusionOk="0">
                <a:moveTo>
                  <a:pt x="267779" y="14871"/>
                </a:moveTo>
                <a:lnTo>
                  <a:pt x="261950" y="5232"/>
                </a:lnTo>
                <a:lnTo>
                  <a:pt x="251409" y="11658"/>
                </a:lnTo>
                <a:lnTo>
                  <a:pt x="251714" y="0"/>
                </a:lnTo>
                <a:lnTo>
                  <a:pt x="240258" y="0"/>
                </a:lnTo>
                <a:lnTo>
                  <a:pt x="240550" y="11658"/>
                </a:lnTo>
                <a:lnTo>
                  <a:pt x="229997" y="5232"/>
                </a:lnTo>
                <a:lnTo>
                  <a:pt x="224282" y="14871"/>
                </a:lnTo>
                <a:lnTo>
                  <a:pt x="234530" y="20497"/>
                </a:lnTo>
                <a:lnTo>
                  <a:pt x="224282" y="26022"/>
                </a:lnTo>
                <a:lnTo>
                  <a:pt x="229997" y="35674"/>
                </a:lnTo>
                <a:lnTo>
                  <a:pt x="240550" y="29349"/>
                </a:lnTo>
                <a:lnTo>
                  <a:pt x="240258" y="40894"/>
                </a:lnTo>
                <a:lnTo>
                  <a:pt x="251714" y="40894"/>
                </a:lnTo>
                <a:lnTo>
                  <a:pt x="251409" y="29349"/>
                </a:lnTo>
                <a:lnTo>
                  <a:pt x="261950" y="35674"/>
                </a:lnTo>
                <a:lnTo>
                  <a:pt x="267779" y="26022"/>
                </a:lnTo>
                <a:lnTo>
                  <a:pt x="257543" y="20497"/>
                </a:lnTo>
                <a:lnTo>
                  <a:pt x="267779" y="148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59" name="Google Shape;1759;p155"/>
          <p:cNvPicPr preferRelativeResize="0"/>
          <p:nvPr/>
        </p:nvPicPr>
        <p:blipFill rotWithShape="1">
          <a:blip r:embed="rId2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89961" y="4815714"/>
            <a:ext cx="101323" cy="15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155"/>
          <p:cNvSpPr/>
          <p:nvPr/>
        </p:nvSpPr>
        <p:spPr>
          <a:xfrm>
            <a:off x="4900093" y="4808430"/>
            <a:ext cx="140417" cy="166710"/>
          </a:xfrm>
          <a:custGeom>
            <a:avLst/>
            <a:gdLst/>
            <a:ahLst/>
            <a:cxnLst/>
            <a:rect l="l" t="t" r="r" b="b"/>
            <a:pathLst>
              <a:path w="308609" h="366395" extrusionOk="0">
                <a:moveTo>
                  <a:pt x="156168" y="0"/>
                </a:moveTo>
                <a:lnTo>
                  <a:pt x="152225" y="0"/>
                </a:lnTo>
                <a:lnTo>
                  <a:pt x="3472" y="61762"/>
                </a:lnTo>
                <a:lnTo>
                  <a:pt x="0" y="66960"/>
                </a:lnTo>
                <a:lnTo>
                  <a:pt x="0" y="143355"/>
                </a:lnTo>
                <a:lnTo>
                  <a:pt x="4770" y="190977"/>
                </a:lnTo>
                <a:lnTo>
                  <a:pt x="18573" y="235832"/>
                </a:lnTo>
                <a:lnTo>
                  <a:pt x="40643" y="276784"/>
                </a:lnTo>
                <a:lnTo>
                  <a:pt x="70215" y="312693"/>
                </a:lnTo>
                <a:lnTo>
                  <a:pt x="106524" y="342421"/>
                </a:lnTo>
                <a:lnTo>
                  <a:pt x="148804" y="364832"/>
                </a:lnTo>
                <a:lnTo>
                  <a:pt x="152277" y="366244"/>
                </a:lnTo>
                <a:lnTo>
                  <a:pt x="156147" y="366244"/>
                </a:lnTo>
                <a:lnTo>
                  <a:pt x="159609" y="364832"/>
                </a:lnTo>
                <a:lnTo>
                  <a:pt x="201890" y="342421"/>
                </a:lnTo>
                <a:lnTo>
                  <a:pt x="209610" y="336100"/>
                </a:lnTo>
                <a:lnTo>
                  <a:pt x="154212" y="336100"/>
                </a:lnTo>
                <a:lnTo>
                  <a:pt x="112327" y="311511"/>
                </a:lnTo>
                <a:lnTo>
                  <a:pt x="77564" y="278428"/>
                </a:lnTo>
                <a:lnTo>
                  <a:pt x="51179" y="238365"/>
                </a:lnTo>
                <a:lnTo>
                  <a:pt x="34427" y="192836"/>
                </a:lnTo>
                <a:lnTo>
                  <a:pt x="28564" y="143355"/>
                </a:lnTo>
                <a:lnTo>
                  <a:pt x="28564" y="82273"/>
                </a:lnTo>
                <a:lnTo>
                  <a:pt x="154212" y="30101"/>
                </a:lnTo>
                <a:lnTo>
                  <a:pt x="228686" y="30101"/>
                </a:lnTo>
                <a:lnTo>
                  <a:pt x="156168" y="0"/>
                </a:lnTo>
                <a:close/>
              </a:path>
              <a:path w="308609" h="366395" extrusionOk="0">
                <a:moveTo>
                  <a:pt x="228686" y="30101"/>
                </a:moveTo>
                <a:lnTo>
                  <a:pt x="154212" y="30101"/>
                </a:lnTo>
                <a:lnTo>
                  <a:pt x="279850" y="82273"/>
                </a:lnTo>
                <a:lnTo>
                  <a:pt x="279850" y="143355"/>
                </a:lnTo>
                <a:lnTo>
                  <a:pt x="274184" y="191889"/>
                </a:lnTo>
                <a:lnTo>
                  <a:pt x="257829" y="237136"/>
                </a:lnTo>
                <a:lnTo>
                  <a:pt x="231742" y="277390"/>
                </a:lnTo>
                <a:lnTo>
                  <a:pt x="196883" y="310947"/>
                </a:lnTo>
                <a:lnTo>
                  <a:pt x="154212" y="336100"/>
                </a:lnTo>
                <a:lnTo>
                  <a:pt x="209610" y="336100"/>
                </a:lnTo>
                <a:lnTo>
                  <a:pt x="267770" y="276784"/>
                </a:lnTo>
                <a:lnTo>
                  <a:pt x="289840" y="235832"/>
                </a:lnTo>
                <a:lnTo>
                  <a:pt x="303643" y="190977"/>
                </a:lnTo>
                <a:lnTo>
                  <a:pt x="308414" y="143355"/>
                </a:lnTo>
                <a:lnTo>
                  <a:pt x="308414" y="66960"/>
                </a:lnTo>
                <a:lnTo>
                  <a:pt x="304941" y="61762"/>
                </a:lnTo>
                <a:lnTo>
                  <a:pt x="228686" y="30101"/>
                </a:lnTo>
                <a:close/>
              </a:path>
              <a:path w="308609" h="366395" extrusionOk="0">
                <a:moveTo>
                  <a:pt x="103045" y="156105"/>
                </a:moveTo>
                <a:lnTo>
                  <a:pt x="93998" y="156105"/>
                </a:lnTo>
                <a:lnTo>
                  <a:pt x="82848" y="167265"/>
                </a:lnTo>
                <a:lnTo>
                  <a:pt x="82848" y="176302"/>
                </a:lnTo>
                <a:lnTo>
                  <a:pt x="133910" y="227354"/>
                </a:lnTo>
                <a:lnTo>
                  <a:pt x="142947" y="227354"/>
                </a:lnTo>
                <a:lnTo>
                  <a:pt x="178817" y="191489"/>
                </a:lnTo>
                <a:lnTo>
                  <a:pt x="138429" y="191489"/>
                </a:lnTo>
                <a:lnTo>
                  <a:pt x="103045" y="156105"/>
                </a:lnTo>
                <a:close/>
              </a:path>
              <a:path w="308609" h="366395" extrusionOk="0">
                <a:moveTo>
                  <a:pt x="214416" y="124539"/>
                </a:moveTo>
                <a:lnTo>
                  <a:pt x="205369" y="124539"/>
                </a:lnTo>
                <a:lnTo>
                  <a:pt x="138429" y="191489"/>
                </a:lnTo>
                <a:lnTo>
                  <a:pt x="178817" y="191489"/>
                </a:lnTo>
                <a:lnTo>
                  <a:pt x="225576" y="144736"/>
                </a:lnTo>
                <a:lnTo>
                  <a:pt x="225576" y="135699"/>
                </a:lnTo>
                <a:lnTo>
                  <a:pt x="214416" y="1245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61" name="Google Shape;1761;p155"/>
          <p:cNvPicPr preferRelativeResize="0"/>
          <p:nvPr/>
        </p:nvPicPr>
        <p:blipFill rotWithShape="1">
          <a:blip r:embed="rId2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8728" y="4901055"/>
            <a:ext cx="37356" cy="53092"/>
          </a:xfrm>
          <a:prstGeom prst="rect">
            <a:avLst/>
          </a:prstGeom>
          <a:noFill/>
          <a:ln>
            <a:noFill/>
          </a:ln>
        </p:spPr>
      </p:pic>
      <p:sp>
        <p:nvSpPr>
          <p:cNvPr id="1762" name="Google Shape;1762;p155"/>
          <p:cNvSpPr/>
          <p:nvPr/>
        </p:nvSpPr>
        <p:spPr>
          <a:xfrm>
            <a:off x="5722873" y="4798324"/>
            <a:ext cx="1202470" cy="186934"/>
          </a:xfrm>
          <a:custGeom>
            <a:avLst/>
            <a:gdLst/>
            <a:ahLst/>
            <a:cxnLst/>
            <a:rect l="l" t="t" r="r" b="b"/>
            <a:pathLst>
              <a:path w="2334894" h="410845" extrusionOk="0">
                <a:moveTo>
                  <a:pt x="130060" y="266966"/>
                </a:moveTo>
                <a:lnTo>
                  <a:pt x="95834" y="266966"/>
                </a:lnTo>
                <a:lnTo>
                  <a:pt x="95834" y="280657"/>
                </a:lnTo>
                <a:lnTo>
                  <a:pt x="130060" y="280657"/>
                </a:lnTo>
                <a:lnTo>
                  <a:pt x="130060" y="266966"/>
                </a:lnTo>
                <a:close/>
              </a:path>
              <a:path w="2334894" h="410845" extrusionOk="0">
                <a:moveTo>
                  <a:pt x="177965" y="266966"/>
                </a:moveTo>
                <a:lnTo>
                  <a:pt x="157429" y="266966"/>
                </a:lnTo>
                <a:lnTo>
                  <a:pt x="157429" y="280657"/>
                </a:lnTo>
                <a:lnTo>
                  <a:pt x="177965" y="280657"/>
                </a:lnTo>
                <a:lnTo>
                  <a:pt x="177965" y="266966"/>
                </a:lnTo>
                <a:close/>
              </a:path>
              <a:path w="2334894" h="410845" extrusionOk="0">
                <a:moveTo>
                  <a:pt x="177965" y="232727"/>
                </a:moveTo>
                <a:lnTo>
                  <a:pt x="95834" y="232727"/>
                </a:lnTo>
                <a:lnTo>
                  <a:pt x="95834" y="246418"/>
                </a:lnTo>
                <a:lnTo>
                  <a:pt x="177965" y="246418"/>
                </a:lnTo>
                <a:lnTo>
                  <a:pt x="177965" y="232727"/>
                </a:lnTo>
                <a:close/>
              </a:path>
              <a:path w="2334894" h="410845" extrusionOk="0">
                <a:moveTo>
                  <a:pt x="246418" y="150596"/>
                </a:moveTo>
                <a:lnTo>
                  <a:pt x="95834" y="150596"/>
                </a:lnTo>
                <a:lnTo>
                  <a:pt x="95834" y="164287"/>
                </a:lnTo>
                <a:lnTo>
                  <a:pt x="246418" y="164287"/>
                </a:lnTo>
                <a:lnTo>
                  <a:pt x="246418" y="150596"/>
                </a:lnTo>
                <a:close/>
              </a:path>
              <a:path w="2334894" h="410845" extrusionOk="0">
                <a:moveTo>
                  <a:pt x="246418" y="68453"/>
                </a:moveTo>
                <a:lnTo>
                  <a:pt x="157429" y="68453"/>
                </a:lnTo>
                <a:lnTo>
                  <a:pt x="157429" y="82143"/>
                </a:lnTo>
                <a:lnTo>
                  <a:pt x="246418" y="82143"/>
                </a:lnTo>
                <a:lnTo>
                  <a:pt x="246418" y="68453"/>
                </a:lnTo>
                <a:close/>
              </a:path>
              <a:path w="2334894" h="410845" extrusionOk="0">
                <a:moveTo>
                  <a:pt x="314871" y="191668"/>
                </a:moveTo>
                <a:lnTo>
                  <a:pt x="95834" y="191668"/>
                </a:lnTo>
                <a:lnTo>
                  <a:pt x="95834" y="205359"/>
                </a:lnTo>
                <a:lnTo>
                  <a:pt x="314871" y="205359"/>
                </a:lnTo>
                <a:lnTo>
                  <a:pt x="314871" y="191668"/>
                </a:lnTo>
                <a:close/>
              </a:path>
              <a:path w="2334894" h="410845" extrusionOk="0">
                <a:moveTo>
                  <a:pt x="314871" y="150596"/>
                </a:moveTo>
                <a:lnTo>
                  <a:pt x="273799" y="150596"/>
                </a:lnTo>
                <a:lnTo>
                  <a:pt x="273799" y="164287"/>
                </a:lnTo>
                <a:lnTo>
                  <a:pt x="314871" y="164287"/>
                </a:lnTo>
                <a:lnTo>
                  <a:pt x="314871" y="150596"/>
                </a:lnTo>
                <a:close/>
              </a:path>
              <a:path w="2334894" h="410845" extrusionOk="0">
                <a:moveTo>
                  <a:pt x="314871" y="109524"/>
                </a:moveTo>
                <a:lnTo>
                  <a:pt x="95834" y="109524"/>
                </a:lnTo>
                <a:lnTo>
                  <a:pt x="95834" y="123215"/>
                </a:lnTo>
                <a:lnTo>
                  <a:pt x="314871" y="123215"/>
                </a:lnTo>
                <a:lnTo>
                  <a:pt x="314871" y="109524"/>
                </a:lnTo>
                <a:close/>
              </a:path>
              <a:path w="2334894" h="410845" extrusionOk="0">
                <a:moveTo>
                  <a:pt x="410692" y="34226"/>
                </a:moveTo>
                <a:lnTo>
                  <a:pt x="408000" y="20916"/>
                </a:lnTo>
                <a:lnTo>
                  <a:pt x="403123" y="13690"/>
                </a:lnTo>
                <a:lnTo>
                  <a:pt x="400672" y="10033"/>
                </a:lnTo>
                <a:lnTo>
                  <a:pt x="397014" y="7569"/>
                </a:lnTo>
                <a:lnTo>
                  <a:pt x="397014" y="34226"/>
                </a:lnTo>
                <a:lnTo>
                  <a:pt x="397014" y="41071"/>
                </a:lnTo>
                <a:lnTo>
                  <a:pt x="355942" y="41071"/>
                </a:lnTo>
                <a:lnTo>
                  <a:pt x="355942" y="34226"/>
                </a:lnTo>
                <a:lnTo>
                  <a:pt x="357568" y="26238"/>
                </a:lnTo>
                <a:lnTo>
                  <a:pt x="361975" y="19710"/>
                </a:lnTo>
                <a:lnTo>
                  <a:pt x="368503" y="15303"/>
                </a:lnTo>
                <a:lnTo>
                  <a:pt x="376478" y="13690"/>
                </a:lnTo>
                <a:lnTo>
                  <a:pt x="384467" y="15303"/>
                </a:lnTo>
                <a:lnTo>
                  <a:pt x="390994" y="19710"/>
                </a:lnTo>
                <a:lnTo>
                  <a:pt x="395401" y="26238"/>
                </a:lnTo>
                <a:lnTo>
                  <a:pt x="397014" y="34226"/>
                </a:lnTo>
                <a:lnTo>
                  <a:pt x="397014" y="7569"/>
                </a:lnTo>
                <a:lnTo>
                  <a:pt x="389788" y="2692"/>
                </a:lnTo>
                <a:lnTo>
                  <a:pt x="381215" y="965"/>
                </a:lnTo>
                <a:lnTo>
                  <a:pt x="380263" y="0"/>
                </a:lnTo>
                <a:lnTo>
                  <a:pt x="376478" y="0"/>
                </a:lnTo>
                <a:lnTo>
                  <a:pt x="349110" y="0"/>
                </a:lnTo>
                <a:lnTo>
                  <a:pt x="349110" y="13690"/>
                </a:lnTo>
                <a:lnTo>
                  <a:pt x="344805" y="19405"/>
                </a:lnTo>
                <a:lnTo>
                  <a:pt x="342252" y="26530"/>
                </a:lnTo>
                <a:lnTo>
                  <a:pt x="342252" y="34226"/>
                </a:lnTo>
                <a:lnTo>
                  <a:pt x="342252" y="51701"/>
                </a:lnTo>
                <a:lnTo>
                  <a:pt x="342252" y="376478"/>
                </a:lnTo>
                <a:lnTo>
                  <a:pt x="340639" y="384467"/>
                </a:lnTo>
                <a:lnTo>
                  <a:pt x="336232" y="390994"/>
                </a:lnTo>
                <a:lnTo>
                  <a:pt x="329704" y="395389"/>
                </a:lnTo>
                <a:lnTo>
                  <a:pt x="321716" y="397014"/>
                </a:lnTo>
                <a:lnTo>
                  <a:pt x="313728" y="395389"/>
                </a:lnTo>
                <a:lnTo>
                  <a:pt x="307200" y="390994"/>
                </a:lnTo>
                <a:lnTo>
                  <a:pt x="302793" y="384467"/>
                </a:lnTo>
                <a:lnTo>
                  <a:pt x="301167" y="376478"/>
                </a:lnTo>
                <a:lnTo>
                  <a:pt x="301167" y="369633"/>
                </a:lnTo>
                <a:lnTo>
                  <a:pt x="301167" y="359003"/>
                </a:lnTo>
                <a:lnTo>
                  <a:pt x="298119" y="355942"/>
                </a:lnTo>
                <a:lnTo>
                  <a:pt x="294347" y="355942"/>
                </a:lnTo>
                <a:lnTo>
                  <a:pt x="294347" y="397014"/>
                </a:lnTo>
                <a:lnTo>
                  <a:pt x="61607" y="397014"/>
                </a:lnTo>
                <a:lnTo>
                  <a:pt x="34213" y="397014"/>
                </a:lnTo>
                <a:lnTo>
                  <a:pt x="26238" y="395389"/>
                </a:lnTo>
                <a:lnTo>
                  <a:pt x="19710" y="390994"/>
                </a:lnTo>
                <a:lnTo>
                  <a:pt x="15303" y="384467"/>
                </a:lnTo>
                <a:lnTo>
                  <a:pt x="13690" y="376478"/>
                </a:lnTo>
                <a:lnTo>
                  <a:pt x="13690" y="369633"/>
                </a:lnTo>
                <a:lnTo>
                  <a:pt x="287489" y="369633"/>
                </a:lnTo>
                <a:lnTo>
                  <a:pt x="287591" y="384467"/>
                </a:lnTo>
                <a:lnTo>
                  <a:pt x="290042" y="391287"/>
                </a:lnTo>
                <a:lnTo>
                  <a:pt x="294347" y="397014"/>
                </a:lnTo>
                <a:lnTo>
                  <a:pt x="294347" y="355942"/>
                </a:lnTo>
                <a:lnTo>
                  <a:pt x="68453" y="355942"/>
                </a:lnTo>
                <a:lnTo>
                  <a:pt x="68453" y="34226"/>
                </a:lnTo>
                <a:lnTo>
                  <a:pt x="70065" y="26238"/>
                </a:lnTo>
                <a:lnTo>
                  <a:pt x="74472" y="19710"/>
                </a:lnTo>
                <a:lnTo>
                  <a:pt x="81000" y="15303"/>
                </a:lnTo>
                <a:lnTo>
                  <a:pt x="88988" y="13690"/>
                </a:lnTo>
                <a:lnTo>
                  <a:pt x="349110" y="13690"/>
                </a:lnTo>
                <a:lnTo>
                  <a:pt x="349110" y="0"/>
                </a:lnTo>
                <a:lnTo>
                  <a:pt x="88988" y="0"/>
                </a:lnTo>
                <a:lnTo>
                  <a:pt x="75679" y="2692"/>
                </a:lnTo>
                <a:lnTo>
                  <a:pt x="64795" y="10033"/>
                </a:lnTo>
                <a:lnTo>
                  <a:pt x="57454" y="20916"/>
                </a:lnTo>
                <a:lnTo>
                  <a:pt x="54762" y="34226"/>
                </a:lnTo>
                <a:lnTo>
                  <a:pt x="54762" y="355942"/>
                </a:lnTo>
                <a:lnTo>
                  <a:pt x="3060" y="355942"/>
                </a:lnTo>
                <a:lnTo>
                  <a:pt x="0" y="359003"/>
                </a:lnTo>
                <a:lnTo>
                  <a:pt x="0" y="376478"/>
                </a:lnTo>
                <a:lnTo>
                  <a:pt x="2692" y="389788"/>
                </a:lnTo>
                <a:lnTo>
                  <a:pt x="10033" y="400672"/>
                </a:lnTo>
                <a:lnTo>
                  <a:pt x="20916" y="408012"/>
                </a:lnTo>
                <a:lnTo>
                  <a:pt x="34213" y="410705"/>
                </a:lnTo>
                <a:lnTo>
                  <a:pt x="61607" y="410705"/>
                </a:lnTo>
                <a:lnTo>
                  <a:pt x="321716" y="410705"/>
                </a:lnTo>
                <a:lnTo>
                  <a:pt x="325501" y="410705"/>
                </a:lnTo>
                <a:lnTo>
                  <a:pt x="326453" y="409752"/>
                </a:lnTo>
                <a:lnTo>
                  <a:pt x="335026" y="408012"/>
                </a:lnTo>
                <a:lnTo>
                  <a:pt x="345909" y="400659"/>
                </a:lnTo>
                <a:lnTo>
                  <a:pt x="353250" y="389788"/>
                </a:lnTo>
                <a:lnTo>
                  <a:pt x="355942" y="376478"/>
                </a:lnTo>
                <a:lnTo>
                  <a:pt x="355942" y="54762"/>
                </a:lnTo>
                <a:lnTo>
                  <a:pt x="407644" y="54762"/>
                </a:lnTo>
                <a:lnTo>
                  <a:pt x="410692" y="51701"/>
                </a:lnTo>
                <a:lnTo>
                  <a:pt x="410692" y="41071"/>
                </a:lnTo>
                <a:lnTo>
                  <a:pt x="410692" y="34226"/>
                </a:lnTo>
                <a:close/>
              </a:path>
              <a:path w="2334894" h="410845" extrusionOk="0">
                <a:moveTo>
                  <a:pt x="2334895" y="103403"/>
                </a:moveTo>
                <a:lnTo>
                  <a:pt x="2330577" y="81140"/>
                </a:lnTo>
                <a:lnTo>
                  <a:pt x="2319553" y="64516"/>
                </a:lnTo>
                <a:lnTo>
                  <a:pt x="2319553" y="99796"/>
                </a:lnTo>
                <a:lnTo>
                  <a:pt x="2318220" y="114744"/>
                </a:lnTo>
                <a:lnTo>
                  <a:pt x="2311768" y="128612"/>
                </a:lnTo>
                <a:lnTo>
                  <a:pt x="2301938" y="118783"/>
                </a:lnTo>
                <a:lnTo>
                  <a:pt x="2280526" y="97358"/>
                </a:lnTo>
                <a:lnTo>
                  <a:pt x="2269667" y="86499"/>
                </a:lnTo>
                <a:lnTo>
                  <a:pt x="2269667" y="108013"/>
                </a:lnTo>
                <a:lnTo>
                  <a:pt x="2258377" y="119316"/>
                </a:lnTo>
                <a:lnTo>
                  <a:pt x="2257082" y="117970"/>
                </a:lnTo>
                <a:lnTo>
                  <a:pt x="2253831" y="114744"/>
                </a:lnTo>
                <a:lnTo>
                  <a:pt x="2250706" y="111848"/>
                </a:lnTo>
                <a:lnTo>
                  <a:pt x="2247366" y="109004"/>
                </a:lnTo>
                <a:lnTo>
                  <a:pt x="2256777" y="99593"/>
                </a:lnTo>
                <a:lnTo>
                  <a:pt x="2259012" y="97358"/>
                </a:lnTo>
                <a:lnTo>
                  <a:pt x="2269667" y="108013"/>
                </a:lnTo>
                <a:lnTo>
                  <a:pt x="2269667" y="86499"/>
                </a:lnTo>
                <a:lnTo>
                  <a:pt x="2237994" y="54825"/>
                </a:lnTo>
                <a:lnTo>
                  <a:pt x="2243734" y="51409"/>
                </a:lnTo>
                <a:lnTo>
                  <a:pt x="2249919" y="48933"/>
                </a:lnTo>
                <a:lnTo>
                  <a:pt x="2256434" y="47409"/>
                </a:lnTo>
                <a:lnTo>
                  <a:pt x="2263216" y="46888"/>
                </a:lnTo>
                <a:lnTo>
                  <a:pt x="2271852" y="47739"/>
                </a:lnTo>
                <a:lnTo>
                  <a:pt x="2306853" y="72351"/>
                </a:lnTo>
                <a:lnTo>
                  <a:pt x="2319553" y="99796"/>
                </a:lnTo>
                <a:lnTo>
                  <a:pt x="2319553" y="64516"/>
                </a:lnTo>
                <a:lnTo>
                  <a:pt x="2285847" y="36156"/>
                </a:lnTo>
                <a:lnTo>
                  <a:pt x="2263216" y="31686"/>
                </a:lnTo>
                <a:lnTo>
                  <a:pt x="2251583" y="32816"/>
                </a:lnTo>
                <a:lnTo>
                  <a:pt x="2240572" y="36156"/>
                </a:lnTo>
                <a:lnTo>
                  <a:pt x="2230424" y="41579"/>
                </a:lnTo>
                <a:lnTo>
                  <a:pt x="2221407" y="48996"/>
                </a:lnTo>
                <a:lnTo>
                  <a:pt x="2218436" y="51968"/>
                </a:lnTo>
                <a:lnTo>
                  <a:pt x="2218436" y="56781"/>
                </a:lnTo>
                <a:lnTo>
                  <a:pt x="2248255" y="86601"/>
                </a:lnTo>
                <a:lnTo>
                  <a:pt x="2235276" y="99593"/>
                </a:lnTo>
                <a:lnTo>
                  <a:pt x="2215286" y="87515"/>
                </a:lnTo>
                <a:lnTo>
                  <a:pt x="2208860" y="84797"/>
                </a:lnTo>
                <a:lnTo>
                  <a:pt x="2193874" y="78447"/>
                </a:lnTo>
                <a:lnTo>
                  <a:pt x="2171306" y="72491"/>
                </a:lnTo>
                <a:lnTo>
                  <a:pt x="2147862" y="69761"/>
                </a:lnTo>
                <a:lnTo>
                  <a:pt x="2147862" y="56299"/>
                </a:lnTo>
                <a:lnTo>
                  <a:pt x="2164029" y="56299"/>
                </a:lnTo>
                <a:lnTo>
                  <a:pt x="2172906" y="54508"/>
                </a:lnTo>
                <a:lnTo>
                  <a:pt x="2180158" y="49618"/>
                </a:lnTo>
                <a:lnTo>
                  <a:pt x="2185047" y="42367"/>
                </a:lnTo>
                <a:lnTo>
                  <a:pt x="2185314" y="41097"/>
                </a:lnTo>
                <a:lnTo>
                  <a:pt x="2186851" y="33489"/>
                </a:lnTo>
                <a:lnTo>
                  <a:pt x="2185301" y="25895"/>
                </a:lnTo>
                <a:lnTo>
                  <a:pt x="2185047" y="24625"/>
                </a:lnTo>
                <a:lnTo>
                  <a:pt x="2180158" y="17373"/>
                </a:lnTo>
                <a:lnTo>
                  <a:pt x="2172906" y="12484"/>
                </a:lnTo>
                <a:lnTo>
                  <a:pt x="2171636" y="12230"/>
                </a:lnTo>
                <a:lnTo>
                  <a:pt x="2171636" y="29298"/>
                </a:lnTo>
                <a:lnTo>
                  <a:pt x="2171636" y="37693"/>
                </a:lnTo>
                <a:lnTo>
                  <a:pt x="2168233" y="41097"/>
                </a:lnTo>
                <a:lnTo>
                  <a:pt x="2112289" y="41097"/>
                </a:lnTo>
                <a:lnTo>
                  <a:pt x="2108885" y="37693"/>
                </a:lnTo>
                <a:lnTo>
                  <a:pt x="2108885" y="29298"/>
                </a:lnTo>
                <a:lnTo>
                  <a:pt x="2112289" y="25895"/>
                </a:lnTo>
                <a:lnTo>
                  <a:pt x="2168233" y="25895"/>
                </a:lnTo>
                <a:lnTo>
                  <a:pt x="2171636" y="29298"/>
                </a:lnTo>
                <a:lnTo>
                  <a:pt x="2171636" y="12230"/>
                </a:lnTo>
                <a:lnTo>
                  <a:pt x="2164029" y="10693"/>
                </a:lnTo>
                <a:lnTo>
                  <a:pt x="2116480" y="10693"/>
                </a:lnTo>
                <a:lnTo>
                  <a:pt x="2107615" y="12484"/>
                </a:lnTo>
                <a:lnTo>
                  <a:pt x="2100364" y="17373"/>
                </a:lnTo>
                <a:lnTo>
                  <a:pt x="2095474" y="24625"/>
                </a:lnTo>
                <a:lnTo>
                  <a:pt x="2093671" y="33489"/>
                </a:lnTo>
                <a:lnTo>
                  <a:pt x="2095474" y="42367"/>
                </a:lnTo>
                <a:lnTo>
                  <a:pt x="2100364" y="49618"/>
                </a:lnTo>
                <a:lnTo>
                  <a:pt x="2107615" y="54508"/>
                </a:lnTo>
                <a:lnTo>
                  <a:pt x="2116480" y="56299"/>
                </a:lnTo>
                <a:lnTo>
                  <a:pt x="2132660" y="56299"/>
                </a:lnTo>
                <a:lnTo>
                  <a:pt x="2132660" y="69761"/>
                </a:lnTo>
                <a:lnTo>
                  <a:pt x="2109216" y="72491"/>
                </a:lnTo>
                <a:lnTo>
                  <a:pt x="2086660" y="78447"/>
                </a:lnTo>
                <a:lnTo>
                  <a:pt x="2065248" y="87515"/>
                </a:lnTo>
                <a:lnTo>
                  <a:pt x="2045258" y="99593"/>
                </a:lnTo>
                <a:lnTo>
                  <a:pt x="2043023" y="97358"/>
                </a:lnTo>
                <a:lnTo>
                  <a:pt x="2033155" y="87490"/>
                </a:lnTo>
                <a:lnTo>
                  <a:pt x="2033155" y="109004"/>
                </a:lnTo>
                <a:lnTo>
                  <a:pt x="2029815" y="111848"/>
                </a:lnTo>
                <a:lnTo>
                  <a:pt x="2026577" y="114846"/>
                </a:lnTo>
                <a:lnTo>
                  <a:pt x="2022144" y="119303"/>
                </a:lnTo>
                <a:lnTo>
                  <a:pt x="2021624" y="118783"/>
                </a:lnTo>
                <a:lnTo>
                  <a:pt x="2010854" y="108013"/>
                </a:lnTo>
                <a:lnTo>
                  <a:pt x="2021509" y="97358"/>
                </a:lnTo>
                <a:lnTo>
                  <a:pt x="2033155" y="109004"/>
                </a:lnTo>
                <a:lnTo>
                  <a:pt x="2033155" y="87490"/>
                </a:lnTo>
                <a:lnTo>
                  <a:pt x="2032266" y="86601"/>
                </a:lnTo>
                <a:lnTo>
                  <a:pt x="2062086" y="56781"/>
                </a:lnTo>
                <a:lnTo>
                  <a:pt x="2062086" y="51968"/>
                </a:lnTo>
                <a:lnTo>
                  <a:pt x="2059000" y="48882"/>
                </a:lnTo>
                <a:lnTo>
                  <a:pt x="2056574" y="46901"/>
                </a:lnTo>
                <a:lnTo>
                  <a:pt x="2050097" y="41579"/>
                </a:lnTo>
                <a:lnTo>
                  <a:pt x="2042528" y="37541"/>
                </a:lnTo>
                <a:lnTo>
                  <a:pt x="2042528" y="54838"/>
                </a:lnTo>
                <a:lnTo>
                  <a:pt x="1968754" y="128612"/>
                </a:lnTo>
                <a:lnTo>
                  <a:pt x="1965325" y="122859"/>
                </a:lnTo>
                <a:lnTo>
                  <a:pt x="1962835" y="116687"/>
                </a:lnTo>
                <a:lnTo>
                  <a:pt x="1961311" y="110172"/>
                </a:lnTo>
                <a:lnTo>
                  <a:pt x="1960803" y="103403"/>
                </a:lnTo>
                <a:lnTo>
                  <a:pt x="1961642" y="94767"/>
                </a:lnTo>
                <a:lnTo>
                  <a:pt x="1986267" y="59753"/>
                </a:lnTo>
                <a:lnTo>
                  <a:pt x="2017318" y="46901"/>
                </a:lnTo>
                <a:lnTo>
                  <a:pt x="2023973" y="47409"/>
                </a:lnTo>
                <a:lnTo>
                  <a:pt x="2030412" y="48882"/>
                </a:lnTo>
                <a:lnTo>
                  <a:pt x="2036660" y="51371"/>
                </a:lnTo>
                <a:lnTo>
                  <a:pt x="2042528" y="54838"/>
                </a:lnTo>
                <a:lnTo>
                  <a:pt x="2042528" y="37541"/>
                </a:lnTo>
                <a:lnTo>
                  <a:pt x="2039950" y="36156"/>
                </a:lnTo>
                <a:lnTo>
                  <a:pt x="2028939" y="32816"/>
                </a:lnTo>
                <a:lnTo>
                  <a:pt x="2017318" y="31686"/>
                </a:lnTo>
                <a:lnTo>
                  <a:pt x="2005698" y="32816"/>
                </a:lnTo>
                <a:lnTo>
                  <a:pt x="1962912" y="61595"/>
                </a:lnTo>
                <a:lnTo>
                  <a:pt x="1945589" y="103403"/>
                </a:lnTo>
                <a:lnTo>
                  <a:pt x="1946732" y="115023"/>
                </a:lnTo>
                <a:lnTo>
                  <a:pt x="1966264" y="147434"/>
                </a:lnTo>
                <a:lnTo>
                  <a:pt x="1970303" y="147434"/>
                </a:lnTo>
                <a:lnTo>
                  <a:pt x="1972246" y="146634"/>
                </a:lnTo>
                <a:lnTo>
                  <a:pt x="1990267" y="128612"/>
                </a:lnTo>
                <a:lnTo>
                  <a:pt x="2000110" y="118783"/>
                </a:lnTo>
                <a:lnTo>
                  <a:pt x="2011984" y="130657"/>
                </a:lnTo>
                <a:lnTo>
                  <a:pt x="1996122" y="153924"/>
                </a:lnTo>
                <a:lnTo>
                  <a:pt x="1984552" y="179336"/>
                </a:lnTo>
                <a:lnTo>
                  <a:pt x="1977466" y="206463"/>
                </a:lnTo>
                <a:lnTo>
                  <a:pt x="1975053" y="234797"/>
                </a:lnTo>
                <a:lnTo>
                  <a:pt x="1977390" y="262699"/>
                </a:lnTo>
                <a:lnTo>
                  <a:pt x="1984260" y="289433"/>
                </a:lnTo>
                <a:lnTo>
                  <a:pt x="1995500" y="314540"/>
                </a:lnTo>
                <a:lnTo>
                  <a:pt x="2010892" y="337566"/>
                </a:lnTo>
                <a:lnTo>
                  <a:pt x="1979053" y="390232"/>
                </a:lnTo>
                <a:lnTo>
                  <a:pt x="1979053" y="394385"/>
                </a:lnTo>
                <a:lnTo>
                  <a:pt x="1979866" y="396328"/>
                </a:lnTo>
                <a:lnTo>
                  <a:pt x="1983549" y="399999"/>
                </a:lnTo>
                <a:lnTo>
                  <a:pt x="1990801" y="400024"/>
                </a:lnTo>
                <a:lnTo>
                  <a:pt x="2015261" y="399961"/>
                </a:lnTo>
                <a:lnTo>
                  <a:pt x="2017369" y="398970"/>
                </a:lnTo>
                <a:lnTo>
                  <a:pt x="2029409" y="384797"/>
                </a:lnTo>
                <a:lnTo>
                  <a:pt x="2043226" y="368528"/>
                </a:lnTo>
                <a:lnTo>
                  <a:pt x="2065248" y="382066"/>
                </a:lnTo>
                <a:lnTo>
                  <a:pt x="2088997" y="391922"/>
                </a:lnTo>
                <a:lnTo>
                  <a:pt x="2114131" y="397954"/>
                </a:lnTo>
                <a:lnTo>
                  <a:pt x="2140254" y="399999"/>
                </a:lnTo>
                <a:lnTo>
                  <a:pt x="2166391" y="397954"/>
                </a:lnTo>
                <a:lnTo>
                  <a:pt x="2191524" y="391922"/>
                </a:lnTo>
                <a:lnTo>
                  <a:pt x="2208720" y="384797"/>
                </a:lnTo>
                <a:lnTo>
                  <a:pt x="2215286" y="382066"/>
                </a:lnTo>
                <a:lnTo>
                  <a:pt x="2237308" y="368528"/>
                </a:lnTo>
                <a:lnTo>
                  <a:pt x="2263152" y="398970"/>
                </a:lnTo>
                <a:lnTo>
                  <a:pt x="2265261" y="399961"/>
                </a:lnTo>
                <a:lnTo>
                  <a:pt x="2285060" y="400024"/>
                </a:lnTo>
                <a:lnTo>
                  <a:pt x="2296972" y="399999"/>
                </a:lnTo>
                <a:lnTo>
                  <a:pt x="2300668" y="396328"/>
                </a:lnTo>
                <a:lnTo>
                  <a:pt x="2301468" y="394385"/>
                </a:lnTo>
                <a:lnTo>
                  <a:pt x="2301468" y="390232"/>
                </a:lnTo>
                <a:lnTo>
                  <a:pt x="2298192" y="384797"/>
                </a:lnTo>
                <a:lnTo>
                  <a:pt x="2280437" y="355447"/>
                </a:lnTo>
                <a:lnTo>
                  <a:pt x="2280437" y="384797"/>
                </a:lnTo>
                <a:lnTo>
                  <a:pt x="2271039" y="384771"/>
                </a:lnTo>
                <a:lnTo>
                  <a:pt x="2257247" y="368528"/>
                </a:lnTo>
                <a:lnTo>
                  <a:pt x="2249170" y="359016"/>
                </a:lnTo>
                <a:lnTo>
                  <a:pt x="2251875" y="356641"/>
                </a:lnTo>
                <a:lnTo>
                  <a:pt x="2254504" y="354177"/>
                </a:lnTo>
                <a:lnTo>
                  <a:pt x="2259101" y="349542"/>
                </a:lnTo>
                <a:lnTo>
                  <a:pt x="2280437" y="384797"/>
                </a:lnTo>
                <a:lnTo>
                  <a:pt x="2280437" y="355447"/>
                </a:lnTo>
                <a:lnTo>
                  <a:pt x="2276868" y="349542"/>
                </a:lnTo>
                <a:lnTo>
                  <a:pt x="2269629" y="337566"/>
                </a:lnTo>
                <a:lnTo>
                  <a:pt x="2285022" y="314540"/>
                </a:lnTo>
                <a:lnTo>
                  <a:pt x="2296261" y="289433"/>
                </a:lnTo>
                <a:lnTo>
                  <a:pt x="2303132" y="262699"/>
                </a:lnTo>
                <a:lnTo>
                  <a:pt x="2305469" y="234797"/>
                </a:lnTo>
                <a:lnTo>
                  <a:pt x="2303056" y="206463"/>
                </a:lnTo>
                <a:lnTo>
                  <a:pt x="2295969" y="179336"/>
                </a:lnTo>
                <a:lnTo>
                  <a:pt x="2290254" y="166789"/>
                </a:lnTo>
                <a:lnTo>
                  <a:pt x="2290254" y="234797"/>
                </a:lnTo>
                <a:lnTo>
                  <a:pt x="2282596" y="282155"/>
                </a:lnTo>
                <a:lnTo>
                  <a:pt x="2261285" y="323329"/>
                </a:lnTo>
                <a:lnTo>
                  <a:pt x="2228786" y="355815"/>
                </a:lnTo>
                <a:lnTo>
                  <a:pt x="2187625" y="377126"/>
                </a:lnTo>
                <a:lnTo>
                  <a:pt x="2140254" y="384797"/>
                </a:lnTo>
                <a:lnTo>
                  <a:pt x="2092896" y="377126"/>
                </a:lnTo>
                <a:lnTo>
                  <a:pt x="2076284" y="368528"/>
                </a:lnTo>
                <a:lnTo>
                  <a:pt x="2051735" y="355815"/>
                </a:lnTo>
                <a:lnTo>
                  <a:pt x="2045462" y="349542"/>
                </a:lnTo>
                <a:lnTo>
                  <a:pt x="2031352" y="335445"/>
                </a:lnTo>
                <a:lnTo>
                  <a:pt x="2031352" y="359016"/>
                </a:lnTo>
                <a:lnTo>
                  <a:pt x="2009482" y="384771"/>
                </a:lnTo>
                <a:lnTo>
                  <a:pt x="2000084" y="384797"/>
                </a:lnTo>
                <a:lnTo>
                  <a:pt x="2021420" y="349542"/>
                </a:lnTo>
                <a:lnTo>
                  <a:pt x="2023452" y="351612"/>
                </a:lnTo>
                <a:lnTo>
                  <a:pt x="2026018" y="354177"/>
                </a:lnTo>
                <a:lnTo>
                  <a:pt x="2028647" y="356641"/>
                </a:lnTo>
                <a:lnTo>
                  <a:pt x="2031352" y="359016"/>
                </a:lnTo>
                <a:lnTo>
                  <a:pt x="2031352" y="335445"/>
                </a:lnTo>
                <a:lnTo>
                  <a:pt x="2019236" y="323329"/>
                </a:lnTo>
                <a:lnTo>
                  <a:pt x="1997925" y="282155"/>
                </a:lnTo>
                <a:lnTo>
                  <a:pt x="1990267" y="234797"/>
                </a:lnTo>
                <a:lnTo>
                  <a:pt x="1997925" y="187439"/>
                </a:lnTo>
                <a:lnTo>
                  <a:pt x="2019236" y="146265"/>
                </a:lnTo>
                <a:lnTo>
                  <a:pt x="2046211" y="119303"/>
                </a:lnTo>
                <a:lnTo>
                  <a:pt x="2051735" y="113779"/>
                </a:lnTo>
                <a:lnTo>
                  <a:pt x="2079117" y="99593"/>
                </a:lnTo>
                <a:lnTo>
                  <a:pt x="2092896" y="92456"/>
                </a:lnTo>
                <a:lnTo>
                  <a:pt x="2140254" y="84797"/>
                </a:lnTo>
                <a:lnTo>
                  <a:pt x="2187625" y="92456"/>
                </a:lnTo>
                <a:lnTo>
                  <a:pt x="2228786" y="113779"/>
                </a:lnTo>
                <a:lnTo>
                  <a:pt x="2261285" y="146265"/>
                </a:lnTo>
                <a:lnTo>
                  <a:pt x="2282596" y="187439"/>
                </a:lnTo>
                <a:lnTo>
                  <a:pt x="2290254" y="234797"/>
                </a:lnTo>
                <a:lnTo>
                  <a:pt x="2290254" y="166789"/>
                </a:lnTo>
                <a:lnTo>
                  <a:pt x="2284399" y="153924"/>
                </a:lnTo>
                <a:lnTo>
                  <a:pt x="2268537" y="130657"/>
                </a:lnTo>
                <a:lnTo>
                  <a:pt x="2279891" y="119316"/>
                </a:lnTo>
                <a:lnTo>
                  <a:pt x="2280424" y="118783"/>
                </a:lnTo>
                <a:lnTo>
                  <a:pt x="2308288" y="146634"/>
                </a:lnTo>
                <a:lnTo>
                  <a:pt x="2310219" y="147434"/>
                </a:lnTo>
                <a:lnTo>
                  <a:pt x="2314257" y="147434"/>
                </a:lnTo>
                <a:lnTo>
                  <a:pt x="2316188" y="146634"/>
                </a:lnTo>
                <a:lnTo>
                  <a:pt x="2317623" y="145211"/>
                </a:lnTo>
                <a:lnTo>
                  <a:pt x="2328621" y="128612"/>
                </a:lnTo>
                <a:lnTo>
                  <a:pt x="2330577" y="125666"/>
                </a:lnTo>
                <a:lnTo>
                  <a:pt x="2334895" y="10340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3" name="Google Shape;1763;p155"/>
          <p:cNvSpPr/>
          <p:nvPr/>
        </p:nvSpPr>
        <p:spPr>
          <a:xfrm>
            <a:off x="2160605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4" name="Google Shape;1764;p155"/>
          <p:cNvSpPr/>
          <p:nvPr/>
        </p:nvSpPr>
        <p:spPr>
          <a:xfrm>
            <a:off x="3088847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5" name="Google Shape;1765;p155"/>
          <p:cNvSpPr/>
          <p:nvPr/>
        </p:nvSpPr>
        <p:spPr>
          <a:xfrm>
            <a:off x="3903988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6" name="Google Shape;1766;p155"/>
          <p:cNvSpPr/>
          <p:nvPr/>
        </p:nvSpPr>
        <p:spPr>
          <a:xfrm>
            <a:off x="4769507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7" name="Google Shape;1767;p155"/>
          <p:cNvSpPr/>
          <p:nvPr/>
        </p:nvSpPr>
        <p:spPr>
          <a:xfrm>
            <a:off x="5627238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68" name="Google Shape;1768;p155"/>
          <p:cNvSpPr/>
          <p:nvPr/>
        </p:nvSpPr>
        <p:spPr>
          <a:xfrm>
            <a:off x="6658646" y="4776520"/>
            <a:ext cx="0" cy="230562"/>
          </a:xfrm>
          <a:custGeom>
            <a:avLst/>
            <a:gdLst/>
            <a:ahLst/>
            <a:cxnLst/>
            <a:rect l="l" t="t" r="r" b="b"/>
            <a:pathLst>
              <a:path w="120000" h="506729" extrusionOk="0">
                <a:moveTo>
                  <a:pt x="0" y="0"/>
                </a:moveTo>
                <a:lnTo>
                  <a:pt x="0" y="506577"/>
                </a:lnTo>
              </a:path>
            </a:pathLst>
          </a:custGeom>
          <a:noFill/>
          <a:ln w="10450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69" name="Google Shape;1769;p155"/>
          <p:cNvPicPr preferRelativeResize="0"/>
          <p:nvPr/>
        </p:nvPicPr>
        <p:blipFill rotWithShape="1">
          <a:blip r:embed="rId3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856" y="3040215"/>
            <a:ext cx="106888" cy="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0" name="Google Shape;1770;p155"/>
          <p:cNvSpPr/>
          <p:nvPr/>
        </p:nvSpPr>
        <p:spPr>
          <a:xfrm>
            <a:off x="741942" y="2925184"/>
            <a:ext cx="167576" cy="276212"/>
          </a:xfrm>
          <a:custGeom>
            <a:avLst/>
            <a:gdLst/>
            <a:ahLst/>
            <a:cxnLst/>
            <a:rect l="l" t="t" r="r" b="b"/>
            <a:pathLst>
              <a:path w="368300" h="607059" extrusionOk="0">
                <a:moveTo>
                  <a:pt x="368220" y="0"/>
                </a:moveTo>
                <a:lnTo>
                  <a:pt x="0" y="212596"/>
                </a:lnTo>
                <a:lnTo>
                  <a:pt x="0" y="606997"/>
                </a:lnTo>
                <a:lnTo>
                  <a:pt x="368220" y="394400"/>
                </a:lnTo>
                <a:lnTo>
                  <a:pt x="368220" y="0"/>
                </a:lnTo>
                <a:close/>
              </a:path>
            </a:pathLst>
          </a:custGeom>
          <a:solidFill>
            <a:srgbClr val="D7E7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1" name="Google Shape;1771;p155"/>
          <p:cNvSpPr/>
          <p:nvPr/>
        </p:nvSpPr>
        <p:spPr>
          <a:xfrm>
            <a:off x="741938" y="2939449"/>
            <a:ext cx="167577" cy="242985"/>
          </a:xfrm>
          <a:custGeom>
            <a:avLst/>
            <a:gdLst/>
            <a:ahLst/>
            <a:cxnLst/>
            <a:rect l="l" t="t" r="r" b="b"/>
            <a:pathLst>
              <a:path w="368300" h="534034" extrusionOk="0">
                <a:moveTo>
                  <a:pt x="368223" y="0"/>
                </a:moveTo>
                <a:lnTo>
                  <a:pt x="331800" y="21043"/>
                </a:lnTo>
                <a:lnTo>
                  <a:pt x="331800" y="18783"/>
                </a:lnTo>
                <a:lnTo>
                  <a:pt x="255219" y="63004"/>
                </a:lnTo>
                <a:lnTo>
                  <a:pt x="255219" y="383273"/>
                </a:lnTo>
                <a:lnTo>
                  <a:pt x="224523" y="401002"/>
                </a:lnTo>
                <a:lnTo>
                  <a:pt x="224523" y="392163"/>
                </a:lnTo>
                <a:lnTo>
                  <a:pt x="255219" y="374434"/>
                </a:lnTo>
                <a:lnTo>
                  <a:pt x="255219" y="371043"/>
                </a:lnTo>
                <a:lnTo>
                  <a:pt x="224523" y="388772"/>
                </a:lnTo>
                <a:lnTo>
                  <a:pt x="224523" y="379933"/>
                </a:lnTo>
                <a:lnTo>
                  <a:pt x="255219" y="362204"/>
                </a:lnTo>
                <a:lnTo>
                  <a:pt x="255219" y="358813"/>
                </a:lnTo>
                <a:lnTo>
                  <a:pt x="224523" y="376542"/>
                </a:lnTo>
                <a:lnTo>
                  <a:pt x="224523" y="367703"/>
                </a:lnTo>
                <a:lnTo>
                  <a:pt x="255219" y="349973"/>
                </a:lnTo>
                <a:lnTo>
                  <a:pt x="255219" y="346583"/>
                </a:lnTo>
                <a:lnTo>
                  <a:pt x="224523" y="364312"/>
                </a:lnTo>
                <a:lnTo>
                  <a:pt x="224523" y="355473"/>
                </a:lnTo>
                <a:lnTo>
                  <a:pt x="255219" y="337743"/>
                </a:lnTo>
                <a:lnTo>
                  <a:pt x="255219" y="334340"/>
                </a:lnTo>
                <a:lnTo>
                  <a:pt x="224523" y="352069"/>
                </a:lnTo>
                <a:lnTo>
                  <a:pt x="224523" y="343242"/>
                </a:lnTo>
                <a:lnTo>
                  <a:pt x="255219" y="325513"/>
                </a:lnTo>
                <a:lnTo>
                  <a:pt x="255219" y="322110"/>
                </a:lnTo>
                <a:lnTo>
                  <a:pt x="224523" y="339839"/>
                </a:lnTo>
                <a:lnTo>
                  <a:pt x="224523" y="331012"/>
                </a:lnTo>
                <a:lnTo>
                  <a:pt x="255219" y="313283"/>
                </a:lnTo>
                <a:lnTo>
                  <a:pt x="255219" y="309880"/>
                </a:lnTo>
                <a:lnTo>
                  <a:pt x="224523" y="327609"/>
                </a:lnTo>
                <a:lnTo>
                  <a:pt x="224523" y="318782"/>
                </a:lnTo>
                <a:lnTo>
                  <a:pt x="255219" y="301053"/>
                </a:lnTo>
                <a:lnTo>
                  <a:pt x="255219" y="297649"/>
                </a:lnTo>
                <a:lnTo>
                  <a:pt x="224523" y="315379"/>
                </a:lnTo>
                <a:lnTo>
                  <a:pt x="224523" y="306552"/>
                </a:lnTo>
                <a:lnTo>
                  <a:pt x="255219" y="288823"/>
                </a:lnTo>
                <a:lnTo>
                  <a:pt x="255219" y="285419"/>
                </a:lnTo>
                <a:lnTo>
                  <a:pt x="224523" y="303149"/>
                </a:lnTo>
                <a:lnTo>
                  <a:pt x="224523" y="294322"/>
                </a:lnTo>
                <a:lnTo>
                  <a:pt x="255219" y="276593"/>
                </a:lnTo>
                <a:lnTo>
                  <a:pt x="255219" y="273189"/>
                </a:lnTo>
                <a:lnTo>
                  <a:pt x="224523" y="290918"/>
                </a:lnTo>
                <a:lnTo>
                  <a:pt x="224523" y="282092"/>
                </a:lnTo>
                <a:lnTo>
                  <a:pt x="255219" y="264363"/>
                </a:lnTo>
                <a:lnTo>
                  <a:pt x="255219" y="260959"/>
                </a:lnTo>
                <a:lnTo>
                  <a:pt x="224523" y="278688"/>
                </a:lnTo>
                <a:lnTo>
                  <a:pt x="224523" y="269862"/>
                </a:lnTo>
                <a:lnTo>
                  <a:pt x="255219" y="252133"/>
                </a:lnTo>
                <a:lnTo>
                  <a:pt x="255219" y="248729"/>
                </a:lnTo>
                <a:lnTo>
                  <a:pt x="224523" y="266458"/>
                </a:lnTo>
                <a:lnTo>
                  <a:pt x="224523" y="257632"/>
                </a:lnTo>
                <a:lnTo>
                  <a:pt x="255219" y="239903"/>
                </a:lnTo>
                <a:lnTo>
                  <a:pt x="255219" y="236499"/>
                </a:lnTo>
                <a:lnTo>
                  <a:pt x="224523" y="254228"/>
                </a:lnTo>
                <a:lnTo>
                  <a:pt x="224523" y="245402"/>
                </a:lnTo>
                <a:lnTo>
                  <a:pt x="255219" y="227672"/>
                </a:lnTo>
                <a:lnTo>
                  <a:pt x="255219" y="224269"/>
                </a:lnTo>
                <a:lnTo>
                  <a:pt x="224523" y="241998"/>
                </a:lnTo>
                <a:lnTo>
                  <a:pt x="224523" y="233159"/>
                </a:lnTo>
                <a:lnTo>
                  <a:pt x="255219" y="215430"/>
                </a:lnTo>
                <a:lnTo>
                  <a:pt x="255219" y="212039"/>
                </a:lnTo>
                <a:lnTo>
                  <a:pt x="224523" y="229768"/>
                </a:lnTo>
                <a:lnTo>
                  <a:pt x="224523" y="220929"/>
                </a:lnTo>
                <a:lnTo>
                  <a:pt x="255219" y="203200"/>
                </a:lnTo>
                <a:lnTo>
                  <a:pt x="255219" y="199809"/>
                </a:lnTo>
                <a:lnTo>
                  <a:pt x="224523" y="217538"/>
                </a:lnTo>
                <a:lnTo>
                  <a:pt x="224523" y="208699"/>
                </a:lnTo>
                <a:lnTo>
                  <a:pt x="255219" y="190969"/>
                </a:lnTo>
                <a:lnTo>
                  <a:pt x="255219" y="187579"/>
                </a:lnTo>
                <a:lnTo>
                  <a:pt x="224523" y="205308"/>
                </a:lnTo>
                <a:lnTo>
                  <a:pt x="224523" y="196469"/>
                </a:lnTo>
                <a:lnTo>
                  <a:pt x="255219" y="178739"/>
                </a:lnTo>
                <a:lnTo>
                  <a:pt x="255219" y="175336"/>
                </a:lnTo>
                <a:lnTo>
                  <a:pt x="224523" y="193065"/>
                </a:lnTo>
                <a:lnTo>
                  <a:pt x="224523" y="184238"/>
                </a:lnTo>
                <a:lnTo>
                  <a:pt x="255219" y="166509"/>
                </a:lnTo>
                <a:lnTo>
                  <a:pt x="255219" y="163106"/>
                </a:lnTo>
                <a:lnTo>
                  <a:pt x="224523" y="180835"/>
                </a:lnTo>
                <a:lnTo>
                  <a:pt x="224523" y="172008"/>
                </a:lnTo>
                <a:lnTo>
                  <a:pt x="255219" y="154279"/>
                </a:lnTo>
                <a:lnTo>
                  <a:pt x="255219" y="150876"/>
                </a:lnTo>
                <a:lnTo>
                  <a:pt x="224523" y="168605"/>
                </a:lnTo>
                <a:lnTo>
                  <a:pt x="224523" y="159778"/>
                </a:lnTo>
                <a:lnTo>
                  <a:pt x="255219" y="142049"/>
                </a:lnTo>
                <a:lnTo>
                  <a:pt x="255219" y="138645"/>
                </a:lnTo>
                <a:lnTo>
                  <a:pt x="224523" y="156375"/>
                </a:lnTo>
                <a:lnTo>
                  <a:pt x="224523" y="147548"/>
                </a:lnTo>
                <a:lnTo>
                  <a:pt x="255219" y="129819"/>
                </a:lnTo>
                <a:lnTo>
                  <a:pt x="255219" y="126415"/>
                </a:lnTo>
                <a:lnTo>
                  <a:pt x="224523" y="144145"/>
                </a:lnTo>
                <a:lnTo>
                  <a:pt x="224523" y="135318"/>
                </a:lnTo>
                <a:lnTo>
                  <a:pt x="255219" y="117589"/>
                </a:lnTo>
                <a:lnTo>
                  <a:pt x="255219" y="114185"/>
                </a:lnTo>
                <a:lnTo>
                  <a:pt x="224523" y="131914"/>
                </a:lnTo>
                <a:lnTo>
                  <a:pt x="224523" y="123075"/>
                </a:lnTo>
                <a:lnTo>
                  <a:pt x="255219" y="105346"/>
                </a:lnTo>
                <a:lnTo>
                  <a:pt x="255219" y="101955"/>
                </a:lnTo>
                <a:lnTo>
                  <a:pt x="224523" y="119684"/>
                </a:lnTo>
                <a:lnTo>
                  <a:pt x="224523" y="110845"/>
                </a:lnTo>
                <a:lnTo>
                  <a:pt x="255219" y="93116"/>
                </a:lnTo>
                <a:lnTo>
                  <a:pt x="255219" y="89725"/>
                </a:lnTo>
                <a:lnTo>
                  <a:pt x="224523" y="107454"/>
                </a:lnTo>
                <a:lnTo>
                  <a:pt x="224523" y="98615"/>
                </a:lnTo>
                <a:lnTo>
                  <a:pt x="255219" y="80886"/>
                </a:lnTo>
                <a:lnTo>
                  <a:pt x="255219" y="77495"/>
                </a:lnTo>
                <a:lnTo>
                  <a:pt x="224523" y="95224"/>
                </a:lnTo>
                <a:lnTo>
                  <a:pt x="224523" y="86385"/>
                </a:lnTo>
                <a:lnTo>
                  <a:pt x="255219" y="68656"/>
                </a:lnTo>
                <a:lnTo>
                  <a:pt x="255219" y="65252"/>
                </a:lnTo>
                <a:lnTo>
                  <a:pt x="224523" y="82981"/>
                </a:lnTo>
                <a:lnTo>
                  <a:pt x="224523" y="74866"/>
                </a:lnTo>
                <a:lnTo>
                  <a:pt x="147942" y="119087"/>
                </a:lnTo>
                <a:lnTo>
                  <a:pt x="147942" y="445223"/>
                </a:lnTo>
                <a:lnTo>
                  <a:pt x="113017" y="465378"/>
                </a:lnTo>
                <a:lnTo>
                  <a:pt x="113017" y="456539"/>
                </a:lnTo>
                <a:lnTo>
                  <a:pt x="147942" y="436384"/>
                </a:lnTo>
                <a:lnTo>
                  <a:pt x="147942" y="432993"/>
                </a:lnTo>
                <a:lnTo>
                  <a:pt x="113017" y="453148"/>
                </a:lnTo>
                <a:lnTo>
                  <a:pt x="113017" y="444309"/>
                </a:lnTo>
                <a:lnTo>
                  <a:pt x="147942" y="424154"/>
                </a:lnTo>
                <a:lnTo>
                  <a:pt x="147942" y="420763"/>
                </a:lnTo>
                <a:lnTo>
                  <a:pt x="113017" y="440918"/>
                </a:lnTo>
                <a:lnTo>
                  <a:pt x="113017" y="432079"/>
                </a:lnTo>
                <a:lnTo>
                  <a:pt x="147942" y="411924"/>
                </a:lnTo>
                <a:lnTo>
                  <a:pt x="147942" y="408520"/>
                </a:lnTo>
                <a:lnTo>
                  <a:pt x="113017" y="428675"/>
                </a:lnTo>
                <a:lnTo>
                  <a:pt x="113017" y="419849"/>
                </a:lnTo>
                <a:lnTo>
                  <a:pt x="147942" y="399694"/>
                </a:lnTo>
                <a:lnTo>
                  <a:pt x="147942" y="396290"/>
                </a:lnTo>
                <a:lnTo>
                  <a:pt x="113017" y="416445"/>
                </a:lnTo>
                <a:lnTo>
                  <a:pt x="113017" y="407619"/>
                </a:lnTo>
                <a:lnTo>
                  <a:pt x="147942" y="387464"/>
                </a:lnTo>
                <a:lnTo>
                  <a:pt x="147942" y="384060"/>
                </a:lnTo>
                <a:lnTo>
                  <a:pt x="113017" y="404215"/>
                </a:lnTo>
                <a:lnTo>
                  <a:pt x="113017" y="395389"/>
                </a:lnTo>
                <a:lnTo>
                  <a:pt x="147942" y="375234"/>
                </a:lnTo>
                <a:lnTo>
                  <a:pt x="147942" y="371830"/>
                </a:lnTo>
                <a:lnTo>
                  <a:pt x="113017" y="391985"/>
                </a:lnTo>
                <a:lnTo>
                  <a:pt x="113017" y="383159"/>
                </a:lnTo>
                <a:lnTo>
                  <a:pt x="147942" y="363004"/>
                </a:lnTo>
                <a:lnTo>
                  <a:pt x="147942" y="359600"/>
                </a:lnTo>
                <a:lnTo>
                  <a:pt x="113017" y="379755"/>
                </a:lnTo>
                <a:lnTo>
                  <a:pt x="113017" y="370928"/>
                </a:lnTo>
                <a:lnTo>
                  <a:pt x="147942" y="350774"/>
                </a:lnTo>
                <a:lnTo>
                  <a:pt x="147942" y="347370"/>
                </a:lnTo>
                <a:lnTo>
                  <a:pt x="113017" y="367525"/>
                </a:lnTo>
                <a:lnTo>
                  <a:pt x="113017" y="358686"/>
                </a:lnTo>
                <a:lnTo>
                  <a:pt x="147942" y="338531"/>
                </a:lnTo>
                <a:lnTo>
                  <a:pt x="147942" y="335140"/>
                </a:lnTo>
                <a:lnTo>
                  <a:pt x="113017" y="355295"/>
                </a:lnTo>
                <a:lnTo>
                  <a:pt x="113017" y="346456"/>
                </a:lnTo>
                <a:lnTo>
                  <a:pt x="147942" y="326301"/>
                </a:lnTo>
                <a:lnTo>
                  <a:pt x="147942" y="322897"/>
                </a:lnTo>
                <a:lnTo>
                  <a:pt x="113017" y="343052"/>
                </a:lnTo>
                <a:lnTo>
                  <a:pt x="113017" y="334225"/>
                </a:lnTo>
                <a:lnTo>
                  <a:pt x="147942" y="314071"/>
                </a:lnTo>
                <a:lnTo>
                  <a:pt x="147942" y="310667"/>
                </a:lnTo>
                <a:lnTo>
                  <a:pt x="113017" y="330822"/>
                </a:lnTo>
                <a:lnTo>
                  <a:pt x="113017" y="321995"/>
                </a:lnTo>
                <a:lnTo>
                  <a:pt x="147942" y="301840"/>
                </a:lnTo>
                <a:lnTo>
                  <a:pt x="147942" y="298437"/>
                </a:lnTo>
                <a:lnTo>
                  <a:pt x="113017" y="318592"/>
                </a:lnTo>
                <a:lnTo>
                  <a:pt x="113017" y="309765"/>
                </a:lnTo>
                <a:lnTo>
                  <a:pt x="147942" y="289610"/>
                </a:lnTo>
                <a:lnTo>
                  <a:pt x="147942" y="286207"/>
                </a:lnTo>
                <a:lnTo>
                  <a:pt x="113017" y="306362"/>
                </a:lnTo>
                <a:lnTo>
                  <a:pt x="113017" y="297535"/>
                </a:lnTo>
                <a:lnTo>
                  <a:pt x="147942" y="277380"/>
                </a:lnTo>
                <a:lnTo>
                  <a:pt x="147942" y="273977"/>
                </a:lnTo>
                <a:lnTo>
                  <a:pt x="113017" y="294132"/>
                </a:lnTo>
                <a:lnTo>
                  <a:pt x="113017" y="285292"/>
                </a:lnTo>
                <a:lnTo>
                  <a:pt x="147942" y="265137"/>
                </a:lnTo>
                <a:lnTo>
                  <a:pt x="147942" y="261747"/>
                </a:lnTo>
                <a:lnTo>
                  <a:pt x="113017" y="281901"/>
                </a:lnTo>
                <a:lnTo>
                  <a:pt x="113017" y="273062"/>
                </a:lnTo>
                <a:lnTo>
                  <a:pt x="147942" y="252907"/>
                </a:lnTo>
                <a:lnTo>
                  <a:pt x="147942" y="249516"/>
                </a:lnTo>
                <a:lnTo>
                  <a:pt x="113017" y="269671"/>
                </a:lnTo>
                <a:lnTo>
                  <a:pt x="113017" y="260845"/>
                </a:lnTo>
                <a:lnTo>
                  <a:pt x="147942" y="240690"/>
                </a:lnTo>
                <a:lnTo>
                  <a:pt x="147942" y="237286"/>
                </a:lnTo>
                <a:lnTo>
                  <a:pt x="113017" y="257441"/>
                </a:lnTo>
                <a:lnTo>
                  <a:pt x="113017" y="248615"/>
                </a:lnTo>
                <a:lnTo>
                  <a:pt x="147942" y="228460"/>
                </a:lnTo>
                <a:lnTo>
                  <a:pt x="147942" y="225044"/>
                </a:lnTo>
                <a:lnTo>
                  <a:pt x="113017" y="245198"/>
                </a:lnTo>
                <a:lnTo>
                  <a:pt x="113017" y="236385"/>
                </a:lnTo>
                <a:lnTo>
                  <a:pt x="147942" y="216230"/>
                </a:lnTo>
                <a:lnTo>
                  <a:pt x="147942" y="212813"/>
                </a:lnTo>
                <a:lnTo>
                  <a:pt x="113017" y="232968"/>
                </a:lnTo>
                <a:lnTo>
                  <a:pt x="113017" y="224155"/>
                </a:lnTo>
                <a:lnTo>
                  <a:pt x="147942" y="204000"/>
                </a:lnTo>
                <a:lnTo>
                  <a:pt x="147942" y="200596"/>
                </a:lnTo>
                <a:lnTo>
                  <a:pt x="113017" y="220751"/>
                </a:lnTo>
                <a:lnTo>
                  <a:pt x="113017" y="211924"/>
                </a:lnTo>
                <a:lnTo>
                  <a:pt x="147942" y="191770"/>
                </a:lnTo>
                <a:lnTo>
                  <a:pt x="147942" y="188366"/>
                </a:lnTo>
                <a:lnTo>
                  <a:pt x="113017" y="208521"/>
                </a:lnTo>
                <a:lnTo>
                  <a:pt x="113017" y="199682"/>
                </a:lnTo>
                <a:lnTo>
                  <a:pt x="147942" y="179527"/>
                </a:lnTo>
                <a:lnTo>
                  <a:pt x="147942" y="176136"/>
                </a:lnTo>
                <a:lnTo>
                  <a:pt x="113017" y="196291"/>
                </a:lnTo>
                <a:lnTo>
                  <a:pt x="113017" y="187452"/>
                </a:lnTo>
                <a:lnTo>
                  <a:pt x="147942" y="167297"/>
                </a:lnTo>
                <a:lnTo>
                  <a:pt x="147942" y="163906"/>
                </a:lnTo>
                <a:lnTo>
                  <a:pt x="113017" y="184061"/>
                </a:lnTo>
                <a:lnTo>
                  <a:pt x="113017" y="175221"/>
                </a:lnTo>
                <a:lnTo>
                  <a:pt x="147942" y="155067"/>
                </a:lnTo>
                <a:lnTo>
                  <a:pt x="147942" y="151676"/>
                </a:lnTo>
                <a:lnTo>
                  <a:pt x="113017" y="171831"/>
                </a:lnTo>
                <a:lnTo>
                  <a:pt x="113017" y="162991"/>
                </a:lnTo>
                <a:lnTo>
                  <a:pt x="147942" y="142836"/>
                </a:lnTo>
                <a:lnTo>
                  <a:pt x="147942" y="139433"/>
                </a:lnTo>
                <a:lnTo>
                  <a:pt x="113017" y="159588"/>
                </a:lnTo>
                <a:lnTo>
                  <a:pt x="113017" y="150761"/>
                </a:lnTo>
                <a:lnTo>
                  <a:pt x="147942" y="130606"/>
                </a:lnTo>
                <a:lnTo>
                  <a:pt x="147942" y="127203"/>
                </a:lnTo>
                <a:lnTo>
                  <a:pt x="113017" y="147358"/>
                </a:lnTo>
                <a:lnTo>
                  <a:pt x="113017" y="145110"/>
                </a:lnTo>
                <a:lnTo>
                  <a:pt x="36423" y="189331"/>
                </a:lnTo>
                <a:lnTo>
                  <a:pt x="36423" y="191579"/>
                </a:lnTo>
                <a:lnTo>
                  <a:pt x="0" y="212598"/>
                </a:lnTo>
                <a:lnTo>
                  <a:pt x="0" y="216001"/>
                </a:lnTo>
                <a:lnTo>
                  <a:pt x="36423" y="194983"/>
                </a:lnTo>
                <a:lnTo>
                  <a:pt x="36423" y="203809"/>
                </a:lnTo>
                <a:lnTo>
                  <a:pt x="0" y="224828"/>
                </a:lnTo>
                <a:lnTo>
                  <a:pt x="0" y="228231"/>
                </a:lnTo>
                <a:lnTo>
                  <a:pt x="36423" y="207213"/>
                </a:lnTo>
                <a:lnTo>
                  <a:pt x="36423" y="216052"/>
                </a:lnTo>
                <a:lnTo>
                  <a:pt x="0" y="237070"/>
                </a:lnTo>
                <a:lnTo>
                  <a:pt x="0" y="240461"/>
                </a:lnTo>
                <a:lnTo>
                  <a:pt x="36423" y="219443"/>
                </a:lnTo>
                <a:lnTo>
                  <a:pt x="36423" y="228282"/>
                </a:lnTo>
                <a:lnTo>
                  <a:pt x="0" y="249301"/>
                </a:lnTo>
                <a:lnTo>
                  <a:pt x="0" y="252691"/>
                </a:lnTo>
                <a:lnTo>
                  <a:pt x="36423" y="231673"/>
                </a:lnTo>
                <a:lnTo>
                  <a:pt x="36423" y="240512"/>
                </a:lnTo>
                <a:lnTo>
                  <a:pt x="0" y="261531"/>
                </a:lnTo>
                <a:lnTo>
                  <a:pt x="0" y="264922"/>
                </a:lnTo>
                <a:lnTo>
                  <a:pt x="36423" y="243903"/>
                </a:lnTo>
                <a:lnTo>
                  <a:pt x="36423" y="252742"/>
                </a:lnTo>
                <a:lnTo>
                  <a:pt x="0" y="273761"/>
                </a:lnTo>
                <a:lnTo>
                  <a:pt x="0" y="277164"/>
                </a:lnTo>
                <a:lnTo>
                  <a:pt x="36423" y="256146"/>
                </a:lnTo>
                <a:lnTo>
                  <a:pt x="36423" y="264972"/>
                </a:lnTo>
                <a:lnTo>
                  <a:pt x="0" y="285991"/>
                </a:lnTo>
                <a:lnTo>
                  <a:pt x="0" y="289394"/>
                </a:lnTo>
                <a:lnTo>
                  <a:pt x="36423" y="268376"/>
                </a:lnTo>
                <a:lnTo>
                  <a:pt x="36423" y="277190"/>
                </a:lnTo>
                <a:lnTo>
                  <a:pt x="0" y="298208"/>
                </a:lnTo>
                <a:lnTo>
                  <a:pt x="0" y="301625"/>
                </a:lnTo>
                <a:lnTo>
                  <a:pt x="36423" y="280606"/>
                </a:lnTo>
                <a:lnTo>
                  <a:pt x="36423" y="289420"/>
                </a:lnTo>
                <a:lnTo>
                  <a:pt x="0" y="310438"/>
                </a:lnTo>
                <a:lnTo>
                  <a:pt x="0" y="313855"/>
                </a:lnTo>
                <a:lnTo>
                  <a:pt x="36423" y="292836"/>
                </a:lnTo>
                <a:lnTo>
                  <a:pt x="36423" y="301663"/>
                </a:lnTo>
                <a:lnTo>
                  <a:pt x="0" y="322681"/>
                </a:lnTo>
                <a:lnTo>
                  <a:pt x="0" y="326085"/>
                </a:lnTo>
                <a:lnTo>
                  <a:pt x="36423" y="305066"/>
                </a:lnTo>
                <a:lnTo>
                  <a:pt x="36423" y="313893"/>
                </a:lnTo>
                <a:lnTo>
                  <a:pt x="0" y="334911"/>
                </a:lnTo>
                <a:lnTo>
                  <a:pt x="0" y="338302"/>
                </a:lnTo>
                <a:lnTo>
                  <a:pt x="36423" y="317284"/>
                </a:lnTo>
                <a:lnTo>
                  <a:pt x="36423" y="326123"/>
                </a:lnTo>
                <a:lnTo>
                  <a:pt x="0" y="347141"/>
                </a:lnTo>
                <a:lnTo>
                  <a:pt x="0" y="350532"/>
                </a:lnTo>
                <a:lnTo>
                  <a:pt x="36423" y="329514"/>
                </a:lnTo>
                <a:lnTo>
                  <a:pt x="36423" y="338353"/>
                </a:lnTo>
                <a:lnTo>
                  <a:pt x="0" y="359371"/>
                </a:lnTo>
                <a:lnTo>
                  <a:pt x="0" y="362775"/>
                </a:lnTo>
                <a:lnTo>
                  <a:pt x="36423" y="341757"/>
                </a:lnTo>
                <a:lnTo>
                  <a:pt x="36423" y="350583"/>
                </a:lnTo>
                <a:lnTo>
                  <a:pt x="0" y="371602"/>
                </a:lnTo>
                <a:lnTo>
                  <a:pt x="0" y="375005"/>
                </a:lnTo>
                <a:lnTo>
                  <a:pt x="36423" y="353987"/>
                </a:lnTo>
                <a:lnTo>
                  <a:pt x="36423" y="362813"/>
                </a:lnTo>
                <a:lnTo>
                  <a:pt x="0" y="383832"/>
                </a:lnTo>
                <a:lnTo>
                  <a:pt x="0" y="387235"/>
                </a:lnTo>
                <a:lnTo>
                  <a:pt x="36423" y="366217"/>
                </a:lnTo>
                <a:lnTo>
                  <a:pt x="36423" y="375043"/>
                </a:lnTo>
                <a:lnTo>
                  <a:pt x="0" y="396062"/>
                </a:lnTo>
                <a:lnTo>
                  <a:pt x="0" y="399465"/>
                </a:lnTo>
                <a:lnTo>
                  <a:pt x="36423" y="378447"/>
                </a:lnTo>
                <a:lnTo>
                  <a:pt x="36423" y="387273"/>
                </a:lnTo>
                <a:lnTo>
                  <a:pt x="0" y="408292"/>
                </a:lnTo>
                <a:lnTo>
                  <a:pt x="0" y="411695"/>
                </a:lnTo>
                <a:lnTo>
                  <a:pt x="36423" y="390677"/>
                </a:lnTo>
                <a:lnTo>
                  <a:pt x="36423" y="399516"/>
                </a:lnTo>
                <a:lnTo>
                  <a:pt x="0" y="420535"/>
                </a:lnTo>
                <a:lnTo>
                  <a:pt x="0" y="423926"/>
                </a:lnTo>
                <a:lnTo>
                  <a:pt x="36423" y="402907"/>
                </a:lnTo>
                <a:lnTo>
                  <a:pt x="36423" y="411746"/>
                </a:lnTo>
                <a:lnTo>
                  <a:pt x="0" y="432765"/>
                </a:lnTo>
                <a:lnTo>
                  <a:pt x="0" y="436168"/>
                </a:lnTo>
                <a:lnTo>
                  <a:pt x="36423" y="415150"/>
                </a:lnTo>
                <a:lnTo>
                  <a:pt x="36423" y="423976"/>
                </a:lnTo>
                <a:lnTo>
                  <a:pt x="0" y="444995"/>
                </a:lnTo>
                <a:lnTo>
                  <a:pt x="0" y="448398"/>
                </a:lnTo>
                <a:lnTo>
                  <a:pt x="36423" y="427380"/>
                </a:lnTo>
                <a:lnTo>
                  <a:pt x="36423" y="436206"/>
                </a:lnTo>
                <a:lnTo>
                  <a:pt x="0" y="457225"/>
                </a:lnTo>
                <a:lnTo>
                  <a:pt x="0" y="460629"/>
                </a:lnTo>
                <a:lnTo>
                  <a:pt x="36423" y="439610"/>
                </a:lnTo>
                <a:lnTo>
                  <a:pt x="36423" y="448437"/>
                </a:lnTo>
                <a:lnTo>
                  <a:pt x="0" y="469455"/>
                </a:lnTo>
                <a:lnTo>
                  <a:pt x="0" y="472859"/>
                </a:lnTo>
                <a:lnTo>
                  <a:pt x="36423" y="451840"/>
                </a:lnTo>
                <a:lnTo>
                  <a:pt x="36423" y="460667"/>
                </a:lnTo>
                <a:lnTo>
                  <a:pt x="0" y="481685"/>
                </a:lnTo>
                <a:lnTo>
                  <a:pt x="0" y="485089"/>
                </a:lnTo>
                <a:lnTo>
                  <a:pt x="36423" y="464070"/>
                </a:lnTo>
                <a:lnTo>
                  <a:pt x="36423" y="472897"/>
                </a:lnTo>
                <a:lnTo>
                  <a:pt x="0" y="493915"/>
                </a:lnTo>
                <a:lnTo>
                  <a:pt x="0" y="497319"/>
                </a:lnTo>
                <a:lnTo>
                  <a:pt x="36423" y="476300"/>
                </a:lnTo>
                <a:lnTo>
                  <a:pt x="36423" y="485140"/>
                </a:lnTo>
                <a:lnTo>
                  <a:pt x="0" y="506158"/>
                </a:lnTo>
                <a:lnTo>
                  <a:pt x="0" y="509549"/>
                </a:lnTo>
                <a:lnTo>
                  <a:pt x="36423" y="488530"/>
                </a:lnTo>
                <a:lnTo>
                  <a:pt x="36423" y="497370"/>
                </a:lnTo>
                <a:lnTo>
                  <a:pt x="0" y="518388"/>
                </a:lnTo>
                <a:lnTo>
                  <a:pt x="0" y="521779"/>
                </a:lnTo>
                <a:lnTo>
                  <a:pt x="36423" y="500761"/>
                </a:lnTo>
                <a:lnTo>
                  <a:pt x="36423" y="509600"/>
                </a:lnTo>
                <a:lnTo>
                  <a:pt x="0" y="530618"/>
                </a:lnTo>
                <a:lnTo>
                  <a:pt x="0" y="534009"/>
                </a:lnTo>
                <a:lnTo>
                  <a:pt x="36423" y="512991"/>
                </a:lnTo>
                <a:lnTo>
                  <a:pt x="36423" y="525208"/>
                </a:lnTo>
                <a:lnTo>
                  <a:pt x="113017" y="480999"/>
                </a:lnTo>
                <a:lnTo>
                  <a:pt x="113017" y="468769"/>
                </a:lnTo>
                <a:lnTo>
                  <a:pt x="147942" y="448614"/>
                </a:lnTo>
                <a:lnTo>
                  <a:pt x="147942" y="454977"/>
                </a:lnTo>
                <a:lnTo>
                  <a:pt x="224523" y="410756"/>
                </a:lnTo>
                <a:lnTo>
                  <a:pt x="224523" y="404406"/>
                </a:lnTo>
                <a:lnTo>
                  <a:pt x="255219" y="386676"/>
                </a:lnTo>
                <a:lnTo>
                  <a:pt x="255219" y="398907"/>
                </a:lnTo>
                <a:lnTo>
                  <a:pt x="331800" y="354685"/>
                </a:lnTo>
                <a:lnTo>
                  <a:pt x="331800" y="342455"/>
                </a:lnTo>
                <a:lnTo>
                  <a:pt x="368223" y="321424"/>
                </a:lnTo>
                <a:lnTo>
                  <a:pt x="368223" y="318020"/>
                </a:lnTo>
                <a:lnTo>
                  <a:pt x="331800" y="339064"/>
                </a:lnTo>
                <a:lnTo>
                  <a:pt x="331800" y="330225"/>
                </a:lnTo>
                <a:lnTo>
                  <a:pt x="368223" y="309181"/>
                </a:lnTo>
                <a:lnTo>
                  <a:pt x="368223" y="305790"/>
                </a:lnTo>
                <a:lnTo>
                  <a:pt x="331800" y="326834"/>
                </a:lnTo>
                <a:lnTo>
                  <a:pt x="331800" y="317995"/>
                </a:lnTo>
                <a:lnTo>
                  <a:pt x="368223" y="296951"/>
                </a:lnTo>
                <a:lnTo>
                  <a:pt x="368223" y="293560"/>
                </a:lnTo>
                <a:lnTo>
                  <a:pt x="331800" y="314604"/>
                </a:lnTo>
                <a:lnTo>
                  <a:pt x="331800" y="305765"/>
                </a:lnTo>
                <a:lnTo>
                  <a:pt x="368223" y="284721"/>
                </a:lnTo>
                <a:lnTo>
                  <a:pt x="368223" y="281330"/>
                </a:lnTo>
                <a:lnTo>
                  <a:pt x="331800" y="302361"/>
                </a:lnTo>
                <a:lnTo>
                  <a:pt x="331800" y="293535"/>
                </a:lnTo>
                <a:lnTo>
                  <a:pt x="368223" y="272491"/>
                </a:lnTo>
                <a:lnTo>
                  <a:pt x="368223" y="269087"/>
                </a:lnTo>
                <a:lnTo>
                  <a:pt x="331800" y="290131"/>
                </a:lnTo>
                <a:lnTo>
                  <a:pt x="331800" y="281305"/>
                </a:lnTo>
                <a:lnTo>
                  <a:pt x="368223" y="260261"/>
                </a:lnTo>
                <a:lnTo>
                  <a:pt x="368223" y="256857"/>
                </a:lnTo>
                <a:lnTo>
                  <a:pt x="331800" y="277901"/>
                </a:lnTo>
                <a:lnTo>
                  <a:pt x="331800" y="269074"/>
                </a:lnTo>
                <a:lnTo>
                  <a:pt x="368223" y="248031"/>
                </a:lnTo>
                <a:lnTo>
                  <a:pt x="368223" y="244627"/>
                </a:lnTo>
                <a:lnTo>
                  <a:pt x="331800" y="265671"/>
                </a:lnTo>
                <a:lnTo>
                  <a:pt x="331800" y="256844"/>
                </a:lnTo>
                <a:lnTo>
                  <a:pt x="368223" y="235800"/>
                </a:lnTo>
                <a:lnTo>
                  <a:pt x="368223" y="232397"/>
                </a:lnTo>
                <a:lnTo>
                  <a:pt x="331800" y="253441"/>
                </a:lnTo>
                <a:lnTo>
                  <a:pt x="331800" y="244614"/>
                </a:lnTo>
                <a:lnTo>
                  <a:pt x="368223" y="223570"/>
                </a:lnTo>
                <a:lnTo>
                  <a:pt x="368223" y="220167"/>
                </a:lnTo>
                <a:lnTo>
                  <a:pt x="331800" y="241211"/>
                </a:lnTo>
                <a:lnTo>
                  <a:pt x="331800" y="232371"/>
                </a:lnTo>
                <a:lnTo>
                  <a:pt x="368223" y="211340"/>
                </a:lnTo>
                <a:lnTo>
                  <a:pt x="368223" y="207937"/>
                </a:lnTo>
                <a:lnTo>
                  <a:pt x="331800" y="228981"/>
                </a:lnTo>
                <a:lnTo>
                  <a:pt x="331800" y="220141"/>
                </a:lnTo>
                <a:lnTo>
                  <a:pt x="368223" y="199110"/>
                </a:lnTo>
                <a:lnTo>
                  <a:pt x="368223" y="195707"/>
                </a:lnTo>
                <a:lnTo>
                  <a:pt x="331800" y="216738"/>
                </a:lnTo>
                <a:lnTo>
                  <a:pt x="331800" y="207911"/>
                </a:lnTo>
                <a:lnTo>
                  <a:pt x="368223" y="186880"/>
                </a:lnTo>
                <a:lnTo>
                  <a:pt x="368223" y="183476"/>
                </a:lnTo>
                <a:lnTo>
                  <a:pt x="331800" y="204508"/>
                </a:lnTo>
                <a:lnTo>
                  <a:pt x="331800" y="195681"/>
                </a:lnTo>
                <a:lnTo>
                  <a:pt x="368223" y="174650"/>
                </a:lnTo>
                <a:lnTo>
                  <a:pt x="368223" y="171246"/>
                </a:lnTo>
                <a:lnTo>
                  <a:pt x="331800" y="192278"/>
                </a:lnTo>
                <a:lnTo>
                  <a:pt x="331800" y="183451"/>
                </a:lnTo>
                <a:lnTo>
                  <a:pt x="368223" y="162420"/>
                </a:lnTo>
                <a:lnTo>
                  <a:pt x="368223" y="159016"/>
                </a:lnTo>
                <a:lnTo>
                  <a:pt x="331800" y="180047"/>
                </a:lnTo>
                <a:lnTo>
                  <a:pt x="331800" y="171221"/>
                </a:lnTo>
                <a:lnTo>
                  <a:pt x="368223" y="150177"/>
                </a:lnTo>
                <a:lnTo>
                  <a:pt x="368223" y="146786"/>
                </a:lnTo>
                <a:lnTo>
                  <a:pt x="331800" y="167817"/>
                </a:lnTo>
                <a:lnTo>
                  <a:pt x="331800" y="158978"/>
                </a:lnTo>
                <a:lnTo>
                  <a:pt x="368223" y="137947"/>
                </a:lnTo>
                <a:lnTo>
                  <a:pt x="368223" y="134556"/>
                </a:lnTo>
                <a:lnTo>
                  <a:pt x="331800" y="155587"/>
                </a:lnTo>
                <a:lnTo>
                  <a:pt x="331800" y="146748"/>
                </a:lnTo>
                <a:lnTo>
                  <a:pt x="368223" y="125717"/>
                </a:lnTo>
                <a:lnTo>
                  <a:pt x="368223" y="122326"/>
                </a:lnTo>
                <a:lnTo>
                  <a:pt x="331800" y="143357"/>
                </a:lnTo>
                <a:lnTo>
                  <a:pt x="331800" y="134531"/>
                </a:lnTo>
                <a:lnTo>
                  <a:pt x="368223" y="113487"/>
                </a:lnTo>
                <a:lnTo>
                  <a:pt x="368223" y="110083"/>
                </a:lnTo>
                <a:lnTo>
                  <a:pt x="331800" y="131127"/>
                </a:lnTo>
                <a:lnTo>
                  <a:pt x="331800" y="122301"/>
                </a:lnTo>
                <a:lnTo>
                  <a:pt x="368223" y="101257"/>
                </a:lnTo>
                <a:lnTo>
                  <a:pt x="368223" y="97853"/>
                </a:lnTo>
                <a:lnTo>
                  <a:pt x="331800" y="118884"/>
                </a:lnTo>
                <a:lnTo>
                  <a:pt x="331800" y="110070"/>
                </a:lnTo>
                <a:lnTo>
                  <a:pt x="368223" y="89027"/>
                </a:lnTo>
                <a:lnTo>
                  <a:pt x="368223" y="85623"/>
                </a:lnTo>
                <a:lnTo>
                  <a:pt x="331800" y="106654"/>
                </a:lnTo>
                <a:lnTo>
                  <a:pt x="331800" y="97840"/>
                </a:lnTo>
                <a:lnTo>
                  <a:pt x="368223" y="76796"/>
                </a:lnTo>
                <a:lnTo>
                  <a:pt x="368223" y="73393"/>
                </a:lnTo>
                <a:lnTo>
                  <a:pt x="331800" y="94437"/>
                </a:lnTo>
                <a:lnTo>
                  <a:pt x="331800" y="85610"/>
                </a:lnTo>
                <a:lnTo>
                  <a:pt x="368223" y="64566"/>
                </a:lnTo>
                <a:lnTo>
                  <a:pt x="368223" y="61163"/>
                </a:lnTo>
                <a:lnTo>
                  <a:pt x="331800" y="82207"/>
                </a:lnTo>
                <a:lnTo>
                  <a:pt x="331800" y="73367"/>
                </a:lnTo>
                <a:lnTo>
                  <a:pt x="368223" y="52336"/>
                </a:lnTo>
                <a:lnTo>
                  <a:pt x="368223" y="48933"/>
                </a:lnTo>
                <a:lnTo>
                  <a:pt x="331800" y="69977"/>
                </a:lnTo>
                <a:lnTo>
                  <a:pt x="331800" y="61137"/>
                </a:lnTo>
                <a:lnTo>
                  <a:pt x="368223" y="40093"/>
                </a:lnTo>
                <a:lnTo>
                  <a:pt x="368223" y="36703"/>
                </a:lnTo>
                <a:lnTo>
                  <a:pt x="331800" y="57746"/>
                </a:lnTo>
                <a:lnTo>
                  <a:pt x="331800" y="48907"/>
                </a:lnTo>
                <a:lnTo>
                  <a:pt x="368223" y="27863"/>
                </a:lnTo>
                <a:lnTo>
                  <a:pt x="368223" y="24472"/>
                </a:lnTo>
                <a:lnTo>
                  <a:pt x="331800" y="45516"/>
                </a:lnTo>
                <a:lnTo>
                  <a:pt x="331800" y="36677"/>
                </a:lnTo>
                <a:lnTo>
                  <a:pt x="368223" y="15633"/>
                </a:lnTo>
                <a:lnTo>
                  <a:pt x="368223" y="12242"/>
                </a:lnTo>
                <a:lnTo>
                  <a:pt x="331800" y="33274"/>
                </a:lnTo>
                <a:lnTo>
                  <a:pt x="331800" y="24447"/>
                </a:lnTo>
                <a:lnTo>
                  <a:pt x="368223" y="3403"/>
                </a:lnTo>
                <a:lnTo>
                  <a:pt x="368223" y="0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2" name="Google Shape;1772;p155"/>
          <p:cNvSpPr/>
          <p:nvPr/>
        </p:nvSpPr>
        <p:spPr>
          <a:xfrm>
            <a:off x="762982" y="3011819"/>
            <a:ext cx="26003" cy="63852"/>
          </a:xfrm>
          <a:custGeom>
            <a:avLst/>
            <a:gdLst/>
            <a:ahLst/>
            <a:cxnLst/>
            <a:rect l="l" t="t" r="r" b="b"/>
            <a:pathLst>
              <a:path w="57150" h="140334" extrusionOk="0">
                <a:moveTo>
                  <a:pt x="56930" y="0"/>
                </a:moveTo>
                <a:lnTo>
                  <a:pt x="0" y="32800"/>
                </a:lnTo>
                <a:lnTo>
                  <a:pt x="0" y="139726"/>
                </a:lnTo>
                <a:lnTo>
                  <a:pt x="56930" y="106852"/>
                </a:lnTo>
                <a:lnTo>
                  <a:pt x="56930" y="0"/>
                </a:lnTo>
                <a:close/>
              </a:path>
            </a:pathLst>
          </a:custGeom>
          <a:solidFill>
            <a:srgbClr val="A6C8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3" name="Google Shape;1773;p155"/>
          <p:cNvSpPr/>
          <p:nvPr/>
        </p:nvSpPr>
        <p:spPr>
          <a:xfrm>
            <a:off x="835874" y="2976564"/>
            <a:ext cx="8378" cy="149952"/>
          </a:xfrm>
          <a:custGeom>
            <a:avLst/>
            <a:gdLst/>
            <a:ahLst/>
            <a:cxnLst/>
            <a:rect l="l" t="t" r="r" b="b"/>
            <a:pathLst>
              <a:path w="18414" h="329565" extrusionOk="0">
                <a:moveTo>
                  <a:pt x="0" y="0"/>
                </a:moveTo>
                <a:lnTo>
                  <a:pt x="0" y="321164"/>
                </a:lnTo>
                <a:lnTo>
                  <a:pt x="18073" y="329061"/>
                </a:lnTo>
                <a:lnTo>
                  <a:pt x="18073" y="7896"/>
                </a:lnTo>
                <a:lnTo>
                  <a:pt x="0" y="0"/>
                </a:lnTo>
                <a:close/>
              </a:path>
            </a:pathLst>
          </a:custGeom>
          <a:solidFill>
            <a:srgbClr val="87B7BE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74" name="Google Shape;1774;p155"/>
          <p:cNvPicPr preferRelativeResize="0"/>
          <p:nvPr/>
        </p:nvPicPr>
        <p:blipFill rotWithShape="1">
          <a:blip r:embed="rId3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277" y="2979004"/>
            <a:ext cx="29282" cy="519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5" name="Google Shape;1775;p155"/>
          <p:cNvSpPr/>
          <p:nvPr/>
        </p:nvSpPr>
        <p:spPr>
          <a:xfrm>
            <a:off x="862501" y="2958131"/>
            <a:ext cx="26003" cy="63852"/>
          </a:xfrm>
          <a:custGeom>
            <a:avLst/>
            <a:gdLst/>
            <a:ahLst/>
            <a:cxnLst/>
            <a:rect l="l" t="t" r="r" b="b"/>
            <a:pathLst>
              <a:path w="57150" h="140334" extrusionOk="0">
                <a:moveTo>
                  <a:pt x="56856" y="0"/>
                </a:moveTo>
                <a:lnTo>
                  <a:pt x="0" y="32884"/>
                </a:lnTo>
                <a:lnTo>
                  <a:pt x="0" y="139736"/>
                </a:lnTo>
                <a:lnTo>
                  <a:pt x="56856" y="106936"/>
                </a:lnTo>
                <a:lnTo>
                  <a:pt x="56856" y="0"/>
                </a:lnTo>
                <a:close/>
              </a:path>
            </a:pathLst>
          </a:custGeom>
          <a:solidFill>
            <a:srgbClr val="A6C8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6" name="Google Shape;1776;p155"/>
          <p:cNvSpPr/>
          <p:nvPr/>
        </p:nvSpPr>
        <p:spPr>
          <a:xfrm>
            <a:off x="762976" y="2961594"/>
            <a:ext cx="119614" cy="106902"/>
          </a:xfrm>
          <a:custGeom>
            <a:avLst/>
            <a:gdLst/>
            <a:ahLst/>
            <a:cxnLst/>
            <a:rect l="l" t="t" r="r" b="b"/>
            <a:pathLst>
              <a:path w="262889" h="234950" extrusionOk="0">
                <a:moveTo>
                  <a:pt x="43700" y="118046"/>
                </a:moveTo>
                <a:lnTo>
                  <a:pt x="0" y="143243"/>
                </a:lnTo>
                <a:lnTo>
                  <a:pt x="0" y="234950"/>
                </a:lnTo>
                <a:lnTo>
                  <a:pt x="43700" y="209677"/>
                </a:lnTo>
                <a:lnTo>
                  <a:pt x="43700" y="118046"/>
                </a:lnTo>
                <a:close/>
              </a:path>
              <a:path w="262889" h="234950" extrusionOk="0">
                <a:moveTo>
                  <a:pt x="262509" y="0"/>
                </a:moveTo>
                <a:lnTo>
                  <a:pt x="218808" y="25273"/>
                </a:lnTo>
                <a:lnTo>
                  <a:pt x="218808" y="116903"/>
                </a:lnTo>
                <a:lnTo>
                  <a:pt x="262509" y="91719"/>
                </a:lnTo>
                <a:lnTo>
                  <a:pt x="262509" y="0"/>
                </a:lnTo>
                <a:close/>
              </a:path>
            </a:pathLst>
          </a:custGeom>
          <a:solidFill>
            <a:srgbClr val="9BDDD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7" name="Google Shape;1777;p155"/>
          <p:cNvSpPr/>
          <p:nvPr/>
        </p:nvSpPr>
        <p:spPr>
          <a:xfrm>
            <a:off x="762982" y="3109394"/>
            <a:ext cx="26003" cy="65008"/>
          </a:xfrm>
          <a:custGeom>
            <a:avLst/>
            <a:gdLst/>
            <a:ahLst/>
            <a:cxnLst/>
            <a:rect l="l" t="t" r="r" b="b"/>
            <a:pathLst>
              <a:path w="57150" h="142875" extrusionOk="0">
                <a:moveTo>
                  <a:pt x="41628" y="0"/>
                </a:moveTo>
                <a:lnTo>
                  <a:pt x="8258" y="25146"/>
                </a:lnTo>
                <a:lnTo>
                  <a:pt x="0" y="49859"/>
                </a:lnTo>
                <a:lnTo>
                  <a:pt x="0" y="142707"/>
                </a:lnTo>
                <a:lnTo>
                  <a:pt x="56930" y="109823"/>
                </a:lnTo>
                <a:lnTo>
                  <a:pt x="56930" y="16975"/>
                </a:lnTo>
                <a:lnTo>
                  <a:pt x="56930" y="8147"/>
                </a:lnTo>
                <a:lnTo>
                  <a:pt x="52819" y="2667"/>
                </a:lnTo>
                <a:lnTo>
                  <a:pt x="41628" y="0"/>
                </a:lnTo>
                <a:close/>
              </a:path>
            </a:pathLst>
          </a:custGeom>
          <a:solidFill>
            <a:srgbClr val="A6C8C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78" name="Google Shape;1778;p155"/>
          <p:cNvSpPr/>
          <p:nvPr/>
        </p:nvSpPr>
        <p:spPr>
          <a:xfrm>
            <a:off x="531924" y="2900627"/>
            <a:ext cx="210337" cy="300770"/>
          </a:xfrm>
          <a:custGeom>
            <a:avLst/>
            <a:gdLst/>
            <a:ahLst/>
            <a:cxnLst/>
            <a:rect l="l" t="t" r="r" b="b"/>
            <a:pathLst>
              <a:path w="462280" h="661034" extrusionOk="0">
                <a:moveTo>
                  <a:pt x="0" y="0"/>
                </a:moveTo>
                <a:lnTo>
                  <a:pt x="0" y="394390"/>
                </a:lnTo>
                <a:lnTo>
                  <a:pt x="461748" y="660988"/>
                </a:lnTo>
                <a:lnTo>
                  <a:pt x="461748" y="266587"/>
                </a:lnTo>
                <a:lnTo>
                  <a:pt x="0" y="0"/>
                </a:lnTo>
                <a:close/>
              </a:path>
            </a:pathLst>
          </a:custGeom>
          <a:solidFill>
            <a:srgbClr val="DFEBE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79" name="Google Shape;1779;p155"/>
          <p:cNvPicPr preferRelativeResize="0"/>
          <p:nvPr/>
        </p:nvPicPr>
        <p:blipFill rotWithShape="1">
          <a:blip r:embed="rId3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791" y="2957483"/>
            <a:ext cx="16427" cy="948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55"/>
          <p:cNvSpPr/>
          <p:nvPr/>
        </p:nvSpPr>
        <p:spPr>
          <a:xfrm>
            <a:off x="531921" y="2914895"/>
            <a:ext cx="210337" cy="273323"/>
          </a:xfrm>
          <a:custGeom>
            <a:avLst/>
            <a:gdLst/>
            <a:ahLst/>
            <a:cxnLst/>
            <a:rect l="l" t="t" r="r" b="b"/>
            <a:pathLst>
              <a:path w="462280" h="600709" extrusionOk="0">
                <a:moveTo>
                  <a:pt x="461746" y="596836"/>
                </a:moveTo>
                <a:lnTo>
                  <a:pt x="0" y="330250"/>
                </a:lnTo>
                <a:lnTo>
                  <a:pt x="0" y="333629"/>
                </a:lnTo>
                <a:lnTo>
                  <a:pt x="461746" y="600227"/>
                </a:lnTo>
                <a:lnTo>
                  <a:pt x="461746" y="596836"/>
                </a:lnTo>
                <a:close/>
              </a:path>
              <a:path w="462280" h="600709" extrusionOk="0">
                <a:moveTo>
                  <a:pt x="461746" y="584606"/>
                </a:moveTo>
                <a:lnTo>
                  <a:pt x="0" y="318008"/>
                </a:lnTo>
                <a:lnTo>
                  <a:pt x="0" y="321398"/>
                </a:lnTo>
                <a:lnTo>
                  <a:pt x="461746" y="587997"/>
                </a:lnTo>
                <a:lnTo>
                  <a:pt x="461746" y="584606"/>
                </a:lnTo>
                <a:close/>
              </a:path>
              <a:path w="462280" h="600709" extrusionOk="0">
                <a:moveTo>
                  <a:pt x="461746" y="572363"/>
                </a:moveTo>
                <a:lnTo>
                  <a:pt x="0" y="305777"/>
                </a:lnTo>
                <a:lnTo>
                  <a:pt x="0" y="309168"/>
                </a:lnTo>
                <a:lnTo>
                  <a:pt x="461746" y="575767"/>
                </a:lnTo>
                <a:lnTo>
                  <a:pt x="461746" y="572363"/>
                </a:lnTo>
                <a:close/>
              </a:path>
              <a:path w="462280" h="600709" extrusionOk="0">
                <a:moveTo>
                  <a:pt x="461746" y="560133"/>
                </a:moveTo>
                <a:lnTo>
                  <a:pt x="0" y="293547"/>
                </a:lnTo>
                <a:lnTo>
                  <a:pt x="0" y="296938"/>
                </a:lnTo>
                <a:lnTo>
                  <a:pt x="461746" y="563537"/>
                </a:lnTo>
                <a:lnTo>
                  <a:pt x="461746" y="560133"/>
                </a:lnTo>
                <a:close/>
              </a:path>
              <a:path w="462280" h="600709" extrusionOk="0">
                <a:moveTo>
                  <a:pt x="461746" y="547903"/>
                </a:moveTo>
                <a:lnTo>
                  <a:pt x="0" y="281317"/>
                </a:lnTo>
                <a:lnTo>
                  <a:pt x="0" y="284708"/>
                </a:lnTo>
                <a:lnTo>
                  <a:pt x="461746" y="551307"/>
                </a:lnTo>
                <a:lnTo>
                  <a:pt x="461746" y="547903"/>
                </a:lnTo>
                <a:close/>
              </a:path>
              <a:path w="462280" h="600709" extrusionOk="0">
                <a:moveTo>
                  <a:pt x="461746" y="535673"/>
                </a:moveTo>
                <a:lnTo>
                  <a:pt x="0" y="269087"/>
                </a:lnTo>
                <a:lnTo>
                  <a:pt x="0" y="272478"/>
                </a:lnTo>
                <a:lnTo>
                  <a:pt x="461746" y="539076"/>
                </a:lnTo>
                <a:lnTo>
                  <a:pt x="461746" y="535673"/>
                </a:lnTo>
                <a:close/>
              </a:path>
              <a:path w="462280" h="600709" extrusionOk="0">
                <a:moveTo>
                  <a:pt x="461746" y="523443"/>
                </a:moveTo>
                <a:lnTo>
                  <a:pt x="0" y="256857"/>
                </a:lnTo>
                <a:lnTo>
                  <a:pt x="0" y="260248"/>
                </a:lnTo>
                <a:lnTo>
                  <a:pt x="461746" y="526846"/>
                </a:lnTo>
                <a:lnTo>
                  <a:pt x="461746" y="523443"/>
                </a:lnTo>
                <a:close/>
              </a:path>
              <a:path w="462280" h="600709" extrusionOk="0">
                <a:moveTo>
                  <a:pt x="461746" y="511213"/>
                </a:moveTo>
                <a:lnTo>
                  <a:pt x="0" y="244627"/>
                </a:lnTo>
                <a:lnTo>
                  <a:pt x="0" y="248018"/>
                </a:lnTo>
                <a:lnTo>
                  <a:pt x="461746" y="514616"/>
                </a:lnTo>
                <a:lnTo>
                  <a:pt x="461746" y="511213"/>
                </a:lnTo>
                <a:close/>
              </a:path>
              <a:path w="462280" h="600709" extrusionOk="0">
                <a:moveTo>
                  <a:pt x="461746" y="498983"/>
                </a:moveTo>
                <a:lnTo>
                  <a:pt x="0" y="232397"/>
                </a:lnTo>
                <a:lnTo>
                  <a:pt x="0" y="235775"/>
                </a:lnTo>
                <a:lnTo>
                  <a:pt x="461746" y="502373"/>
                </a:lnTo>
                <a:lnTo>
                  <a:pt x="461746" y="498983"/>
                </a:lnTo>
                <a:close/>
              </a:path>
              <a:path w="462280" h="600709" extrusionOk="0">
                <a:moveTo>
                  <a:pt x="461746" y="486752"/>
                </a:moveTo>
                <a:lnTo>
                  <a:pt x="0" y="220154"/>
                </a:lnTo>
                <a:lnTo>
                  <a:pt x="0" y="223545"/>
                </a:lnTo>
                <a:lnTo>
                  <a:pt x="461746" y="490143"/>
                </a:lnTo>
                <a:lnTo>
                  <a:pt x="461746" y="486752"/>
                </a:lnTo>
                <a:close/>
              </a:path>
              <a:path w="462280" h="600709" extrusionOk="0">
                <a:moveTo>
                  <a:pt x="461746" y="474522"/>
                </a:moveTo>
                <a:lnTo>
                  <a:pt x="0" y="207924"/>
                </a:lnTo>
                <a:lnTo>
                  <a:pt x="0" y="211315"/>
                </a:lnTo>
                <a:lnTo>
                  <a:pt x="461746" y="477913"/>
                </a:lnTo>
                <a:lnTo>
                  <a:pt x="461746" y="474522"/>
                </a:lnTo>
                <a:close/>
              </a:path>
              <a:path w="462280" h="600709" extrusionOk="0">
                <a:moveTo>
                  <a:pt x="461746" y="462280"/>
                </a:moveTo>
                <a:lnTo>
                  <a:pt x="0" y="195694"/>
                </a:lnTo>
                <a:lnTo>
                  <a:pt x="0" y="199085"/>
                </a:lnTo>
                <a:lnTo>
                  <a:pt x="461746" y="465683"/>
                </a:lnTo>
                <a:lnTo>
                  <a:pt x="461746" y="462280"/>
                </a:lnTo>
                <a:close/>
              </a:path>
              <a:path w="462280" h="600709" extrusionOk="0">
                <a:moveTo>
                  <a:pt x="461746" y="450049"/>
                </a:moveTo>
                <a:lnTo>
                  <a:pt x="0" y="183464"/>
                </a:lnTo>
                <a:lnTo>
                  <a:pt x="0" y="186867"/>
                </a:lnTo>
                <a:lnTo>
                  <a:pt x="461746" y="453453"/>
                </a:lnTo>
                <a:lnTo>
                  <a:pt x="461746" y="450049"/>
                </a:lnTo>
                <a:close/>
              </a:path>
              <a:path w="462280" h="600709" extrusionOk="0">
                <a:moveTo>
                  <a:pt x="461746" y="437819"/>
                </a:moveTo>
                <a:lnTo>
                  <a:pt x="0" y="171234"/>
                </a:lnTo>
                <a:lnTo>
                  <a:pt x="0" y="174637"/>
                </a:lnTo>
                <a:lnTo>
                  <a:pt x="461746" y="441223"/>
                </a:lnTo>
                <a:lnTo>
                  <a:pt x="461746" y="437819"/>
                </a:lnTo>
                <a:close/>
              </a:path>
              <a:path w="462280" h="600709" extrusionOk="0">
                <a:moveTo>
                  <a:pt x="461746" y="425589"/>
                </a:moveTo>
                <a:lnTo>
                  <a:pt x="0" y="159004"/>
                </a:lnTo>
                <a:lnTo>
                  <a:pt x="0" y="162407"/>
                </a:lnTo>
                <a:lnTo>
                  <a:pt x="461746" y="428993"/>
                </a:lnTo>
                <a:lnTo>
                  <a:pt x="461746" y="425589"/>
                </a:lnTo>
                <a:close/>
              </a:path>
              <a:path w="462280" h="600709" extrusionOk="0">
                <a:moveTo>
                  <a:pt x="461746" y="413359"/>
                </a:moveTo>
                <a:lnTo>
                  <a:pt x="0" y="146773"/>
                </a:lnTo>
                <a:lnTo>
                  <a:pt x="0" y="150164"/>
                </a:lnTo>
                <a:lnTo>
                  <a:pt x="461746" y="416763"/>
                </a:lnTo>
                <a:lnTo>
                  <a:pt x="461746" y="413359"/>
                </a:lnTo>
                <a:close/>
              </a:path>
              <a:path w="462280" h="600709" extrusionOk="0">
                <a:moveTo>
                  <a:pt x="461746" y="401129"/>
                </a:moveTo>
                <a:lnTo>
                  <a:pt x="0" y="134543"/>
                </a:lnTo>
                <a:lnTo>
                  <a:pt x="0" y="137934"/>
                </a:lnTo>
                <a:lnTo>
                  <a:pt x="461746" y="404533"/>
                </a:lnTo>
                <a:lnTo>
                  <a:pt x="461746" y="401129"/>
                </a:lnTo>
                <a:close/>
              </a:path>
              <a:path w="462280" h="600709" extrusionOk="0">
                <a:moveTo>
                  <a:pt x="461746" y="388899"/>
                </a:moveTo>
                <a:lnTo>
                  <a:pt x="0" y="122313"/>
                </a:lnTo>
                <a:lnTo>
                  <a:pt x="0" y="125704"/>
                </a:lnTo>
                <a:lnTo>
                  <a:pt x="461746" y="392290"/>
                </a:lnTo>
                <a:lnTo>
                  <a:pt x="461746" y="388899"/>
                </a:lnTo>
                <a:close/>
              </a:path>
              <a:path w="462280" h="600709" extrusionOk="0">
                <a:moveTo>
                  <a:pt x="461746" y="376669"/>
                </a:moveTo>
                <a:lnTo>
                  <a:pt x="0" y="110070"/>
                </a:lnTo>
                <a:lnTo>
                  <a:pt x="0" y="113474"/>
                </a:lnTo>
                <a:lnTo>
                  <a:pt x="461746" y="380060"/>
                </a:lnTo>
                <a:lnTo>
                  <a:pt x="461746" y="376669"/>
                </a:lnTo>
                <a:close/>
              </a:path>
              <a:path w="462280" h="600709" extrusionOk="0">
                <a:moveTo>
                  <a:pt x="461746" y="364439"/>
                </a:moveTo>
                <a:lnTo>
                  <a:pt x="0" y="97853"/>
                </a:lnTo>
                <a:lnTo>
                  <a:pt x="0" y="101244"/>
                </a:lnTo>
                <a:lnTo>
                  <a:pt x="461746" y="367842"/>
                </a:lnTo>
                <a:lnTo>
                  <a:pt x="461746" y="364439"/>
                </a:lnTo>
                <a:close/>
              </a:path>
              <a:path w="462280" h="600709" extrusionOk="0">
                <a:moveTo>
                  <a:pt x="461746" y="352209"/>
                </a:moveTo>
                <a:lnTo>
                  <a:pt x="0" y="85623"/>
                </a:lnTo>
                <a:lnTo>
                  <a:pt x="0" y="89014"/>
                </a:lnTo>
                <a:lnTo>
                  <a:pt x="461746" y="355612"/>
                </a:lnTo>
                <a:lnTo>
                  <a:pt x="461746" y="352209"/>
                </a:lnTo>
                <a:close/>
              </a:path>
              <a:path w="462280" h="600709" extrusionOk="0">
                <a:moveTo>
                  <a:pt x="461746" y="339979"/>
                </a:moveTo>
                <a:lnTo>
                  <a:pt x="0" y="73393"/>
                </a:lnTo>
                <a:lnTo>
                  <a:pt x="0" y="76771"/>
                </a:lnTo>
                <a:lnTo>
                  <a:pt x="461746" y="343369"/>
                </a:lnTo>
                <a:lnTo>
                  <a:pt x="461746" y="339979"/>
                </a:lnTo>
                <a:close/>
              </a:path>
              <a:path w="462280" h="600709" extrusionOk="0">
                <a:moveTo>
                  <a:pt x="461746" y="327748"/>
                </a:moveTo>
                <a:lnTo>
                  <a:pt x="0" y="61150"/>
                </a:lnTo>
                <a:lnTo>
                  <a:pt x="0" y="64541"/>
                </a:lnTo>
                <a:lnTo>
                  <a:pt x="461746" y="331139"/>
                </a:lnTo>
                <a:lnTo>
                  <a:pt x="461746" y="327748"/>
                </a:lnTo>
                <a:close/>
              </a:path>
              <a:path w="462280" h="600709" extrusionOk="0">
                <a:moveTo>
                  <a:pt x="461746" y="315518"/>
                </a:moveTo>
                <a:lnTo>
                  <a:pt x="0" y="48920"/>
                </a:lnTo>
                <a:lnTo>
                  <a:pt x="0" y="52311"/>
                </a:lnTo>
                <a:lnTo>
                  <a:pt x="461746" y="318909"/>
                </a:lnTo>
                <a:lnTo>
                  <a:pt x="461746" y="315518"/>
                </a:lnTo>
                <a:close/>
              </a:path>
              <a:path w="462280" h="600709" extrusionOk="0">
                <a:moveTo>
                  <a:pt x="461746" y="303276"/>
                </a:moveTo>
                <a:lnTo>
                  <a:pt x="0" y="36690"/>
                </a:lnTo>
                <a:lnTo>
                  <a:pt x="0" y="40081"/>
                </a:lnTo>
                <a:lnTo>
                  <a:pt x="461746" y="306679"/>
                </a:lnTo>
                <a:lnTo>
                  <a:pt x="461746" y="303276"/>
                </a:lnTo>
                <a:close/>
              </a:path>
              <a:path w="462280" h="600709" extrusionOk="0">
                <a:moveTo>
                  <a:pt x="461746" y="291045"/>
                </a:moveTo>
                <a:lnTo>
                  <a:pt x="0" y="24460"/>
                </a:lnTo>
                <a:lnTo>
                  <a:pt x="0" y="27851"/>
                </a:lnTo>
                <a:lnTo>
                  <a:pt x="461746" y="294449"/>
                </a:lnTo>
                <a:lnTo>
                  <a:pt x="461746" y="291045"/>
                </a:lnTo>
                <a:close/>
              </a:path>
              <a:path w="462280" h="600709" extrusionOk="0">
                <a:moveTo>
                  <a:pt x="461746" y="278815"/>
                </a:moveTo>
                <a:lnTo>
                  <a:pt x="0" y="12230"/>
                </a:lnTo>
                <a:lnTo>
                  <a:pt x="0" y="15621"/>
                </a:lnTo>
                <a:lnTo>
                  <a:pt x="461746" y="282219"/>
                </a:lnTo>
                <a:lnTo>
                  <a:pt x="461746" y="278815"/>
                </a:lnTo>
                <a:close/>
              </a:path>
              <a:path w="462280" h="600709" extrusionOk="0">
                <a:moveTo>
                  <a:pt x="461746" y="266585"/>
                </a:moveTo>
                <a:lnTo>
                  <a:pt x="0" y="0"/>
                </a:lnTo>
                <a:lnTo>
                  <a:pt x="0" y="3390"/>
                </a:lnTo>
                <a:lnTo>
                  <a:pt x="461746" y="269989"/>
                </a:lnTo>
                <a:lnTo>
                  <a:pt x="461746" y="266585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1" name="Google Shape;1781;p155"/>
          <p:cNvSpPr/>
          <p:nvPr/>
        </p:nvSpPr>
        <p:spPr>
          <a:xfrm>
            <a:off x="595941" y="2950822"/>
            <a:ext cx="34960" cy="173066"/>
          </a:xfrm>
          <a:custGeom>
            <a:avLst/>
            <a:gdLst/>
            <a:ahLst/>
            <a:cxnLst/>
            <a:rect l="l" t="t" r="r" b="b"/>
            <a:pathLst>
              <a:path w="76835" h="380365" extrusionOk="0">
                <a:moveTo>
                  <a:pt x="0" y="0"/>
                </a:moveTo>
                <a:lnTo>
                  <a:pt x="0" y="335901"/>
                </a:lnTo>
                <a:lnTo>
                  <a:pt x="76583" y="380113"/>
                </a:lnTo>
                <a:lnTo>
                  <a:pt x="76583" y="44222"/>
                </a:lnTo>
                <a:lnTo>
                  <a:pt x="0" y="0"/>
                </a:lnTo>
                <a:close/>
              </a:path>
            </a:pathLst>
          </a:custGeom>
          <a:solidFill>
            <a:srgbClr val="D7E7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2" name="Google Shape;1782;p155"/>
          <p:cNvSpPr/>
          <p:nvPr/>
        </p:nvSpPr>
        <p:spPr>
          <a:xfrm>
            <a:off x="600417" y="2957193"/>
            <a:ext cx="26003" cy="163531"/>
          </a:xfrm>
          <a:custGeom>
            <a:avLst/>
            <a:gdLst/>
            <a:ahLst/>
            <a:cxnLst/>
            <a:rect l="l" t="t" r="r" b="b"/>
            <a:pathLst>
              <a:path w="57150" h="359409" extrusionOk="0">
                <a:moveTo>
                  <a:pt x="56870" y="32893"/>
                </a:moveTo>
                <a:lnTo>
                  <a:pt x="12" y="0"/>
                </a:lnTo>
                <a:lnTo>
                  <a:pt x="12" y="106870"/>
                </a:lnTo>
                <a:lnTo>
                  <a:pt x="56870" y="139738"/>
                </a:lnTo>
                <a:lnTo>
                  <a:pt x="56870" y="32893"/>
                </a:lnTo>
                <a:close/>
              </a:path>
              <a:path w="57150" h="359409" extrusionOk="0">
                <a:moveTo>
                  <a:pt x="56883" y="264414"/>
                </a:moveTo>
                <a:lnTo>
                  <a:pt x="39687" y="228536"/>
                </a:lnTo>
                <a:lnTo>
                  <a:pt x="15328" y="214579"/>
                </a:lnTo>
                <a:lnTo>
                  <a:pt x="4089" y="217157"/>
                </a:lnTo>
                <a:lnTo>
                  <a:pt x="0" y="222707"/>
                </a:lnTo>
                <a:lnTo>
                  <a:pt x="0" y="326517"/>
                </a:lnTo>
                <a:lnTo>
                  <a:pt x="56883" y="359371"/>
                </a:lnTo>
                <a:lnTo>
                  <a:pt x="56883" y="264414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3" name="Google Shape;1783;p155"/>
          <p:cNvSpPr/>
          <p:nvPr/>
        </p:nvSpPr>
        <p:spPr>
          <a:xfrm>
            <a:off x="643193" y="2978104"/>
            <a:ext cx="34960" cy="173066"/>
          </a:xfrm>
          <a:custGeom>
            <a:avLst/>
            <a:gdLst/>
            <a:ahLst/>
            <a:cxnLst/>
            <a:rect l="l" t="t" r="r" b="b"/>
            <a:pathLst>
              <a:path w="76835" h="380365" extrusionOk="0">
                <a:moveTo>
                  <a:pt x="0" y="0"/>
                </a:moveTo>
                <a:lnTo>
                  <a:pt x="0" y="335891"/>
                </a:lnTo>
                <a:lnTo>
                  <a:pt x="76593" y="380113"/>
                </a:lnTo>
                <a:lnTo>
                  <a:pt x="76593" y="44222"/>
                </a:lnTo>
                <a:lnTo>
                  <a:pt x="0" y="0"/>
                </a:lnTo>
                <a:close/>
              </a:path>
            </a:pathLst>
          </a:custGeom>
          <a:solidFill>
            <a:srgbClr val="D7E7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4" name="Google Shape;1784;p155"/>
          <p:cNvSpPr/>
          <p:nvPr/>
        </p:nvSpPr>
        <p:spPr>
          <a:xfrm>
            <a:off x="647668" y="2984473"/>
            <a:ext cx="26003" cy="163531"/>
          </a:xfrm>
          <a:custGeom>
            <a:avLst/>
            <a:gdLst/>
            <a:ahLst/>
            <a:cxnLst/>
            <a:rect l="l" t="t" r="r" b="b"/>
            <a:pathLst>
              <a:path w="57150" h="359409" extrusionOk="0">
                <a:moveTo>
                  <a:pt x="56870" y="32880"/>
                </a:moveTo>
                <a:lnTo>
                  <a:pt x="12" y="0"/>
                </a:lnTo>
                <a:lnTo>
                  <a:pt x="12" y="106857"/>
                </a:lnTo>
                <a:lnTo>
                  <a:pt x="56870" y="139725"/>
                </a:lnTo>
                <a:lnTo>
                  <a:pt x="56870" y="32880"/>
                </a:lnTo>
                <a:close/>
              </a:path>
              <a:path w="57150" h="359409" extrusionOk="0">
                <a:moveTo>
                  <a:pt x="56896" y="264414"/>
                </a:moveTo>
                <a:lnTo>
                  <a:pt x="39700" y="228523"/>
                </a:lnTo>
                <a:lnTo>
                  <a:pt x="15328" y="214579"/>
                </a:lnTo>
                <a:lnTo>
                  <a:pt x="4089" y="217157"/>
                </a:lnTo>
                <a:lnTo>
                  <a:pt x="0" y="222694"/>
                </a:lnTo>
                <a:lnTo>
                  <a:pt x="0" y="326529"/>
                </a:lnTo>
                <a:lnTo>
                  <a:pt x="56896" y="359371"/>
                </a:lnTo>
                <a:lnTo>
                  <a:pt x="56896" y="264414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5" name="Google Shape;1785;p155"/>
          <p:cNvSpPr/>
          <p:nvPr/>
        </p:nvSpPr>
        <p:spPr>
          <a:xfrm>
            <a:off x="540295" y="2918697"/>
            <a:ext cx="34960" cy="173066"/>
          </a:xfrm>
          <a:custGeom>
            <a:avLst/>
            <a:gdLst/>
            <a:ahLst/>
            <a:cxnLst/>
            <a:rect l="l" t="t" r="r" b="b"/>
            <a:pathLst>
              <a:path w="76835" h="380365" extrusionOk="0">
                <a:moveTo>
                  <a:pt x="0" y="0"/>
                </a:moveTo>
                <a:lnTo>
                  <a:pt x="0" y="335901"/>
                </a:lnTo>
                <a:lnTo>
                  <a:pt x="76583" y="380113"/>
                </a:lnTo>
                <a:lnTo>
                  <a:pt x="76583" y="44222"/>
                </a:lnTo>
                <a:lnTo>
                  <a:pt x="0" y="0"/>
                </a:lnTo>
                <a:close/>
              </a:path>
            </a:pathLst>
          </a:custGeom>
          <a:solidFill>
            <a:srgbClr val="D7E7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6" name="Google Shape;1786;p155"/>
          <p:cNvSpPr/>
          <p:nvPr/>
        </p:nvSpPr>
        <p:spPr>
          <a:xfrm>
            <a:off x="544762" y="2925072"/>
            <a:ext cx="26003" cy="163531"/>
          </a:xfrm>
          <a:custGeom>
            <a:avLst/>
            <a:gdLst/>
            <a:ahLst/>
            <a:cxnLst/>
            <a:rect l="l" t="t" r="r" b="b"/>
            <a:pathLst>
              <a:path w="57150" h="359409" extrusionOk="0">
                <a:moveTo>
                  <a:pt x="56908" y="264401"/>
                </a:moveTo>
                <a:lnTo>
                  <a:pt x="39712" y="228523"/>
                </a:lnTo>
                <a:lnTo>
                  <a:pt x="15341" y="214566"/>
                </a:lnTo>
                <a:lnTo>
                  <a:pt x="4114" y="217144"/>
                </a:lnTo>
                <a:lnTo>
                  <a:pt x="25" y="222694"/>
                </a:lnTo>
                <a:lnTo>
                  <a:pt x="25" y="326504"/>
                </a:lnTo>
                <a:lnTo>
                  <a:pt x="56908" y="359359"/>
                </a:lnTo>
                <a:lnTo>
                  <a:pt x="56908" y="264401"/>
                </a:lnTo>
                <a:close/>
              </a:path>
              <a:path w="57150" h="359409" extrusionOk="0">
                <a:moveTo>
                  <a:pt x="56934" y="32880"/>
                </a:moveTo>
                <a:lnTo>
                  <a:pt x="0" y="0"/>
                </a:lnTo>
                <a:lnTo>
                  <a:pt x="0" y="106870"/>
                </a:lnTo>
                <a:lnTo>
                  <a:pt x="56934" y="139738"/>
                </a:lnTo>
                <a:lnTo>
                  <a:pt x="56934" y="32880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7" name="Google Shape;1787;p155"/>
          <p:cNvSpPr/>
          <p:nvPr/>
        </p:nvSpPr>
        <p:spPr>
          <a:xfrm>
            <a:off x="698737" y="3010170"/>
            <a:ext cx="34960" cy="173066"/>
          </a:xfrm>
          <a:custGeom>
            <a:avLst/>
            <a:gdLst/>
            <a:ahLst/>
            <a:cxnLst/>
            <a:rect l="l" t="t" r="r" b="b"/>
            <a:pathLst>
              <a:path w="76835" h="380365" extrusionOk="0">
                <a:moveTo>
                  <a:pt x="0" y="0"/>
                </a:moveTo>
                <a:lnTo>
                  <a:pt x="0" y="335891"/>
                </a:lnTo>
                <a:lnTo>
                  <a:pt x="76583" y="380113"/>
                </a:lnTo>
                <a:lnTo>
                  <a:pt x="76583" y="44222"/>
                </a:lnTo>
                <a:lnTo>
                  <a:pt x="0" y="0"/>
                </a:lnTo>
                <a:close/>
              </a:path>
            </a:pathLst>
          </a:custGeom>
          <a:solidFill>
            <a:srgbClr val="D7E7E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8" name="Google Shape;1788;p155"/>
          <p:cNvSpPr/>
          <p:nvPr/>
        </p:nvSpPr>
        <p:spPr>
          <a:xfrm>
            <a:off x="703205" y="3017044"/>
            <a:ext cx="26003" cy="63563"/>
          </a:xfrm>
          <a:custGeom>
            <a:avLst/>
            <a:gdLst/>
            <a:ahLst/>
            <a:cxnLst/>
            <a:rect l="l" t="t" r="r" b="b"/>
            <a:pathLst>
              <a:path w="57150" h="139700" extrusionOk="0">
                <a:moveTo>
                  <a:pt x="0" y="0"/>
                </a:moveTo>
                <a:lnTo>
                  <a:pt x="0" y="106852"/>
                </a:lnTo>
                <a:lnTo>
                  <a:pt x="56930" y="139653"/>
                </a:lnTo>
                <a:lnTo>
                  <a:pt x="56930" y="32800"/>
                </a:lnTo>
                <a:lnTo>
                  <a:pt x="0" y="0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89" name="Google Shape;1789;p155"/>
          <p:cNvSpPr/>
          <p:nvPr/>
        </p:nvSpPr>
        <p:spPr>
          <a:xfrm>
            <a:off x="547875" y="2926840"/>
            <a:ext cx="181445" cy="149952"/>
          </a:xfrm>
          <a:custGeom>
            <a:avLst/>
            <a:gdLst/>
            <a:ahLst/>
            <a:cxnLst/>
            <a:rect l="l" t="t" r="r" b="b"/>
            <a:pathLst>
              <a:path w="398780" h="329565" extrusionOk="0">
                <a:moveTo>
                  <a:pt x="50088" y="28994"/>
                </a:moveTo>
                <a:lnTo>
                  <a:pt x="0" y="0"/>
                </a:lnTo>
                <a:lnTo>
                  <a:pt x="0" y="98171"/>
                </a:lnTo>
                <a:lnTo>
                  <a:pt x="50088" y="127177"/>
                </a:lnTo>
                <a:lnTo>
                  <a:pt x="50088" y="28994"/>
                </a:lnTo>
                <a:close/>
              </a:path>
              <a:path w="398780" h="329565" extrusionOk="0">
                <a:moveTo>
                  <a:pt x="172389" y="99631"/>
                </a:moveTo>
                <a:lnTo>
                  <a:pt x="122389" y="70700"/>
                </a:lnTo>
                <a:lnTo>
                  <a:pt x="122389" y="168808"/>
                </a:lnTo>
                <a:lnTo>
                  <a:pt x="172389" y="197726"/>
                </a:lnTo>
                <a:lnTo>
                  <a:pt x="172389" y="99631"/>
                </a:lnTo>
                <a:close/>
              </a:path>
              <a:path w="398780" h="329565" extrusionOk="0">
                <a:moveTo>
                  <a:pt x="276275" y="159600"/>
                </a:moveTo>
                <a:lnTo>
                  <a:pt x="226275" y="130683"/>
                </a:lnTo>
                <a:lnTo>
                  <a:pt x="226275" y="228790"/>
                </a:lnTo>
                <a:lnTo>
                  <a:pt x="276275" y="257695"/>
                </a:lnTo>
                <a:lnTo>
                  <a:pt x="276275" y="159600"/>
                </a:lnTo>
                <a:close/>
              </a:path>
              <a:path w="398780" h="329565" extrusionOk="0">
                <a:moveTo>
                  <a:pt x="398437" y="231140"/>
                </a:moveTo>
                <a:lnTo>
                  <a:pt x="348348" y="202222"/>
                </a:lnTo>
                <a:lnTo>
                  <a:pt x="348348" y="300405"/>
                </a:lnTo>
                <a:lnTo>
                  <a:pt x="398437" y="329247"/>
                </a:lnTo>
                <a:lnTo>
                  <a:pt x="398437" y="231140"/>
                </a:lnTo>
                <a:close/>
              </a:path>
            </a:pathLst>
          </a:custGeom>
          <a:solidFill>
            <a:srgbClr val="AFE3D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90" name="Google Shape;1790;p155"/>
          <p:cNvSpPr/>
          <p:nvPr/>
        </p:nvSpPr>
        <p:spPr>
          <a:xfrm>
            <a:off x="703214" y="3114609"/>
            <a:ext cx="26003" cy="66164"/>
          </a:xfrm>
          <a:custGeom>
            <a:avLst/>
            <a:gdLst/>
            <a:ahLst/>
            <a:cxnLst/>
            <a:rect l="l" t="t" r="r" b="b"/>
            <a:pathLst>
              <a:path w="57150" h="145415" extrusionOk="0">
                <a:moveTo>
                  <a:pt x="15322" y="0"/>
                </a:moveTo>
                <a:lnTo>
                  <a:pt x="4089" y="2572"/>
                </a:lnTo>
                <a:lnTo>
                  <a:pt x="0" y="8116"/>
                </a:lnTo>
                <a:lnTo>
                  <a:pt x="0" y="111935"/>
                </a:lnTo>
                <a:lnTo>
                  <a:pt x="56888" y="144788"/>
                </a:lnTo>
                <a:lnTo>
                  <a:pt x="56888" y="49828"/>
                </a:lnTo>
                <a:lnTo>
                  <a:pt x="39688" y="13951"/>
                </a:lnTo>
                <a:lnTo>
                  <a:pt x="15322" y="0"/>
                </a:lnTo>
                <a:close/>
              </a:path>
            </a:pathLst>
          </a:custGeom>
          <a:solidFill>
            <a:srgbClr val="AFCF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91" name="Google Shape;1791;p155"/>
          <p:cNvSpPr/>
          <p:nvPr/>
        </p:nvSpPr>
        <p:spPr>
          <a:xfrm>
            <a:off x="547754" y="3022657"/>
            <a:ext cx="181445" cy="154575"/>
          </a:xfrm>
          <a:custGeom>
            <a:avLst/>
            <a:gdLst/>
            <a:ahLst/>
            <a:cxnLst/>
            <a:rect l="l" t="t" r="r" b="b"/>
            <a:pathLst>
              <a:path w="398780" h="339725" extrusionOk="0">
                <a:moveTo>
                  <a:pt x="50330" y="49834"/>
                </a:moveTo>
                <a:lnTo>
                  <a:pt x="33134" y="13957"/>
                </a:lnTo>
                <a:lnTo>
                  <a:pt x="8763" y="0"/>
                </a:lnTo>
                <a:lnTo>
                  <a:pt x="3924" y="1117"/>
                </a:lnTo>
                <a:lnTo>
                  <a:pt x="1422" y="3860"/>
                </a:lnTo>
                <a:lnTo>
                  <a:pt x="0" y="7950"/>
                </a:lnTo>
                <a:lnTo>
                  <a:pt x="0" y="108153"/>
                </a:lnTo>
                <a:lnTo>
                  <a:pt x="50330" y="137210"/>
                </a:lnTo>
                <a:lnTo>
                  <a:pt x="50330" y="49834"/>
                </a:lnTo>
                <a:close/>
              </a:path>
              <a:path w="398780" h="339725" extrusionOk="0">
                <a:moveTo>
                  <a:pt x="172669" y="120472"/>
                </a:moveTo>
                <a:lnTo>
                  <a:pt x="155473" y="84594"/>
                </a:lnTo>
                <a:lnTo>
                  <a:pt x="131114" y="70637"/>
                </a:lnTo>
                <a:lnTo>
                  <a:pt x="126263" y="71755"/>
                </a:lnTo>
                <a:lnTo>
                  <a:pt x="123761" y="74498"/>
                </a:lnTo>
                <a:lnTo>
                  <a:pt x="122339" y="78587"/>
                </a:lnTo>
                <a:lnTo>
                  <a:pt x="122339" y="178790"/>
                </a:lnTo>
                <a:lnTo>
                  <a:pt x="172669" y="207848"/>
                </a:lnTo>
                <a:lnTo>
                  <a:pt x="172669" y="120472"/>
                </a:lnTo>
                <a:close/>
              </a:path>
              <a:path w="398780" h="339725" extrusionOk="0">
                <a:moveTo>
                  <a:pt x="276567" y="180454"/>
                </a:moveTo>
                <a:lnTo>
                  <a:pt x="259372" y="144564"/>
                </a:lnTo>
                <a:lnTo>
                  <a:pt x="235000" y="130619"/>
                </a:lnTo>
                <a:lnTo>
                  <a:pt x="230162" y="131724"/>
                </a:lnTo>
                <a:lnTo>
                  <a:pt x="227660" y="134493"/>
                </a:lnTo>
                <a:lnTo>
                  <a:pt x="226237" y="138582"/>
                </a:lnTo>
                <a:lnTo>
                  <a:pt x="226237" y="238785"/>
                </a:lnTo>
                <a:lnTo>
                  <a:pt x="276567" y="267830"/>
                </a:lnTo>
                <a:lnTo>
                  <a:pt x="276567" y="180454"/>
                </a:lnTo>
                <a:close/>
              </a:path>
              <a:path w="398780" h="339725" extrusionOk="0">
                <a:moveTo>
                  <a:pt x="398678" y="252018"/>
                </a:moveTo>
                <a:lnTo>
                  <a:pt x="381482" y="216141"/>
                </a:lnTo>
                <a:lnTo>
                  <a:pt x="357111" y="202184"/>
                </a:lnTo>
                <a:lnTo>
                  <a:pt x="352298" y="203288"/>
                </a:lnTo>
                <a:lnTo>
                  <a:pt x="349796" y="206057"/>
                </a:lnTo>
                <a:lnTo>
                  <a:pt x="348361" y="210134"/>
                </a:lnTo>
                <a:lnTo>
                  <a:pt x="348361" y="310337"/>
                </a:lnTo>
                <a:lnTo>
                  <a:pt x="398678" y="339394"/>
                </a:lnTo>
                <a:lnTo>
                  <a:pt x="398678" y="252018"/>
                </a:lnTo>
                <a:close/>
              </a:path>
            </a:pathLst>
          </a:custGeom>
          <a:solidFill>
            <a:srgbClr val="AFE3D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792" name="Google Shape;1792;p155"/>
          <p:cNvPicPr preferRelativeResize="0"/>
          <p:nvPr/>
        </p:nvPicPr>
        <p:blipFill rotWithShape="1">
          <a:blip r:embed="rId3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518" y="2930193"/>
            <a:ext cx="16422" cy="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55"/>
          <p:cNvPicPr preferRelativeResize="0"/>
          <p:nvPr/>
        </p:nvPicPr>
        <p:blipFill rotWithShape="1">
          <a:blip r:embed="rId3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3945" y="2984707"/>
            <a:ext cx="16422" cy="9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155"/>
          <p:cNvPicPr preferRelativeResize="0"/>
          <p:nvPr/>
        </p:nvPicPr>
        <p:blipFill rotWithShape="1">
          <a:blip r:embed="rId3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118" y="2788012"/>
            <a:ext cx="393074" cy="406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5" name="Google Shape;1795;p155"/>
          <p:cNvPicPr preferRelativeResize="0"/>
          <p:nvPr/>
        </p:nvPicPr>
        <p:blipFill rotWithShape="1">
          <a:blip r:embed="rId3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295" y="529551"/>
            <a:ext cx="221418" cy="4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6" name="Google Shape;1796;p155"/>
          <p:cNvSpPr/>
          <p:nvPr/>
        </p:nvSpPr>
        <p:spPr>
          <a:xfrm>
            <a:off x="699806" y="1282204"/>
            <a:ext cx="93611" cy="247320"/>
          </a:xfrm>
          <a:custGeom>
            <a:avLst/>
            <a:gdLst/>
            <a:ahLst/>
            <a:cxnLst/>
            <a:rect l="l" t="t" r="r" b="b"/>
            <a:pathLst>
              <a:path w="205739" h="543560" extrusionOk="0">
                <a:moveTo>
                  <a:pt x="0" y="0"/>
                </a:moveTo>
                <a:lnTo>
                  <a:pt x="1119" y="424690"/>
                </a:lnTo>
                <a:lnTo>
                  <a:pt x="205316" y="543352"/>
                </a:lnTo>
                <a:lnTo>
                  <a:pt x="204187" y="118671"/>
                </a:lnTo>
                <a:lnTo>
                  <a:pt x="0" y="0"/>
                </a:lnTo>
                <a:close/>
              </a:path>
            </a:pathLst>
          </a:custGeom>
          <a:solidFill>
            <a:srgbClr val="DDD3C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97" name="Google Shape;1797;p155"/>
          <p:cNvSpPr/>
          <p:nvPr/>
        </p:nvSpPr>
        <p:spPr>
          <a:xfrm>
            <a:off x="699802" y="1227361"/>
            <a:ext cx="188090" cy="108924"/>
          </a:xfrm>
          <a:custGeom>
            <a:avLst/>
            <a:gdLst/>
            <a:ahLst/>
            <a:cxnLst/>
            <a:rect l="l" t="t" r="r" b="b"/>
            <a:pathLst>
              <a:path w="413385" h="239394" extrusionOk="0">
                <a:moveTo>
                  <a:pt x="208883" y="0"/>
                </a:moveTo>
                <a:lnTo>
                  <a:pt x="0" y="120585"/>
                </a:lnTo>
                <a:lnTo>
                  <a:pt x="204197" y="239257"/>
                </a:lnTo>
                <a:lnTo>
                  <a:pt x="413070" y="118661"/>
                </a:lnTo>
                <a:lnTo>
                  <a:pt x="208883" y="0"/>
                </a:lnTo>
                <a:close/>
              </a:path>
            </a:pathLst>
          </a:custGeom>
          <a:solidFill>
            <a:srgbClr val="F4EFE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98" name="Google Shape;1798;p155"/>
          <p:cNvSpPr/>
          <p:nvPr/>
        </p:nvSpPr>
        <p:spPr>
          <a:xfrm>
            <a:off x="792677" y="1281328"/>
            <a:ext cx="95634" cy="248186"/>
          </a:xfrm>
          <a:custGeom>
            <a:avLst/>
            <a:gdLst/>
            <a:ahLst/>
            <a:cxnLst/>
            <a:rect l="l" t="t" r="r" b="b"/>
            <a:pathLst>
              <a:path w="210185" h="545464" extrusionOk="0">
                <a:moveTo>
                  <a:pt x="208872" y="0"/>
                </a:moveTo>
                <a:lnTo>
                  <a:pt x="0" y="120596"/>
                </a:lnTo>
                <a:lnTo>
                  <a:pt x="1129" y="545276"/>
                </a:lnTo>
                <a:lnTo>
                  <a:pt x="210002" y="424680"/>
                </a:lnTo>
                <a:lnTo>
                  <a:pt x="208872" y="0"/>
                </a:lnTo>
                <a:close/>
              </a:path>
            </a:pathLst>
          </a:custGeom>
          <a:solidFill>
            <a:srgbClr val="F8F4E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799" name="Google Shape;1799;p155"/>
          <p:cNvSpPr/>
          <p:nvPr/>
        </p:nvSpPr>
        <p:spPr>
          <a:xfrm>
            <a:off x="718316" y="1314553"/>
            <a:ext cx="51717" cy="122793"/>
          </a:xfrm>
          <a:custGeom>
            <a:avLst/>
            <a:gdLst/>
            <a:ahLst/>
            <a:cxnLst/>
            <a:rect l="l" t="t" r="r" b="b"/>
            <a:pathLst>
              <a:path w="113664" h="269875" extrusionOk="0">
                <a:moveTo>
                  <a:pt x="41465" y="201460"/>
                </a:moveTo>
                <a:lnTo>
                  <a:pt x="177" y="177634"/>
                </a:lnTo>
                <a:lnTo>
                  <a:pt x="0" y="245694"/>
                </a:lnTo>
                <a:lnTo>
                  <a:pt x="41262" y="269532"/>
                </a:lnTo>
                <a:lnTo>
                  <a:pt x="41465" y="201460"/>
                </a:lnTo>
                <a:close/>
              </a:path>
              <a:path w="113664" h="269875" extrusionOk="0">
                <a:moveTo>
                  <a:pt x="41719" y="112649"/>
                </a:moveTo>
                <a:lnTo>
                  <a:pt x="444" y="88823"/>
                </a:lnTo>
                <a:lnTo>
                  <a:pt x="241" y="156908"/>
                </a:lnTo>
                <a:lnTo>
                  <a:pt x="41516" y="180733"/>
                </a:lnTo>
                <a:lnTo>
                  <a:pt x="41719" y="112649"/>
                </a:lnTo>
                <a:close/>
              </a:path>
              <a:path w="113664" h="269875" extrusionOk="0">
                <a:moveTo>
                  <a:pt x="41960" y="23825"/>
                </a:moveTo>
                <a:lnTo>
                  <a:pt x="698" y="0"/>
                </a:lnTo>
                <a:lnTo>
                  <a:pt x="495" y="68097"/>
                </a:lnTo>
                <a:lnTo>
                  <a:pt x="41770" y="91922"/>
                </a:lnTo>
                <a:lnTo>
                  <a:pt x="41960" y="23825"/>
                </a:lnTo>
                <a:close/>
              </a:path>
              <a:path w="113664" h="269875" extrusionOk="0">
                <a:moveTo>
                  <a:pt x="113474" y="65112"/>
                </a:moveTo>
                <a:lnTo>
                  <a:pt x="72199" y="41287"/>
                </a:lnTo>
                <a:lnTo>
                  <a:pt x="72009" y="109385"/>
                </a:lnTo>
                <a:lnTo>
                  <a:pt x="113271" y="133210"/>
                </a:lnTo>
                <a:lnTo>
                  <a:pt x="113474" y="65112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0" name="Google Shape;1800;p155"/>
          <p:cNvSpPr/>
          <p:nvPr/>
        </p:nvSpPr>
        <p:spPr>
          <a:xfrm>
            <a:off x="750955" y="1373721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188" y="0"/>
                </a:moveTo>
                <a:lnTo>
                  <a:pt x="0" y="68090"/>
                </a:lnTo>
                <a:lnTo>
                  <a:pt x="41272" y="91916"/>
                </a:lnTo>
                <a:lnTo>
                  <a:pt x="41471" y="23826"/>
                </a:lnTo>
                <a:lnTo>
                  <a:pt x="188" y="0"/>
                </a:lnTo>
                <a:close/>
              </a:path>
            </a:pathLst>
          </a:custGeom>
          <a:solidFill>
            <a:srgbClr val="788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1" name="Google Shape;1801;p155"/>
          <p:cNvSpPr/>
          <p:nvPr/>
        </p:nvSpPr>
        <p:spPr>
          <a:xfrm>
            <a:off x="750839" y="1414113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198" y="0"/>
                </a:moveTo>
                <a:lnTo>
                  <a:pt x="0" y="68069"/>
                </a:lnTo>
                <a:lnTo>
                  <a:pt x="41272" y="91895"/>
                </a:lnTo>
                <a:lnTo>
                  <a:pt x="41471" y="23826"/>
                </a:lnTo>
                <a:lnTo>
                  <a:pt x="198" y="0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2" name="Google Shape;1802;p155"/>
          <p:cNvSpPr/>
          <p:nvPr/>
        </p:nvSpPr>
        <p:spPr>
          <a:xfrm>
            <a:off x="718316" y="1435728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188" y="0"/>
                </a:moveTo>
                <a:lnTo>
                  <a:pt x="0" y="68069"/>
                </a:lnTo>
                <a:lnTo>
                  <a:pt x="41272" y="91906"/>
                </a:lnTo>
                <a:lnTo>
                  <a:pt x="41471" y="23826"/>
                </a:lnTo>
                <a:lnTo>
                  <a:pt x="188" y="0"/>
                </a:lnTo>
                <a:close/>
              </a:path>
            </a:pathLst>
          </a:custGeom>
          <a:solidFill>
            <a:srgbClr val="788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3" name="Google Shape;1803;p155"/>
          <p:cNvSpPr/>
          <p:nvPr/>
        </p:nvSpPr>
        <p:spPr>
          <a:xfrm>
            <a:off x="750839" y="1454500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198" y="0"/>
                </a:moveTo>
                <a:lnTo>
                  <a:pt x="0" y="68079"/>
                </a:lnTo>
                <a:lnTo>
                  <a:pt x="41272" y="91906"/>
                </a:lnTo>
                <a:lnTo>
                  <a:pt x="41471" y="23836"/>
                </a:lnTo>
                <a:lnTo>
                  <a:pt x="198" y="0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4" name="Google Shape;1804;p155"/>
          <p:cNvSpPr/>
          <p:nvPr/>
        </p:nvSpPr>
        <p:spPr>
          <a:xfrm>
            <a:off x="850741" y="1314552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72" y="0"/>
                </a:moveTo>
                <a:lnTo>
                  <a:pt x="0" y="23826"/>
                </a:lnTo>
                <a:lnTo>
                  <a:pt x="188" y="91916"/>
                </a:lnTo>
                <a:lnTo>
                  <a:pt x="41471" y="68090"/>
                </a:lnTo>
                <a:lnTo>
                  <a:pt x="41272" y="0"/>
                </a:lnTo>
                <a:close/>
              </a:path>
            </a:pathLst>
          </a:custGeom>
          <a:solidFill>
            <a:srgbClr val="5A686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5" name="Google Shape;1805;p155"/>
          <p:cNvSpPr/>
          <p:nvPr/>
        </p:nvSpPr>
        <p:spPr>
          <a:xfrm>
            <a:off x="818217" y="1333330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72" y="0"/>
                </a:moveTo>
                <a:lnTo>
                  <a:pt x="0" y="23826"/>
                </a:lnTo>
                <a:lnTo>
                  <a:pt x="198" y="91916"/>
                </a:lnTo>
                <a:lnTo>
                  <a:pt x="41471" y="68090"/>
                </a:lnTo>
                <a:lnTo>
                  <a:pt x="41272" y="0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6" name="Google Shape;1806;p155"/>
          <p:cNvSpPr/>
          <p:nvPr/>
        </p:nvSpPr>
        <p:spPr>
          <a:xfrm>
            <a:off x="850969" y="1395337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83" y="0"/>
                </a:moveTo>
                <a:lnTo>
                  <a:pt x="0" y="23826"/>
                </a:lnTo>
                <a:lnTo>
                  <a:pt x="198" y="91906"/>
                </a:lnTo>
                <a:lnTo>
                  <a:pt x="41471" y="68069"/>
                </a:lnTo>
                <a:lnTo>
                  <a:pt x="41283" y="0"/>
                </a:lnTo>
                <a:close/>
              </a:path>
            </a:pathLst>
          </a:custGeom>
          <a:solidFill>
            <a:srgbClr val="5A686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7" name="Google Shape;1807;p155"/>
          <p:cNvSpPr/>
          <p:nvPr/>
        </p:nvSpPr>
        <p:spPr>
          <a:xfrm>
            <a:off x="850855" y="1354945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72" y="0"/>
                </a:moveTo>
                <a:lnTo>
                  <a:pt x="0" y="23826"/>
                </a:lnTo>
                <a:lnTo>
                  <a:pt x="198" y="91916"/>
                </a:lnTo>
                <a:lnTo>
                  <a:pt x="41471" y="68090"/>
                </a:lnTo>
                <a:lnTo>
                  <a:pt x="41272" y="0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8" name="Google Shape;1808;p155"/>
          <p:cNvSpPr/>
          <p:nvPr/>
        </p:nvSpPr>
        <p:spPr>
          <a:xfrm>
            <a:off x="818330" y="1373721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83" y="0"/>
                </a:moveTo>
                <a:lnTo>
                  <a:pt x="0" y="23826"/>
                </a:lnTo>
                <a:lnTo>
                  <a:pt x="198" y="91916"/>
                </a:lnTo>
                <a:lnTo>
                  <a:pt x="41471" y="68090"/>
                </a:lnTo>
                <a:lnTo>
                  <a:pt x="41283" y="0"/>
                </a:lnTo>
                <a:close/>
              </a:path>
            </a:pathLst>
          </a:custGeom>
          <a:solidFill>
            <a:srgbClr val="788A8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09" name="Google Shape;1809;p155"/>
          <p:cNvSpPr/>
          <p:nvPr/>
        </p:nvSpPr>
        <p:spPr>
          <a:xfrm>
            <a:off x="818444" y="1414114"/>
            <a:ext cx="51429" cy="63564"/>
          </a:xfrm>
          <a:custGeom>
            <a:avLst/>
            <a:gdLst/>
            <a:ahLst/>
            <a:cxnLst/>
            <a:rect l="l" t="t" r="r" b="b"/>
            <a:pathLst>
              <a:path w="113030" h="139700" extrusionOk="0">
                <a:moveTo>
                  <a:pt x="41465" y="68072"/>
                </a:moveTo>
                <a:lnTo>
                  <a:pt x="41275" y="0"/>
                </a:lnTo>
                <a:lnTo>
                  <a:pt x="0" y="23825"/>
                </a:lnTo>
                <a:lnTo>
                  <a:pt x="190" y="91897"/>
                </a:lnTo>
                <a:lnTo>
                  <a:pt x="41465" y="68072"/>
                </a:lnTo>
                <a:close/>
              </a:path>
              <a:path w="113030" h="139700" extrusionOk="0">
                <a:moveTo>
                  <a:pt x="112979" y="115595"/>
                </a:moveTo>
                <a:lnTo>
                  <a:pt x="112788" y="47536"/>
                </a:lnTo>
                <a:lnTo>
                  <a:pt x="71501" y="71361"/>
                </a:lnTo>
                <a:lnTo>
                  <a:pt x="71704" y="139433"/>
                </a:lnTo>
                <a:lnTo>
                  <a:pt x="112979" y="115595"/>
                </a:lnTo>
                <a:close/>
              </a:path>
            </a:pathLst>
          </a:custGeom>
          <a:solidFill>
            <a:srgbClr val="6A797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0" name="Google Shape;1810;p155"/>
          <p:cNvSpPr/>
          <p:nvPr/>
        </p:nvSpPr>
        <p:spPr>
          <a:xfrm>
            <a:off x="818447" y="1454500"/>
            <a:ext cx="19069" cy="41894"/>
          </a:xfrm>
          <a:custGeom>
            <a:avLst/>
            <a:gdLst/>
            <a:ahLst/>
            <a:cxnLst/>
            <a:rect l="l" t="t" r="r" b="b"/>
            <a:pathLst>
              <a:path w="41910" h="92075" extrusionOk="0">
                <a:moveTo>
                  <a:pt x="41272" y="0"/>
                </a:moveTo>
                <a:lnTo>
                  <a:pt x="0" y="23836"/>
                </a:lnTo>
                <a:lnTo>
                  <a:pt x="188" y="91906"/>
                </a:lnTo>
                <a:lnTo>
                  <a:pt x="41471" y="68079"/>
                </a:lnTo>
                <a:lnTo>
                  <a:pt x="41272" y="0"/>
                </a:lnTo>
                <a:close/>
              </a:path>
            </a:pathLst>
          </a:custGeom>
          <a:solidFill>
            <a:srgbClr val="5A6868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1" name="Google Shape;1811;p155"/>
          <p:cNvSpPr/>
          <p:nvPr/>
        </p:nvSpPr>
        <p:spPr>
          <a:xfrm>
            <a:off x="4481455" y="1245642"/>
            <a:ext cx="186068" cy="186067"/>
          </a:xfrm>
          <a:custGeom>
            <a:avLst/>
            <a:gdLst/>
            <a:ahLst/>
            <a:cxnLst/>
            <a:rect l="l" t="t" r="r" b="b"/>
            <a:pathLst>
              <a:path w="408940" h="408939" extrusionOk="0">
                <a:moveTo>
                  <a:pt x="408583" y="204291"/>
                </a:moveTo>
                <a:lnTo>
                  <a:pt x="403187" y="251137"/>
                </a:lnTo>
                <a:lnTo>
                  <a:pt x="387818" y="294139"/>
                </a:lnTo>
                <a:lnTo>
                  <a:pt x="363702" y="332073"/>
                </a:lnTo>
                <a:lnTo>
                  <a:pt x="332064" y="363711"/>
                </a:lnTo>
                <a:lnTo>
                  <a:pt x="294133" y="387828"/>
                </a:lnTo>
                <a:lnTo>
                  <a:pt x="251133" y="403198"/>
                </a:lnTo>
                <a:lnTo>
                  <a:pt x="204291" y="408593"/>
                </a:lnTo>
                <a:lnTo>
                  <a:pt x="157446" y="403198"/>
                </a:lnTo>
                <a:lnTo>
                  <a:pt x="114445" y="387828"/>
                </a:lnTo>
                <a:lnTo>
                  <a:pt x="76514" y="363711"/>
                </a:lnTo>
                <a:lnTo>
                  <a:pt x="44878" y="332073"/>
                </a:lnTo>
                <a:lnTo>
                  <a:pt x="20763" y="294139"/>
                </a:lnTo>
                <a:lnTo>
                  <a:pt x="5395" y="251137"/>
                </a:lnTo>
                <a:lnTo>
                  <a:pt x="0" y="204291"/>
                </a:lnTo>
                <a:lnTo>
                  <a:pt x="5395" y="157450"/>
                </a:lnTo>
                <a:lnTo>
                  <a:pt x="20763" y="114450"/>
                </a:lnTo>
                <a:lnTo>
                  <a:pt x="44878" y="76518"/>
                </a:lnTo>
                <a:lnTo>
                  <a:pt x="76514" y="44881"/>
                </a:lnTo>
                <a:lnTo>
                  <a:pt x="114445" y="20764"/>
                </a:lnTo>
                <a:lnTo>
                  <a:pt x="157446" y="5395"/>
                </a:lnTo>
                <a:lnTo>
                  <a:pt x="204291" y="0"/>
                </a:lnTo>
                <a:lnTo>
                  <a:pt x="251133" y="5395"/>
                </a:lnTo>
                <a:lnTo>
                  <a:pt x="294133" y="20764"/>
                </a:lnTo>
                <a:lnTo>
                  <a:pt x="332064" y="44881"/>
                </a:lnTo>
                <a:lnTo>
                  <a:pt x="363702" y="76518"/>
                </a:lnTo>
                <a:lnTo>
                  <a:pt x="387818" y="114450"/>
                </a:lnTo>
                <a:lnTo>
                  <a:pt x="403187" y="157450"/>
                </a:lnTo>
                <a:lnTo>
                  <a:pt x="408583" y="204291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2" name="Google Shape;1812;p155"/>
          <p:cNvSpPr/>
          <p:nvPr/>
        </p:nvSpPr>
        <p:spPr>
          <a:xfrm>
            <a:off x="5332680" y="1780321"/>
            <a:ext cx="186068" cy="186067"/>
          </a:xfrm>
          <a:custGeom>
            <a:avLst/>
            <a:gdLst/>
            <a:ahLst/>
            <a:cxnLst/>
            <a:rect l="l" t="t" r="r" b="b"/>
            <a:pathLst>
              <a:path w="408940" h="408939" extrusionOk="0">
                <a:moveTo>
                  <a:pt x="408593" y="204291"/>
                </a:moveTo>
                <a:lnTo>
                  <a:pt x="403198" y="251133"/>
                </a:lnTo>
                <a:lnTo>
                  <a:pt x="387829" y="294133"/>
                </a:lnTo>
                <a:lnTo>
                  <a:pt x="363712" y="332064"/>
                </a:lnTo>
                <a:lnTo>
                  <a:pt x="332075" y="363702"/>
                </a:lnTo>
                <a:lnTo>
                  <a:pt x="294143" y="387818"/>
                </a:lnTo>
                <a:lnTo>
                  <a:pt x="251143" y="403187"/>
                </a:lnTo>
                <a:lnTo>
                  <a:pt x="204302" y="408583"/>
                </a:lnTo>
                <a:lnTo>
                  <a:pt x="157456" y="403187"/>
                </a:lnTo>
                <a:lnTo>
                  <a:pt x="114454" y="387818"/>
                </a:lnTo>
                <a:lnTo>
                  <a:pt x="76520" y="363702"/>
                </a:lnTo>
                <a:lnTo>
                  <a:pt x="44882" y="332064"/>
                </a:lnTo>
                <a:lnTo>
                  <a:pt x="20765" y="294133"/>
                </a:lnTo>
                <a:lnTo>
                  <a:pt x="5395" y="251133"/>
                </a:lnTo>
                <a:lnTo>
                  <a:pt x="0" y="204291"/>
                </a:lnTo>
                <a:lnTo>
                  <a:pt x="5395" y="157446"/>
                </a:lnTo>
                <a:lnTo>
                  <a:pt x="20765" y="114445"/>
                </a:lnTo>
                <a:lnTo>
                  <a:pt x="44882" y="76514"/>
                </a:lnTo>
                <a:lnTo>
                  <a:pt x="76520" y="44878"/>
                </a:lnTo>
                <a:lnTo>
                  <a:pt x="114454" y="20763"/>
                </a:lnTo>
                <a:lnTo>
                  <a:pt x="157456" y="5395"/>
                </a:lnTo>
                <a:lnTo>
                  <a:pt x="204302" y="0"/>
                </a:lnTo>
                <a:lnTo>
                  <a:pt x="251143" y="5395"/>
                </a:lnTo>
                <a:lnTo>
                  <a:pt x="294143" y="20763"/>
                </a:lnTo>
                <a:lnTo>
                  <a:pt x="332075" y="44878"/>
                </a:lnTo>
                <a:lnTo>
                  <a:pt x="363712" y="76514"/>
                </a:lnTo>
                <a:lnTo>
                  <a:pt x="387829" y="114445"/>
                </a:lnTo>
                <a:lnTo>
                  <a:pt x="403198" y="157446"/>
                </a:lnTo>
                <a:lnTo>
                  <a:pt x="408593" y="204291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3" name="Google Shape;1813;p155"/>
          <p:cNvSpPr/>
          <p:nvPr/>
        </p:nvSpPr>
        <p:spPr>
          <a:xfrm>
            <a:off x="5173499" y="2814557"/>
            <a:ext cx="186068" cy="186068"/>
          </a:xfrm>
          <a:custGeom>
            <a:avLst/>
            <a:gdLst/>
            <a:ahLst/>
            <a:cxnLst/>
            <a:rect l="l" t="t" r="r" b="b"/>
            <a:pathLst>
              <a:path w="408940" h="408940" extrusionOk="0">
                <a:moveTo>
                  <a:pt x="408593" y="204302"/>
                </a:moveTo>
                <a:lnTo>
                  <a:pt x="403198" y="251143"/>
                </a:lnTo>
                <a:lnTo>
                  <a:pt x="387829" y="294143"/>
                </a:lnTo>
                <a:lnTo>
                  <a:pt x="363712" y="332075"/>
                </a:lnTo>
                <a:lnTo>
                  <a:pt x="332075" y="363712"/>
                </a:lnTo>
                <a:lnTo>
                  <a:pt x="294143" y="387829"/>
                </a:lnTo>
                <a:lnTo>
                  <a:pt x="251143" y="403198"/>
                </a:lnTo>
                <a:lnTo>
                  <a:pt x="204302" y="408593"/>
                </a:lnTo>
                <a:lnTo>
                  <a:pt x="157456" y="403198"/>
                </a:lnTo>
                <a:lnTo>
                  <a:pt x="114454" y="387829"/>
                </a:lnTo>
                <a:lnTo>
                  <a:pt x="76520" y="363712"/>
                </a:lnTo>
                <a:lnTo>
                  <a:pt x="44882" y="332075"/>
                </a:lnTo>
                <a:lnTo>
                  <a:pt x="20765" y="294143"/>
                </a:lnTo>
                <a:lnTo>
                  <a:pt x="5395" y="251143"/>
                </a:lnTo>
                <a:lnTo>
                  <a:pt x="0" y="204302"/>
                </a:lnTo>
                <a:lnTo>
                  <a:pt x="5395" y="157456"/>
                </a:lnTo>
                <a:lnTo>
                  <a:pt x="20765" y="114454"/>
                </a:lnTo>
                <a:lnTo>
                  <a:pt x="44882" y="76520"/>
                </a:lnTo>
                <a:lnTo>
                  <a:pt x="76520" y="44882"/>
                </a:lnTo>
                <a:lnTo>
                  <a:pt x="114454" y="20765"/>
                </a:lnTo>
                <a:lnTo>
                  <a:pt x="157456" y="5395"/>
                </a:lnTo>
                <a:lnTo>
                  <a:pt x="204302" y="0"/>
                </a:lnTo>
                <a:lnTo>
                  <a:pt x="251143" y="5395"/>
                </a:lnTo>
                <a:lnTo>
                  <a:pt x="294143" y="20765"/>
                </a:lnTo>
                <a:lnTo>
                  <a:pt x="332075" y="44882"/>
                </a:lnTo>
                <a:lnTo>
                  <a:pt x="363712" y="76520"/>
                </a:lnTo>
                <a:lnTo>
                  <a:pt x="387829" y="114454"/>
                </a:lnTo>
                <a:lnTo>
                  <a:pt x="403198" y="157456"/>
                </a:lnTo>
                <a:lnTo>
                  <a:pt x="408593" y="204302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4" name="Google Shape;1814;p155"/>
          <p:cNvSpPr/>
          <p:nvPr/>
        </p:nvSpPr>
        <p:spPr>
          <a:xfrm>
            <a:off x="4487159" y="3118203"/>
            <a:ext cx="186068" cy="186068"/>
          </a:xfrm>
          <a:custGeom>
            <a:avLst/>
            <a:gdLst/>
            <a:ahLst/>
            <a:cxnLst/>
            <a:rect l="l" t="t" r="r" b="b"/>
            <a:pathLst>
              <a:path w="408940" h="408940" extrusionOk="0">
                <a:moveTo>
                  <a:pt x="408593" y="204291"/>
                </a:moveTo>
                <a:lnTo>
                  <a:pt x="403198" y="251133"/>
                </a:lnTo>
                <a:lnTo>
                  <a:pt x="387828" y="294133"/>
                </a:lnTo>
                <a:lnTo>
                  <a:pt x="363711" y="332064"/>
                </a:lnTo>
                <a:lnTo>
                  <a:pt x="332073" y="363702"/>
                </a:lnTo>
                <a:lnTo>
                  <a:pt x="294139" y="387818"/>
                </a:lnTo>
                <a:lnTo>
                  <a:pt x="251137" y="403187"/>
                </a:lnTo>
                <a:lnTo>
                  <a:pt x="204291" y="408583"/>
                </a:lnTo>
                <a:lnTo>
                  <a:pt x="157450" y="403187"/>
                </a:lnTo>
                <a:lnTo>
                  <a:pt x="114450" y="387818"/>
                </a:lnTo>
                <a:lnTo>
                  <a:pt x="76518" y="363702"/>
                </a:lnTo>
                <a:lnTo>
                  <a:pt x="44881" y="332064"/>
                </a:lnTo>
                <a:lnTo>
                  <a:pt x="20764" y="294133"/>
                </a:lnTo>
                <a:lnTo>
                  <a:pt x="5395" y="251133"/>
                </a:lnTo>
                <a:lnTo>
                  <a:pt x="0" y="204291"/>
                </a:lnTo>
                <a:lnTo>
                  <a:pt x="5395" y="157446"/>
                </a:lnTo>
                <a:lnTo>
                  <a:pt x="20764" y="114445"/>
                </a:lnTo>
                <a:lnTo>
                  <a:pt x="44881" y="76514"/>
                </a:lnTo>
                <a:lnTo>
                  <a:pt x="76518" y="44878"/>
                </a:lnTo>
                <a:lnTo>
                  <a:pt x="114450" y="20763"/>
                </a:lnTo>
                <a:lnTo>
                  <a:pt x="157450" y="5395"/>
                </a:lnTo>
                <a:lnTo>
                  <a:pt x="204291" y="0"/>
                </a:lnTo>
                <a:lnTo>
                  <a:pt x="251137" y="5395"/>
                </a:lnTo>
                <a:lnTo>
                  <a:pt x="294139" y="20763"/>
                </a:lnTo>
                <a:lnTo>
                  <a:pt x="332073" y="44878"/>
                </a:lnTo>
                <a:lnTo>
                  <a:pt x="363711" y="76514"/>
                </a:lnTo>
                <a:lnTo>
                  <a:pt x="387828" y="114445"/>
                </a:lnTo>
                <a:lnTo>
                  <a:pt x="403198" y="157446"/>
                </a:lnTo>
                <a:lnTo>
                  <a:pt x="408593" y="204291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5" name="Google Shape;1815;p155"/>
          <p:cNvSpPr/>
          <p:nvPr/>
        </p:nvSpPr>
        <p:spPr>
          <a:xfrm>
            <a:off x="3586410" y="1992729"/>
            <a:ext cx="186068" cy="186067"/>
          </a:xfrm>
          <a:custGeom>
            <a:avLst/>
            <a:gdLst/>
            <a:ahLst/>
            <a:cxnLst/>
            <a:rect l="l" t="t" r="r" b="b"/>
            <a:pathLst>
              <a:path w="408940" h="408939" extrusionOk="0">
                <a:moveTo>
                  <a:pt x="408593" y="204291"/>
                </a:moveTo>
                <a:lnTo>
                  <a:pt x="403198" y="251137"/>
                </a:lnTo>
                <a:lnTo>
                  <a:pt x="387829" y="294139"/>
                </a:lnTo>
                <a:lnTo>
                  <a:pt x="363712" y="332073"/>
                </a:lnTo>
                <a:lnTo>
                  <a:pt x="332075" y="363711"/>
                </a:lnTo>
                <a:lnTo>
                  <a:pt x="294143" y="387828"/>
                </a:lnTo>
                <a:lnTo>
                  <a:pt x="251143" y="403198"/>
                </a:lnTo>
                <a:lnTo>
                  <a:pt x="204302" y="408593"/>
                </a:lnTo>
                <a:lnTo>
                  <a:pt x="157456" y="403198"/>
                </a:lnTo>
                <a:lnTo>
                  <a:pt x="114454" y="387828"/>
                </a:lnTo>
                <a:lnTo>
                  <a:pt x="76520" y="363711"/>
                </a:lnTo>
                <a:lnTo>
                  <a:pt x="44882" y="332073"/>
                </a:lnTo>
                <a:lnTo>
                  <a:pt x="20765" y="294139"/>
                </a:lnTo>
                <a:lnTo>
                  <a:pt x="5395" y="251137"/>
                </a:lnTo>
                <a:lnTo>
                  <a:pt x="0" y="204291"/>
                </a:lnTo>
                <a:lnTo>
                  <a:pt x="5395" y="157450"/>
                </a:lnTo>
                <a:lnTo>
                  <a:pt x="20765" y="114450"/>
                </a:lnTo>
                <a:lnTo>
                  <a:pt x="44882" y="76518"/>
                </a:lnTo>
                <a:lnTo>
                  <a:pt x="76520" y="44881"/>
                </a:lnTo>
                <a:lnTo>
                  <a:pt x="114454" y="20764"/>
                </a:lnTo>
                <a:lnTo>
                  <a:pt x="157456" y="5395"/>
                </a:lnTo>
                <a:lnTo>
                  <a:pt x="204302" y="0"/>
                </a:lnTo>
                <a:lnTo>
                  <a:pt x="251143" y="5395"/>
                </a:lnTo>
                <a:lnTo>
                  <a:pt x="294143" y="20764"/>
                </a:lnTo>
                <a:lnTo>
                  <a:pt x="332075" y="44881"/>
                </a:lnTo>
                <a:lnTo>
                  <a:pt x="363712" y="76518"/>
                </a:lnTo>
                <a:lnTo>
                  <a:pt x="387829" y="114450"/>
                </a:lnTo>
                <a:lnTo>
                  <a:pt x="403198" y="157450"/>
                </a:lnTo>
                <a:lnTo>
                  <a:pt x="408593" y="204291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6" name="Google Shape;1816;p155"/>
          <p:cNvSpPr/>
          <p:nvPr/>
        </p:nvSpPr>
        <p:spPr>
          <a:xfrm>
            <a:off x="3739047" y="1616491"/>
            <a:ext cx="186068" cy="186067"/>
          </a:xfrm>
          <a:custGeom>
            <a:avLst/>
            <a:gdLst/>
            <a:ahLst/>
            <a:cxnLst/>
            <a:rect l="l" t="t" r="r" b="b"/>
            <a:pathLst>
              <a:path w="408940" h="408939" extrusionOk="0">
                <a:moveTo>
                  <a:pt x="408583" y="204291"/>
                </a:moveTo>
                <a:lnTo>
                  <a:pt x="403187" y="251133"/>
                </a:lnTo>
                <a:lnTo>
                  <a:pt x="387818" y="294133"/>
                </a:lnTo>
                <a:lnTo>
                  <a:pt x="363702" y="332064"/>
                </a:lnTo>
                <a:lnTo>
                  <a:pt x="332064" y="363702"/>
                </a:lnTo>
                <a:lnTo>
                  <a:pt x="294133" y="387818"/>
                </a:lnTo>
                <a:lnTo>
                  <a:pt x="251133" y="403187"/>
                </a:lnTo>
                <a:lnTo>
                  <a:pt x="204291" y="408583"/>
                </a:lnTo>
                <a:lnTo>
                  <a:pt x="157450" y="403187"/>
                </a:lnTo>
                <a:lnTo>
                  <a:pt x="114450" y="387818"/>
                </a:lnTo>
                <a:lnTo>
                  <a:pt x="76518" y="363702"/>
                </a:lnTo>
                <a:lnTo>
                  <a:pt x="44881" y="332064"/>
                </a:lnTo>
                <a:lnTo>
                  <a:pt x="20764" y="294133"/>
                </a:lnTo>
                <a:lnTo>
                  <a:pt x="5395" y="251133"/>
                </a:lnTo>
                <a:lnTo>
                  <a:pt x="0" y="204291"/>
                </a:lnTo>
                <a:lnTo>
                  <a:pt x="5395" y="157446"/>
                </a:lnTo>
                <a:lnTo>
                  <a:pt x="20764" y="114445"/>
                </a:lnTo>
                <a:lnTo>
                  <a:pt x="44881" y="76514"/>
                </a:lnTo>
                <a:lnTo>
                  <a:pt x="76518" y="44878"/>
                </a:lnTo>
                <a:lnTo>
                  <a:pt x="114450" y="20763"/>
                </a:lnTo>
                <a:lnTo>
                  <a:pt x="157450" y="5395"/>
                </a:lnTo>
                <a:lnTo>
                  <a:pt x="204291" y="0"/>
                </a:lnTo>
                <a:lnTo>
                  <a:pt x="251133" y="5395"/>
                </a:lnTo>
                <a:lnTo>
                  <a:pt x="294133" y="20763"/>
                </a:lnTo>
                <a:lnTo>
                  <a:pt x="332064" y="44878"/>
                </a:lnTo>
                <a:lnTo>
                  <a:pt x="363702" y="76514"/>
                </a:lnTo>
                <a:lnTo>
                  <a:pt x="387818" y="114445"/>
                </a:lnTo>
                <a:lnTo>
                  <a:pt x="403187" y="157446"/>
                </a:lnTo>
                <a:lnTo>
                  <a:pt x="408583" y="204291"/>
                </a:lnTo>
                <a:close/>
              </a:path>
            </a:pathLst>
          </a:custGeom>
          <a:noFill/>
          <a:ln w="104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7" name="Google Shape;1817;p155"/>
          <p:cNvSpPr/>
          <p:nvPr/>
        </p:nvSpPr>
        <p:spPr>
          <a:xfrm>
            <a:off x="6007335" y="1758154"/>
            <a:ext cx="965876" cy="211782"/>
          </a:xfrm>
          <a:custGeom>
            <a:avLst/>
            <a:gdLst/>
            <a:ahLst/>
            <a:cxnLst/>
            <a:rect l="l" t="t" r="r" b="b"/>
            <a:pathLst>
              <a:path w="2122805" h="465454" extrusionOk="0">
                <a:moveTo>
                  <a:pt x="2122701" y="0"/>
                </a:moveTo>
                <a:lnTo>
                  <a:pt x="0" y="0"/>
                </a:lnTo>
                <a:lnTo>
                  <a:pt x="23979" y="38376"/>
                </a:lnTo>
                <a:lnTo>
                  <a:pt x="43489" y="81491"/>
                </a:lnTo>
                <a:lnTo>
                  <a:pt x="58036" y="128675"/>
                </a:lnTo>
                <a:lnTo>
                  <a:pt x="67126" y="179255"/>
                </a:lnTo>
                <a:lnTo>
                  <a:pt x="70265" y="232563"/>
                </a:lnTo>
                <a:lnTo>
                  <a:pt x="67126" y="285875"/>
                </a:lnTo>
                <a:lnTo>
                  <a:pt x="58036" y="336459"/>
                </a:lnTo>
                <a:lnTo>
                  <a:pt x="43489" y="383642"/>
                </a:lnTo>
                <a:lnTo>
                  <a:pt x="23979" y="426755"/>
                </a:lnTo>
                <a:lnTo>
                  <a:pt x="0" y="465126"/>
                </a:lnTo>
                <a:lnTo>
                  <a:pt x="2122701" y="465126"/>
                </a:lnTo>
                <a:lnTo>
                  <a:pt x="21227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18" name="Google Shape;1818;p155"/>
          <p:cNvSpPr txBox="1"/>
          <p:nvPr/>
        </p:nvSpPr>
        <p:spPr>
          <a:xfrm>
            <a:off x="1684417" y="4845471"/>
            <a:ext cx="3729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FRAUD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19" name="Google Shape;1819;p155"/>
          <p:cNvSpPr txBox="1"/>
          <p:nvPr/>
        </p:nvSpPr>
        <p:spPr>
          <a:xfrm>
            <a:off x="2452668" y="4847525"/>
            <a:ext cx="5859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BIOMETRICS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0" name="Google Shape;1820;p155"/>
          <p:cNvSpPr txBox="1"/>
          <p:nvPr/>
        </p:nvSpPr>
        <p:spPr>
          <a:xfrm>
            <a:off x="3501356" y="4845470"/>
            <a:ext cx="3561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TOKEN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1" name="Google Shape;1821;p155"/>
          <p:cNvSpPr txBox="1"/>
          <p:nvPr/>
        </p:nvSpPr>
        <p:spPr>
          <a:xfrm>
            <a:off x="4129292" y="4841534"/>
            <a:ext cx="6231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ENCRYPTION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2" name="Google Shape;1822;p155"/>
          <p:cNvSpPr txBox="1"/>
          <p:nvPr/>
        </p:nvSpPr>
        <p:spPr>
          <a:xfrm>
            <a:off x="5119316" y="4845471"/>
            <a:ext cx="4758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PRIVACY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3" name="Google Shape;1823;p155"/>
          <p:cNvSpPr txBox="1"/>
          <p:nvPr/>
        </p:nvSpPr>
        <p:spPr>
          <a:xfrm>
            <a:off x="5922029" y="4845470"/>
            <a:ext cx="7890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8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CERTIFICATES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4" name="Google Shape;1824;p155"/>
          <p:cNvSpPr txBox="1"/>
          <p:nvPr/>
        </p:nvSpPr>
        <p:spPr>
          <a:xfrm>
            <a:off x="6969227" y="4858978"/>
            <a:ext cx="948600" cy="1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200" rIns="0" bIns="0" anchor="t" anchorCtr="0">
            <a:spAutoFit/>
          </a:bodyPr>
          <a:lstStyle/>
          <a:p>
            <a:pPr marL="0" marR="0" lvl="0" indent="0" algn="l" rtl="0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TIME STAMP MARK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5" name="Google Shape;1825;p155"/>
          <p:cNvSpPr txBox="1"/>
          <p:nvPr/>
        </p:nvSpPr>
        <p:spPr>
          <a:xfrm rot="-5400000">
            <a:off x="689223" y="3059415"/>
            <a:ext cx="10881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INSTITUTIONS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6" name="Google Shape;1826;p155"/>
          <p:cNvSpPr txBox="1"/>
          <p:nvPr/>
        </p:nvSpPr>
        <p:spPr>
          <a:xfrm rot="-5400000">
            <a:off x="586400" y="1045400"/>
            <a:ext cx="1306800" cy="156300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23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GENERAL PUBLIC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7" name="Google Shape;1827;p155"/>
          <p:cNvSpPr txBox="1"/>
          <p:nvPr/>
        </p:nvSpPr>
        <p:spPr>
          <a:xfrm rot="-5400000">
            <a:off x="6632996" y="2183166"/>
            <a:ext cx="20007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30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INFORMATION SYSTEMS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28" name="Google Shape;1828;p155"/>
          <p:cNvSpPr txBox="1"/>
          <p:nvPr/>
        </p:nvSpPr>
        <p:spPr>
          <a:xfrm>
            <a:off x="274378" y="3238017"/>
            <a:ext cx="7173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025" rIns="0" bIns="0" anchor="t" anchorCtr="0">
            <a:spAutoFit/>
          </a:bodyPr>
          <a:lstStyle/>
          <a:p>
            <a:pPr marL="38100" marR="12700" lvl="0" indent="-25400" algn="just" rtl="0">
              <a:lnSpc>
                <a:spcPct val="6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GOVERNMENT</a:t>
            </a:r>
            <a:endParaRPr sz="600"/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FEDERAL &amp;</a:t>
            </a:r>
            <a:endParaRPr sz="600"/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LOCAL</a:t>
            </a:r>
            <a:endParaRPr sz="600"/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700" b="1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12700" marR="12700" lvl="0" indent="0" algn="ctr" rtl="0">
              <a:lnSpc>
                <a:spcPct val="66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MUNICIPALITY</a:t>
            </a:r>
            <a:endParaRPr sz="600"/>
          </a:p>
        </p:txBody>
      </p:sp>
      <p:sp>
        <p:nvSpPr>
          <p:cNvPr id="1829" name="Google Shape;1829;p155"/>
          <p:cNvSpPr txBox="1"/>
          <p:nvPr/>
        </p:nvSpPr>
        <p:spPr>
          <a:xfrm>
            <a:off x="467701" y="1012569"/>
            <a:ext cx="4737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PEOPLE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0" name="Google Shape;1830;p155"/>
          <p:cNvSpPr txBox="1"/>
          <p:nvPr/>
        </p:nvSpPr>
        <p:spPr>
          <a:xfrm>
            <a:off x="6066055" y="1787792"/>
            <a:ext cx="928800" cy="1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REGULATORS</a:t>
            </a:r>
            <a:endParaRPr sz="9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31" name="Google Shape;1831;p155"/>
          <p:cNvSpPr/>
          <p:nvPr/>
        </p:nvSpPr>
        <p:spPr>
          <a:xfrm>
            <a:off x="5750937" y="1732218"/>
            <a:ext cx="255121" cy="255120"/>
          </a:xfrm>
          <a:custGeom>
            <a:avLst/>
            <a:gdLst/>
            <a:ahLst/>
            <a:cxnLst/>
            <a:rect l="l" t="t" r="r" b="b"/>
            <a:pathLst>
              <a:path w="560705" h="560704" extrusionOk="0">
                <a:moveTo>
                  <a:pt x="280090" y="0"/>
                </a:moveTo>
                <a:lnTo>
                  <a:pt x="234660" y="3665"/>
                </a:lnTo>
                <a:lnTo>
                  <a:pt x="191562" y="14277"/>
                </a:lnTo>
                <a:lnTo>
                  <a:pt x="151375" y="31260"/>
                </a:lnTo>
                <a:lnTo>
                  <a:pt x="114675" y="54036"/>
                </a:lnTo>
                <a:lnTo>
                  <a:pt x="82039" y="82029"/>
                </a:lnTo>
                <a:lnTo>
                  <a:pt x="54043" y="114664"/>
                </a:lnTo>
                <a:lnTo>
                  <a:pt x="31264" y="151362"/>
                </a:lnTo>
                <a:lnTo>
                  <a:pt x="14279" y="191549"/>
                </a:lnTo>
                <a:lnTo>
                  <a:pt x="3666" y="234647"/>
                </a:lnTo>
                <a:lnTo>
                  <a:pt x="0" y="280080"/>
                </a:lnTo>
                <a:lnTo>
                  <a:pt x="3666" y="325510"/>
                </a:lnTo>
                <a:lnTo>
                  <a:pt x="14279" y="368606"/>
                </a:lnTo>
                <a:lnTo>
                  <a:pt x="31264" y="408792"/>
                </a:lnTo>
                <a:lnTo>
                  <a:pt x="54043" y="445491"/>
                </a:lnTo>
                <a:lnTo>
                  <a:pt x="82039" y="478126"/>
                </a:lnTo>
                <a:lnTo>
                  <a:pt x="114675" y="506120"/>
                </a:lnTo>
                <a:lnTo>
                  <a:pt x="151375" y="528898"/>
                </a:lnTo>
                <a:lnTo>
                  <a:pt x="191562" y="545881"/>
                </a:lnTo>
                <a:lnTo>
                  <a:pt x="234660" y="556494"/>
                </a:lnTo>
                <a:lnTo>
                  <a:pt x="280090" y="560160"/>
                </a:lnTo>
                <a:lnTo>
                  <a:pt x="325520" y="556494"/>
                </a:lnTo>
                <a:lnTo>
                  <a:pt x="368617" y="545881"/>
                </a:lnTo>
                <a:lnTo>
                  <a:pt x="408803" y="528898"/>
                </a:lnTo>
                <a:lnTo>
                  <a:pt x="445501" y="506120"/>
                </a:lnTo>
                <a:lnTo>
                  <a:pt x="478136" y="478126"/>
                </a:lnTo>
                <a:lnTo>
                  <a:pt x="506131" y="445491"/>
                </a:lnTo>
                <a:lnTo>
                  <a:pt x="528908" y="408792"/>
                </a:lnTo>
                <a:lnTo>
                  <a:pt x="545891" y="368606"/>
                </a:lnTo>
                <a:lnTo>
                  <a:pt x="556504" y="325510"/>
                </a:lnTo>
                <a:lnTo>
                  <a:pt x="560170" y="280080"/>
                </a:lnTo>
                <a:lnTo>
                  <a:pt x="556504" y="234647"/>
                </a:lnTo>
                <a:lnTo>
                  <a:pt x="545891" y="191549"/>
                </a:lnTo>
                <a:lnTo>
                  <a:pt x="528908" y="151362"/>
                </a:lnTo>
                <a:lnTo>
                  <a:pt x="506131" y="114664"/>
                </a:lnTo>
                <a:lnTo>
                  <a:pt x="478136" y="82029"/>
                </a:lnTo>
                <a:lnTo>
                  <a:pt x="445501" y="54036"/>
                </a:lnTo>
                <a:lnTo>
                  <a:pt x="408803" y="31260"/>
                </a:lnTo>
                <a:lnTo>
                  <a:pt x="368617" y="14277"/>
                </a:lnTo>
                <a:lnTo>
                  <a:pt x="325520" y="3665"/>
                </a:lnTo>
                <a:lnTo>
                  <a:pt x="280090" y="0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32" name="Google Shape;1832;p155"/>
          <p:cNvSpPr txBox="1"/>
          <p:nvPr/>
        </p:nvSpPr>
        <p:spPr>
          <a:xfrm>
            <a:off x="5783765" y="1766673"/>
            <a:ext cx="1872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05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33" name="Google Shape;1833;p155"/>
          <p:cNvPicPr preferRelativeResize="0"/>
          <p:nvPr/>
        </p:nvPicPr>
        <p:blipFill rotWithShape="1">
          <a:blip r:embed="rId3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2765" y="1361594"/>
            <a:ext cx="449953" cy="370389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155"/>
          <p:cNvSpPr txBox="1"/>
          <p:nvPr/>
        </p:nvSpPr>
        <p:spPr>
          <a:xfrm>
            <a:off x="5943760" y="2039776"/>
            <a:ext cx="4815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BANXICO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5" name="Google Shape;1835;p155"/>
          <p:cNvSpPr txBox="1"/>
          <p:nvPr/>
        </p:nvSpPr>
        <p:spPr>
          <a:xfrm>
            <a:off x="5943760" y="2206416"/>
            <a:ext cx="5358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CONDUSEF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55"/>
          <p:cNvSpPr/>
          <p:nvPr/>
        </p:nvSpPr>
        <p:spPr>
          <a:xfrm>
            <a:off x="5785870" y="2077243"/>
            <a:ext cx="1003725" cy="199069"/>
          </a:xfrm>
          <a:custGeom>
            <a:avLst/>
            <a:gdLst/>
            <a:ahLst/>
            <a:cxnLst/>
            <a:rect l="l" t="t" r="r" b="b"/>
            <a:pathLst>
              <a:path w="2205990" h="437514" extrusionOk="0">
                <a:moveTo>
                  <a:pt x="317842" y="403885"/>
                </a:moveTo>
                <a:lnTo>
                  <a:pt x="284226" y="370268"/>
                </a:lnTo>
                <a:lnTo>
                  <a:pt x="255676" y="370268"/>
                </a:lnTo>
                <a:lnTo>
                  <a:pt x="279400" y="393979"/>
                </a:lnTo>
                <a:lnTo>
                  <a:pt x="4432" y="393979"/>
                </a:lnTo>
                <a:lnTo>
                  <a:pt x="0" y="398411"/>
                </a:lnTo>
                <a:lnTo>
                  <a:pt x="0" y="409371"/>
                </a:lnTo>
                <a:lnTo>
                  <a:pt x="4432" y="413804"/>
                </a:lnTo>
                <a:lnTo>
                  <a:pt x="279387" y="413804"/>
                </a:lnTo>
                <a:lnTo>
                  <a:pt x="255676" y="437502"/>
                </a:lnTo>
                <a:lnTo>
                  <a:pt x="284226" y="437502"/>
                </a:lnTo>
                <a:lnTo>
                  <a:pt x="317842" y="403885"/>
                </a:lnTo>
                <a:close/>
              </a:path>
              <a:path w="2205990" h="437514" extrusionOk="0">
                <a:moveTo>
                  <a:pt x="324205" y="33616"/>
                </a:moveTo>
                <a:lnTo>
                  <a:pt x="290601" y="0"/>
                </a:lnTo>
                <a:lnTo>
                  <a:pt x="262051" y="0"/>
                </a:lnTo>
                <a:lnTo>
                  <a:pt x="285750" y="23685"/>
                </a:lnTo>
                <a:lnTo>
                  <a:pt x="10795" y="23685"/>
                </a:lnTo>
                <a:lnTo>
                  <a:pt x="6362" y="28130"/>
                </a:lnTo>
                <a:lnTo>
                  <a:pt x="6362" y="39090"/>
                </a:lnTo>
                <a:lnTo>
                  <a:pt x="10795" y="43522"/>
                </a:lnTo>
                <a:lnTo>
                  <a:pt x="285775" y="43522"/>
                </a:lnTo>
                <a:lnTo>
                  <a:pt x="262051" y="67233"/>
                </a:lnTo>
                <a:lnTo>
                  <a:pt x="290601" y="67233"/>
                </a:lnTo>
                <a:lnTo>
                  <a:pt x="324205" y="33616"/>
                </a:lnTo>
                <a:close/>
              </a:path>
              <a:path w="2205990" h="437514" extrusionOk="0">
                <a:moveTo>
                  <a:pt x="2199043" y="403885"/>
                </a:moveTo>
                <a:lnTo>
                  <a:pt x="2165426" y="370268"/>
                </a:lnTo>
                <a:lnTo>
                  <a:pt x="2136889" y="370268"/>
                </a:lnTo>
                <a:lnTo>
                  <a:pt x="2160600" y="393979"/>
                </a:lnTo>
                <a:lnTo>
                  <a:pt x="1885645" y="393979"/>
                </a:lnTo>
                <a:lnTo>
                  <a:pt x="1881212" y="398411"/>
                </a:lnTo>
                <a:lnTo>
                  <a:pt x="1881212" y="409371"/>
                </a:lnTo>
                <a:lnTo>
                  <a:pt x="1885645" y="413804"/>
                </a:lnTo>
                <a:lnTo>
                  <a:pt x="2160587" y="413804"/>
                </a:lnTo>
                <a:lnTo>
                  <a:pt x="2136889" y="437502"/>
                </a:lnTo>
                <a:lnTo>
                  <a:pt x="2165426" y="437502"/>
                </a:lnTo>
                <a:lnTo>
                  <a:pt x="2199043" y="403885"/>
                </a:lnTo>
                <a:close/>
              </a:path>
              <a:path w="2205990" h="437514" extrusionOk="0">
                <a:moveTo>
                  <a:pt x="2205431" y="33616"/>
                </a:moveTo>
                <a:lnTo>
                  <a:pt x="2171814" y="0"/>
                </a:lnTo>
                <a:lnTo>
                  <a:pt x="2143264" y="0"/>
                </a:lnTo>
                <a:lnTo>
                  <a:pt x="2166963" y="23685"/>
                </a:lnTo>
                <a:lnTo>
                  <a:pt x="1892020" y="23685"/>
                </a:lnTo>
                <a:lnTo>
                  <a:pt x="1887575" y="28130"/>
                </a:lnTo>
                <a:lnTo>
                  <a:pt x="1887575" y="39090"/>
                </a:lnTo>
                <a:lnTo>
                  <a:pt x="1892020" y="43522"/>
                </a:lnTo>
                <a:lnTo>
                  <a:pt x="2166988" y="43522"/>
                </a:lnTo>
                <a:lnTo>
                  <a:pt x="2143264" y="67233"/>
                </a:lnTo>
                <a:lnTo>
                  <a:pt x="2171814" y="67233"/>
                </a:lnTo>
                <a:lnTo>
                  <a:pt x="2205431" y="33616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37" name="Google Shape;1837;p155"/>
          <p:cNvSpPr/>
          <p:nvPr/>
        </p:nvSpPr>
        <p:spPr>
          <a:xfrm>
            <a:off x="2858002" y="3311146"/>
            <a:ext cx="1369371" cy="332800"/>
          </a:xfrm>
          <a:custGeom>
            <a:avLst/>
            <a:gdLst/>
            <a:ahLst/>
            <a:cxnLst/>
            <a:rect l="l" t="t" r="r" b="b"/>
            <a:pathLst>
              <a:path w="2898140" h="465454" extrusionOk="0">
                <a:moveTo>
                  <a:pt x="2897832" y="0"/>
                </a:moveTo>
                <a:lnTo>
                  <a:pt x="0" y="0"/>
                </a:lnTo>
                <a:lnTo>
                  <a:pt x="28790" y="38371"/>
                </a:lnTo>
                <a:lnTo>
                  <a:pt x="52212" y="81484"/>
                </a:lnTo>
                <a:lnTo>
                  <a:pt x="69674" y="128667"/>
                </a:lnTo>
                <a:lnTo>
                  <a:pt x="80586" y="179250"/>
                </a:lnTo>
                <a:lnTo>
                  <a:pt x="84354" y="232563"/>
                </a:lnTo>
                <a:lnTo>
                  <a:pt x="80586" y="285875"/>
                </a:lnTo>
                <a:lnTo>
                  <a:pt x="69674" y="336459"/>
                </a:lnTo>
                <a:lnTo>
                  <a:pt x="52212" y="383642"/>
                </a:lnTo>
                <a:lnTo>
                  <a:pt x="28790" y="426755"/>
                </a:lnTo>
                <a:lnTo>
                  <a:pt x="0" y="465126"/>
                </a:lnTo>
                <a:lnTo>
                  <a:pt x="2897832" y="465126"/>
                </a:lnTo>
                <a:lnTo>
                  <a:pt x="28978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38" name="Google Shape;1838;p155"/>
          <p:cNvSpPr txBox="1"/>
          <p:nvPr/>
        </p:nvSpPr>
        <p:spPr>
          <a:xfrm>
            <a:off x="6809031" y="2039776"/>
            <a:ext cx="3984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CNBV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9" name="Google Shape;1839;p155"/>
          <p:cNvSpPr txBox="1"/>
          <p:nvPr/>
        </p:nvSpPr>
        <p:spPr>
          <a:xfrm>
            <a:off x="6809031" y="2206416"/>
            <a:ext cx="3510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SHCP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0" name="Google Shape;1840;p155"/>
          <p:cNvSpPr txBox="1"/>
          <p:nvPr/>
        </p:nvSpPr>
        <p:spPr>
          <a:xfrm>
            <a:off x="2898974" y="3299522"/>
            <a:ext cx="12957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5C2038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TRADITIONAL BANKING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1" name="Google Shape;1841;p155"/>
          <p:cNvSpPr/>
          <p:nvPr/>
        </p:nvSpPr>
        <p:spPr>
          <a:xfrm>
            <a:off x="2607377" y="3326773"/>
            <a:ext cx="255120" cy="255120"/>
          </a:xfrm>
          <a:custGeom>
            <a:avLst/>
            <a:gdLst/>
            <a:ahLst/>
            <a:cxnLst/>
            <a:rect l="l" t="t" r="r" b="b"/>
            <a:pathLst>
              <a:path w="560704" h="560704" extrusionOk="0">
                <a:moveTo>
                  <a:pt x="280090" y="0"/>
                </a:moveTo>
                <a:lnTo>
                  <a:pt x="234657" y="3665"/>
                </a:lnTo>
                <a:lnTo>
                  <a:pt x="191558" y="14278"/>
                </a:lnTo>
                <a:lnTo>
                  <a:pt x="151371" y="31262"/>
                </a:lnTo>
                <a:lnTo>
                  <a:pt x="114671" y="54039"/>
                </a:lnTo>
                <a:lnTo>
                  <a:pt x="82035" y="82033"/>
                </a:lnTo>
                <a:lnTo>
                  <a:pt x="54040" y="114668"/>
                </a:lnTo>
                <a:lnTo>
                  <a:pt x="31262" y="151367"/>
                </a:lnTo>
                <a:lnTo>
                  <a:pt x="14278" y="191553"/>
                </a:lnTo>
                <a:lnTo>
                  <a:pt x="3665" y="234649"/>
                </a:lnTo>
                <a:lnTo>
                  <a:pt x="0" y="280080"/>
                </a:lnTo>
                <a:lnTo>
                  <a:pt x="3665" y="325512"/>
                </a:lnTo>
                <a:lnTo>
                  <a:pt x="14278" y="368610"/>
                </a:lnTo>
                <a:lnTo>
                  <a:pt x="31262" y="408797"/>
                </a:lnTo>
                <a:lnTo>
                  <a:pt x="54040" y="445495"/>
                </a:lnTo>
                <a:lnTo>
                  <a:pt x="82035" y="478130"/>
                </a:lnTo>
                <a:lnTo>
                  <a:pt x="114671" y="506123"/>
                </a:lnTo>
                <a:lnTo>
                  <a:pt x="151371" y="528900"/>
                </a:lnTo>
                <a:lnTo>
                  <a:pt x="191558" y="545882"/>
                </a:lnTo>
                <a:lnTo>
                  <a:pt x="234657" y="556494"/>
                </a:lnTo>
                <a:lnTo>
                  <a:pt x="280090" y="560160"/>
                </a:lnTo>
                <a:lnTo>
                  <a:pt x="325520" y="556494"/>
                </a:lnTo>
                <a:lnTo>
                  <a:pt x="368617" y="545882"/>
                </a:lnTo>
                <a:lnTo>
                  <a:pt x="408803" y="528900"/>
                </a:lnTo>
                <a:lnTo>
                  <a:pt x="445501" y="506123"/>
                </a:lnTo>
                <a:lnTo>
                  <a:pt x="478136" y="478130"/>
                </a:lnTo>
                <a:lnTo>
                  <a:pt x="506131" y="445495"/>
                </a:lnTo>
                <a:lnTo>
                  <a:pt x="528908" y="408797"/>
                </a:lnTo>
                <a:lnTo>
                  <a:pt x="545891" y="368610"/>
                </a:lnTo>
                <a:lnTo>
                  <a:pt x="556504" y="325512"/>
                </a:lnTo>
                <a:lnTo>
                  <a:pt x="560170" y="280080"/>
                </a:lnTo>
                <a:lnTo>
                  <a:pt x="556504" y="234649"/>
                </a:lnTo>
                <a:lnTo>
                  <a:pt x="545891" y="191553"/>
                </a:lnTo>
                <a:lnTo>
                  <a:pt x="528908" y="151367"/>
                </a:lnTo>
                <a:lnTo>
                  <a:pt x="506131" y="114668"/>
                </a:lnTo>
                <a:lnTo>
                  <a:pt x="478136" y="82033"/>
                </a:lnTo>
                <a:lnTo>
                  <a:pt x="445501" y="54039"/>
                </a:lnTo>
                <a:lnTo>
                  <a:pt x="408803" y="31262"/>
                </a:lnTo>
                <a:lnTo>
                  <a:pt x="368617" y="14278"/>
                </a:lnTo>
                <a:lnTo>
                  <a:pt x="325520" y="3665"/>
                </a:lnTo>
                <a:lnTo>
                  <a:pt x="280090" y="0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42" name="Google Shape;1842;p155"/>
          <p:cNvSpPr txBox="1"/>
          <p:nvPr/>
        </p:nvSpPr>
        <p:spPr>
          <a:xfrm>
            <a:off x="2640470" y="3365932"/>
            <a:ext cx="183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11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43" name="Google Shape;1843;p155"/>
          <p:cNvPicPr preferRelativeResize="0"/>
          <p:nvPr/>
        </p:nvPicPr>
        <p:blipFill rotWithShape="1">
          <a:blip r:embed="rId3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2044" y="2739939"/>
            <a:ext cx="495090" cy="5833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55"/>
          <p:cNvSpPr txBox="1"/>
          <p:nvPr/>
        </p:nvSpPr>
        <p:spPr>
          <a:xfrm>
            <a:off x="2202667" y="3680736"/>
            <a:ext cx="7056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ATM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155"/>
          <p:cNvSpPr txBox="1"/>
          <p:nvPr/>
        </p:nvSpPr>
        <p:spPr>
          <a:xfrm>
            <a:off x="2208069" y="3861185"/>
            <a:ext cx="8826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CHECKS -CECOBAN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6" name="Google Shape;1846;p155"/>
          <p:cNvSpPr txBox="1"/>
          <p:nvPr/>
        </p:nvSpPr>
        <p:spPr>
          <a:xfrm>
            <a:off x="2208239" y="4021617"/>
            <a:ext cx="8766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CORRESPONDENTS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7" name="Google Shape;1847;p155"/>
          <p:cNvSpPr txBox="1"/>
          <p:nvPr/>
        </p:nvSpPr>
        <p:spPr>
          <a:xfrm>
            <a:off x="2216543" y="4200277"/>
            <a:ext cx="744600" cy="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DEBIT AND CREDIT CARDS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8" name="Google Shape;1848;p155"/>
          <p:cNvSpPr txBox="1"/>
          <p:nvPr/>
        </p:nvSpPr>
        <p:spPr>
          <a:xfrm>
            <a:off x="3320529" y="3750048"/>
            <a:ext cx="12138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MERCHANTES</a:t>
            </a:r>
            <a:endParaRPr sz="600"/>
          </a:p>
        </p:txBody>
      </p:sp>
      <p:sp>
        <p:nvSpPr>
          <p:cNvPr id="1849" name="Google Shape;1849;p155"/>
          <p:cNvSpPr txBox="1"/>
          <p:nvPr/>
        </p:nvSpPr>
        <p:spPr>
          <a:xfrm>
            <a:off x="3334874" y="4278986"/>
            <a:ext cx="12372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 CENTER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0" name="Google Shape;1850;p155"/>
          <p:cNvPicPr preferRelativeResize="0"/>
          <p:nvPr/>
        </p:nvPicPr>
        <p:blipFill rotWithShape="1">
          <a:blip r:embed="rId3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1953" y="3714374"/>
            <a:ext cx="70245" cy="39191"/>
          </a:xfrm>
          <a:prstGeom prst="rect">
            <a:avLst/>
          </a:prstGeom>
          <a:noFill/>
          <a:ln>
            <a:noFill/>
          </a:ln>
        </p:spPr>
      </p:pic>
      <p:sp>
        <p:nvSpPr>
          <p:cNvPr id="1851" name="Google Shape;1851;p155"/>
          <p:cNvSpPr/>
          <p:nvPr/>
        </p:nvSpPr>
        <p:spPr>
          <a:xfrm>
            <a:off x="2064121" y="3680850"/>
            <a:ext cx="86099" cy="129149"/>
          </a:xfrm>
          <a:custGeom>
            <a:avLst/>
            <a:gdLst/>
            <a:ahLst/>
            <a:cxnLst/>
            <a:rect l="l" t="t" r="r" b="b"/>
            <a:pathLst>
              <a:path w="189229" h="283845" extrusionOk="0">
                <a:moveTo>
                  <a:pt x="6474" y="240564"/>
                </a:moveTo>
                <a:lnTo>
                  <a:pt x="1872" y="240564"/>
                </a:lnTo>
                <a:lnTo>
                  <a:pt x="0" y="242426"/>
                </a:lnTo>
                <a:lnTo>
                  <a:pt x="0" y="277381"/>
                </a:lnTo>
                <a:lnTo>
                  <a:pt x="6359" y="283740"/>
                </a:lnTo>
                <a:lnTo>
                  <a:pt x="182557" y="283740"/>
                </a:lnTo>
                <a:lnTo>
                  <a:pt x="188916" y="277381"/>
                </a:lnTo>
                <a:lnTo>
                  <a:pt x="188916" y="275415"/>
                </a:lnTo>
                <a:lnTo>
                  <a:pt x="10950" y="275415"/>
                </a:lnTo>
                <a:lnTo>
                  <a:pt x="8336" y="272789"/>
                </a:lnTo>
                <a:lnTo>
                  <a:pt x="8336" y="242426"/>
                </a:lnTo>
                <a:lnTo>
                  <a:pt x="6474" y="240564"/>
                </a:lnTo>
                <a:close/>
              </a:path>
              <a:path w="189229" h="283845" extrusionOk="0">
                <a:moveTo>
                  <a:pt x="188916" y="217114"/>
                </a:moveTo>
                <a:lnTo>
                  <a:pt x="180590" y="217114"/>
                </a:lnTo>
                <a:lnTo>
                  <a:pt x="180590" y="272789"/>
                </a:lnTo>
                <a:lnTo>
                  <a:pt x="177976" y="275415"/>
                </a:lnTo>
                <a:lnTo>
                  <a:pt x="188916" y="275415"/>
                </a:lnTo>
                <a:lnTo>
                  <a:pt x="188916" y="217114"/>
                </a:lnTo>
                <a:close/>
              </a:path>
              <a:path w="189229" h="283845" extrusionOk="0">
                <a:moveTo>
                  <a:pt x="71290" y="217114"/>
                </a:moveTo>
                <a:lnTo>
                  <a:pt x="62954" y="217114"/>
                </a:lnTo>
                <a:lnTo>
                  <a:pt x="62954" y="226915"/>
                </a:lnTo>
                <a:lnTo>
                  <a:pt x="66071" y="230021"/>
                </a:lnTo>
                <a:lnTo>
                  <a:pt x="122552" y="230021"/>
                </a:lnTo>
                <a:lnTo>
                  <a:pt x="125668" y="226915"/>
                </a:lnTo>
                <a:lnTo>
                  <a:pt x="125668" y="221696"/>
                </a:lnTo>
                <a:lnTo>
                  <a:pt x="71290" y="221696"/>
                </a:lnTo>
                <a:lnTo>
                  <a:pt x="71290" y="217114"/>
                </a:lnTo>
                <a:close/>
              </a:path>
              <a:path w="189229" h="283845" extrusionOk="0">
                <a:moveTo>
                  <a:pt x="182557" y="0"/>
                </a:moveTo>
                <a:lnTo>
                  <a:pt x="6359" y="0"/>
                </a:lnTo>
                <a:lnTo>
                  <a:pt x="0" y="6359"/>
                </a:lnTo>
                <a:lnTo>
                  <a:pt x="0" y="227657"/>
                </a:lnTo>
                <a:lnTo>
                  <a:pt x="1872" y="229530"/>
                </a:lnTo>
                <a:lnTo>
                  <a:pt x="6474" y="229530"/>
                </a:lnTo>
                <a:lnTo>
                  <a:pt x="8336" y="227657"/>
                </a:lnTo>
                <a:lnTo>
                  <a:pt x="8336" y="217114"/>
                </a:lnTo>
                <a:lnTo>
                  <a:pt x="71290" y="217114"/>
                </a:lnTo>
                <a:lnTo>
                  <a:pt x="71290" y="211874"/>
                </a:lnTo>
                <a:lnTo>
                  <a:pt x="83933" y="211874"/>
                </a:lnTo>
                <a:lnTo>
                  <a:pt x="83664" y="210159"/>
                </a:lnTo>
                <a:lnTo>
                  <a:pt x="81846" y="208789"/>
                </a:lnTo>
                <a:lnTo>
                  <a:pt x="8336" y="208789"/>
                </a:lnTo>
                <a:lnTo>
                  <a:pt x="8336" y="175779"/>
                </a:lnTo>
                <a:lnTo>
                  <a:pt x="188916" y="175779"/>
                </a:lnTo>
                <a:lnTo>
                  <a:pt x="188916" y="167265"/>
                </a:lnTo>
                <a:lnTo>
                  <a:pt x="8336" y="167265"/>
                </a:lnTo>
                <a:lnTo>
                  <a:pt x="8336" y="66144"/>
                </a:lnTo>
                <a:lnTo>
                  <a:pt x="188916" y="66144"/>
                </a:lnTo>
                <a:lnTo>
                  <a:pt x="188916" y="57819"/>
                </a:lnTo>
                <a:lnTo>
                  <a:pt x="8336" y="57819"/>
                </a:lnTo>
                <a:lnTo>
                  <a:pt x="8336" y="10950"/>
                </a:lnTo>
                <a:lnTo>
                  <a:pt x="10950" y="8325"/>
                </a:lnTo>
                <a:lnTo>
                  <a:pt x="188916" y="8325"/>
                </a:lnTo>
                <a:lnTo>
                  <a:pt x="188916" y="6359"/>
                </a:lnTo>
                <a:lnTo>
                  <a:pt x="182557" y="0"/>
                </a:lnTo>
                <a:close/>
              </a:path>
              <a:path w="189229" h="283845" extrusionOk="0">
                <a:moveTo>
                  <a:pt x="83933" y="211874"/>
                </a:moveTo>
                <a:lnTo>
                  <a:pt x="71290" y="211874"/>
                </a:lnTo>
                <a:lnTo>
                  <a:pt x="73602" y="214060"/>
                </a:lnTo>
                <a:lnTo>
                  <a:pt x="75976" y="217261"/>
                </a:lnTo>
                <a:lnTo>
                  <a:pt x="77001" y="221696"/>
                </a:lnTo>
                <a:lnTo>
                  <a:pt x="85473" y="221696"/>
                </a:lnTo>
                <a:lnTo>
                  <a:pt x="83933" y="211874"/>
                </a:lnTo>
                <a:close/>
              </a:path>
              <a:path w="189229" h="283845" extrusionOk="0">
                <a:moveTo>
                  <a:pt x="125668" y="188268"/>
                </a:moveTo>
                <a:lnTo>
                  <a:pt x="117343" y="188268"/>
                </a:lnTo>
                <a:lnTo>
                  <a:pt x="117343" y="201593"/>
                </a:lnTo>
                <a:lnTo>
                  <a:pt x="113075" y="204040"/>
                </a:lnTo>
                <a:lnTo>
                  <a:pt x="104959" y="210159"/>
                </a:lnTo>
                <a:lnTo>
                  <a:pt x="103149" y="221696"/>
                </a:lnTo>
                <a:lnTo>
                  <a:pt x="111632" y="221696"/>
                </a:lnTo>
                <a:lnTo>
                  <a:pt x="112647" y="217261"/>
                </a:lnTo>
                <a:lnTo>
                  <a:pt x="115010" y="214060"/>
                </a:lnTo>
                <a:lnTo>
                  <a:pt x="117343" y="211874"/>
                </a:lnTo>
                <a:lnTo>
                  <a:pt x="188916" y="211874"/>
                </a:lnTo>
                <a:lnTo>
                  <a:pt x="188916" y="208789"/>
                </a:lnTo>
                <a:lnTo>
                  <a:pt x="125668" y="208789"/>
                </a:lnTo>
                <a:lnTo>
                  <a:pt x="125668" y="204459"/>
                </a:lnTo>
                <a:lnTo>
                  <a:pt x="153647" y="204459"/>
                </a:lnTo>
                <a:lnTo>
                  <a:pt x="156764" y="201342"/>
                </a:lnTo>
                <a:lnTo>
                  <a:pt x="156764" y="196123"/>
                </a:lnTo>
                <a:lnTo>
                  <a:pt x="125668" y="196123"/>
                </a:lnTo>
                <a:lnTo>
                  <a:pt x="125668" y="188268"/>
                </a:lnTo>
                <a:close/>
              </a:path>
              <a:path w="189229" h="283845" extrusionOk="0">
                <a:moveTo>
                  <a:pt x="188916" y="211874"/>
                </a:moveTo>
                <a:lnTo>
                  <a:pt x="117343" y="211874"/>
                </a:lnTo>
                <a:lnTo>
                  <a:pt x="117343" y="221696"/>
                </a:lnTo>
                <a:lnTo>
                  <a:pt x="125668" y="221696"/>
                </a:lnTo>
                <a:lnTo>
                  <a:pt x="125668" y="217114"/>
                </a:lnTo>
                <a:lnTo>
                  <a:pt x="188916" y="217114"/>
                </a:lnTo>
                <a:lnTo>
                  <a:pt x="188916" y="211874"/>
                </a:lnTo>
                <a:close/>
              </a:path>
              <a:path w="189229" h="283845" extrusionOk="0">
                <a:moveTo>
                  <a:pt x="153647" y="179931"/>
                </a:moveTo>
                <a:lnTo>
                  <a:pt x="35268" y="179931"/>
                </a:lnTo>
                <a:lnTo>
                  <a:pt x="32162" y="183048"/>
                </a:lnTo>
                <a:lnTo>
                  <a:pt x="32162" y="201342"/>
                </a:lnTo>
                <a:lnTo>
                  <a:pt x="35268" y="204459"/>
                </a:lnTo>
                <a:lnTo>
                  <a:pt x="62954" y="204459"/>
                </a:lnTo>
                <a:lnTo>
                  <a:pt x="62954" y="208789"/>
                </a:lnTo>
                <a:lnTo>
                  <a:pt x="81846" y="208789"/>
                </a:lnTo>
                <a:lnTo>
                  <a:pt x="75547" y="204040"/>
                </a:lnTo>
                <a:lnTo>
                  <a:pt x="71290" y="201593"/>
                </a:lnTo>
                <a:lnTo>
                  <a:pt x="71290" y="196123"/>
                </a:lnTo>
                <a:lnTo>
                  <a:pt x="40488" y="196123"/>
                </a:lnTo>
                <a:lnTo>
                  <a:pt x="40488" y="188257"/>
                </a:lnTo>
                <a:lnTo>
                  <a:pt x="156764" y="188257"/>
                </a:lnTo>
                <a:lnTo>
                  <a:pt x="156764" y="183048"/>
                </a:lnTo>
                <a:lnTo>
                  <a:pt x="153647" y="179931"/>
                </a:lnTo>
                <a:close/>
              </a:path>
              <a:path w="189229" h="283845" extrusionOk="0">
                <a:moveTo>
                  <a:pt x="188916" y="175779"/>
                </a:moveTo>
                <a:lnTo>
                  <a:pt x="180590" y="175779"/>
                </a:lnTo>
                <a:lnTo>
                  <a:pt x="180590" y="208789"/>
                </a:lnTo>
                <a:lnTo>
                  <a:pt x="188916" y="208789"/>
                </a:lnTo>
                <a:lnTo>
                  <a:pt x="188916" y="175779"/>
                </a:lnTo>
                <a:close/>
              </a:path>
              <a:path w="189229" h="283845" extrusionOk="0">
                <a:moveTo>
                  <a:pt x="85536" y="188268"/>
                </a:moveTo>
                <a:lnTo>
                  <a:pt x="76761" y="188268"/>
                </a:lnTo>
                <a:lnTo>
                  <a:pt x="78654" y="196206"/>
                </a:lnTo>
                <a:lnTo>
                  <a:pt x="85797" y="202137"/>
                </a:lnTo>
                <a:lnTo>
                  <a:pt x="102825" y="202137"/>
                </a:lnTo>
                <a:lnTo>
                  <a:pt x="109979" y="196206"/>
                </a:lnTo>
                <a:lnTo>
                  <a:pt x="110547" y="193811"/>
                </a:lnTo>
                <a:lnTo>
                  <a:pt x="90441" y="193811"/>
                </a:lnTo>
                <a:lnTo>
                  <a:pt x="87105" y="191541"/>
                </a:lnTo>
                <a:lnTo>
                  <a:pt x="85536" y="188268"/>
                </a:lnTo>
                <a:close/>
              </a:path>
              <a:path w="189229" h="283845" extrusionOk="0">
                <a:moveTo>
                  <a:pt x="125668" y="188257"/>
                </a:moveTo>
                <a:lnTo>
                  <a:pt x="62954" y="188257"/>
                </a:lnTo>
                <a:lnTo>
                  <a:pt x="62954" y="196123"/>
                </a:lnTo>
                <a:lnTo>
                  <a:pt x="71290" y="196123"/>
                </a:lnTo>
                <a:lnTo>
                  <a:pt x="71290" y="188268"/>
                </a:lnTo>
                <a:lnTo>
                  <a:pt x="125668" y="188268"/>
                </a:lnTo>
                <a:close/>
              </a:path>
              <a:path w="189229" h="283845" extrusionOk="0">
                <a:moveTo>
                  <a:pt x="156764" y="188257"/>
                </a:moveTo>
                <a:lnTo>
                  <a:pt x="148438" y="188257"/>
                </a:lnTo>
                <a:lnTo>
                  <a:pt x="148438" y="196123"/>
                </a:lnTo>
                <a:lnTo>
                  <a:pt x="156764" y="196123"/>
                </a:lnTo>
                <a:lnTo>
                  <a:pt x="156764" y="188257"/>
                </a:lnTo>
                <a:close/>
              </a:path>
              <a:path w="189229" h="283845" extrusionOk="0">
                <a:moveTo>
                  <a:pt x="111862" y="188268"/>
                </a:moveTo>
                <a:lnTo>
                  <a:pt x="103087" y="188268"/>
                </a:lnTo>
                <a:lnTo>
                  <a:pt x="101518" y="191541"/>
                </a:lnTo>
                <a:lnTo>
                  <a:pt x="98181" y="193811"/>
                </a:lnTo>
                <a:lnTo>
                  <a:pt x="110547" y="193811"/>
                </a:lnTo>
                <a:lnTo>
                  <a:pt x="111862" y="188268"/>
                </a:lnTo>
                <a:close/>
              </a:path>
              <a:path w="189229" h="283845" extrusionOk="0">
                <a:moveTo>
                  <a:pt x="188916" y="66144"/>
                </a:moveTo>
                <a:lnTo>
                  <a:pt x="180590" y="66144"/>
                </a:lnTo>
                <a:lnTo>
                  <a:pt x="180590" y="167265"/>
                </a:lnTo>
                <a:lnTo>
                  <a:pt x="188916" y="167265"/>
                </a:lnTo>
                <a:lnTo>
                  <a:pt x="188916" y="66144"/>
                </a:lnTo>
                <a:close/>
              </a:path>
              <a:path w="189229" h="283845" extrusionOk="0">
                <a:moveTo>
                  <a:pt x="188916" y="8325"/>
                </a:moveTo>
                <a:lnTo>
                  <a:pt x="177976" y="8325"/>
                </a:lnTo>
                <a:lnTo>
                  <a:pt x="180590" y="10950"/>
                </a:lnTo>
                <a:lnTo>
                  <a:pt x="180590" y="57819"/>
                </a:lnTo>
                <a:lnTo>
                  <a:pt x="188916" y="57819"/>
                </a:lnTo>
                <a:lnTo>
                  <a:pt x="188916" y="8325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852" name="Google Shape;1852;p155"/>
          <p:cNvPicPr preferRelativeResize="0"/>
          <p:nvPr/>
        </p:nvPicPr>
        <p:blipFill rotWithShape="1">
          <a:blip r:embed="rId3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2292" y="3904316"/>
            <a:ext cx="107442" cy="59561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155"/>
          <p:cNvSpPr/>
          <p:nvPr/>
        </p:nvSpPr>
        <p:spPr>
          <a:xfrm>
            <a:off x="2043742" y="3872789"/>
            <a:ext cx="127127" cy="277946"/>
          </a:xfrm>
          <a:custGeom>
            <a:avLst/>
            <a:gdLst/>
            <a:ahLst/>
            <a:cxnLst/>
            <a:rect l="l" t="t" r="r" b="b"/>
            <a:pathLst>
              <a:path w="279400" h="610870" extrusionOk="0">
                <a:moveTo>
                  <a:pt x="226644" y="504063"/>
                </a:moveTo>
                <a:lnTo>
                  <a:pt x="223748" y="501459"/>
                </a:lnTo>
                <a:lnTo>
                  <a:pt x="220281" y="501459"/>
                </a:lnTo>
                <a:lnTo>
                  <a:pt x="86601" y="501459"/>
                </a:lnTo>
                <a:lnTo>
                  <a:pt x="83705" y="504355"/>
                </a:lnTo>
                <a:lnTo>
                  <a:pt x="83705" y="511289"/>
                </a:lnTo>
                <a:lnTo>
                  <a:pt x="86601" y="514184"/>
                </a:lnTo>
                <a:lnTo>
                  <a:pt x="223748" y="514184"/>
                </a:lnTo>
                <a:lnTo>
                  <a:pt x="226644" y="511289"/>
                </a:lnTo>
                <a:lnTo>
                  <a:pt x="226644" y="504063"/>
                </a:lnTo>
                <a:close/>
              </a:path>
              <a:path w="279400" h="610870" extrusionOk="0">
                <a:moveTo>
                  <a:pt x="226644" y="476288"/>
                </a:moveTo>
                <a:lnTo>
                  <a:pt x="223748" y="473392"/>
                </a:lnTo>
                <a:lnTo>
                  <a:pt x="220281" y="473392"/>
                </a:lnTo>
                <a:lnTo>
                  <a:pt x="86601" y="473392"/>
                </a:lnTo>
                <a:lnTo>
                  <a:pt x="83705" y="476288"/>
                </a:lnTo>
                <a:lnTo>
                  <a:pt x="83705" y="483222"/>
                </a:lnTo>
                <a:lnTo>
                  <a:pt x="86601" y="486117"/>
                </a:lnTo>
                <a:lnTo>
                  <a:pt x="223748" y="486117"/>
                </a:lnTo>
                <a:lnTo>
                  <a:pt x="226644" y="483222"/>
                </a:lnTo>
                <a:lnTo>
                  <a:pt x="226644" y="476288"/>
                </a:lnTo>
                <a:close/>
              </a:path>
              <a:path w="279400" h="610870" extrusionOk="0">
                <a:moveTo>
                  <a:pt x="226644" y="448500"/>
                </a:moveTo>
                <a:lnTo>
                  <a:pt x="223748" y="445617"/>
                </a:lnTo>
                <a:lnTo>
                  <a:pt x="220281" y="445617"/>
                </a:lnTo>
                <a:lnTo>
                  <a:pt x="86601" y="445617"/>
                </a:lnTo>
                <a:lnTo>
                  <a:pt x="83705" y="448500"/>
                </a:lnTo>
                <a:lnTo>
                  <a:pt x="83705" y="455447"/>
                </a:lnTo>
                <a:lnTo>
                  <a:pt x="86601" y="458343"/>
                </a:lnTo>
                <a:lnTo>
                  <a:pt x="223748" y="458343"/>
                </a:lnTo>
                <a:lnTo>
                  <a:pt x="226644" y="455447"/>
                </a:lnTo>
                <a:lnTo>
                  <a:pt x="226644" y="448500"/>
                </a:lnTo>
                <a:close/>
              </a:path>
              <a:path w="279400" h="610870" extrusionOk="0">
                <a:moveTo>
                  <a:pt x="274383" y="447636"/>
                </a:moveTo>
                <a:lnTo>
                  <a:pt x="271868" y="433197"/>
                </a:lnTo>
                <a:lnTo>
                  <a:pt x="264909" y="420839"/>
                </a:lnTo>
                <a:lnTo>
                  <a:pt x="261950" y="418223"/>
                </a:lnTo>
                <a:lnTo>
                  <a:pt x="261950" y="447636"/>
                </a:lnTo>
                <a:lnTo>
                  <a:pt x="261950" y="518528"/>
                </a:lnTo>
                <a:lnTo>
                  <a:pt x="261658" y="518528"/>
                </a:lnTo>
                <a:lnTo>
                  <a:pt x="259270" y="530186"/>
                </a:lnTo>
                <a:lnTo>
                  <a:pt x="252793" y="539762"/>
                </a:lnTo>
                <a:lnTo>
                  <a:pt x="243217" y="546239"/>
                </a:lnTo>
                <a:lnTo>
                  <a:pt x="231559" y="548627"/>
                </a:lnTo>
                <a:lnTo>
                  <a:pt x="153733" y="548627"/>
                </a:lnTo>
                <a:lnTo>
                  <a:pt x="152273" y="549198"/>
                </a:lnTo>
                <a:lnTo>
                  <a:pt x="151409" y="550062"/>
                </a:lnTo>
                <a:lnTo>
                  <a:pt x="97891" y="591439"/>
                </a:lnTo>
                <a:lnTo>
                  <a:pt x="97891" y="551522"/>
                </a:lnTo>
                <a:lnTo>
                  <a:pt x="94996" y="548627"/>
                </a:lnTo>
                <a:lnTo>
                  <a:pt x="78790" y="548627"/>
                </a:lnTo>
                <a:lnTo>
                  <a:pt x="67132" y="546239"/>
                </a:lnTo>
                <a:lnTo>
                  <a:pt x="57556" y="539762"/>
                </a:lnTo>
                <a:lnTo>
                  <a:pt x="51079" y="530186"/>
                </a:lnTo>
                <a:lnTo>
                  <a:pt x="48704" y="518528"/>
                </a:lnTo>
                <a:lnTo>
                  <a:pt x="48704" y="515632"/>
                </a:lnTo>
                <a:lnTo>
                  <a:pt x="48704" y="447636"/>
                </a:lnTo>
                <a:lnTo>
                  <a:pt x="51079" y="435978"/>
                </a:lnTo>
                <a:lnTo>
                  <a:pt x="57556" y="426415"/>
                </a:lnTo>
                <a:lnTo>
                  <a:pt x="67132" y="419925"/>
                </a:lnTo>
                <a:lnTo>
                  <a:pt x="78790" y="417550"/>
                </a:lnTo>
                <a:lnTo>
                  <a:pt x="231851" y="417550"/>
                </a:lnTo>
                <a:lnTo>
                  <a:pt x="243509" y="419925"/>
                </a:lnTo>
                <a:lnTo>
                  <a:pt x="253085" y="426415"/>
                </a:lnTo>
                <a:lnTo>
                  <a:pt x="259562" y="435978"/>
                </a:lnTo>
                <a:lnTo>
                  <a:pt x="261950" y="447636"/>
                </a:lnTo>
                <a:lnTo>
                  <a:pt x="261950" y="418223"/>
                </a:lnTo>
                <a:lnTo>
                  <a:pt x="261200" y="417550"/>
                </a:lnTo>
                <a:lnTo>
                  <a:pt x="254368" y="411467"/>
                </a:lnTo>
                <a:lnTo>
                  <a:pt x="241109" y="405980"/>
                </a:lnTo>
                <a:lnTo>
                  <a:pt x="235292" y="393141"/>
                </a:lnTo>
                <a:lnTo>
                  <a:pt x="229209" y="386588"/>
                </a:lnTo>
                <a:lnTo>
                  <a:pt x="227507" y="384759"/>
                </a:lnTo>
                <a:lnTo>
                  <a:pt x="227507" y="404812"/>
                </a:lnTo>
                <a:lnTo>
                  <a:pt x="78790" y="404812"/>
                </a:lnTo>
                <a:lnTo>
                  <a:pt x="62217" y="408178"/>
                </a:lnTo>
                <a:lnTo>
                  <a:pt x="48590" y="417334"/>
                </a:lnTo>
                <a:lnTo>
                  <a:pt x="39370" y="430936"/>
                </a:lnTo>
                <a:lnTo>
                  <a:pt x="35966" y="447636"/>
                </a:lnTo>
                <a:lnTo>
                  <a:pt x="35966" y="515632"/>
                </a:lnTo>
                <a:lnTo>
                  <a:pt x="28232" y="511213"/>
                </a:lnTo>
                <a:lnTo>
                  <a:pt x="22186" y="504748"/>
                </a:lnTo>
                <a:lnTo>
                  <a:pt x="18275" y="496722"/>
                </a:lnTo>
                <a:lnTo>
                  <a:pt x="16878" y="487578"/>
                </a:lnTo>
                <a:lnTo>
                  <a:pt x="16878" y="416674"/>
                </a:lnTo>
                <a:lnTo>
                  <a:pt x="19253" y="405028"/>
                </a:lnTo>
                <a:lnTo>
                  <a:pt x="25730" y="395452"/>
                </a:lnTo>
                <a:lnTo>
                  <a:pt x="35306" y="388975"/>
                </a:lnTo>
                <a:lnTo>
                  <a:pt x="46964" y="386588"/>
                </a:lnTo>
                <a:lnTo>
                  <a:pt x="200025" y="386588"/>
                </a:lnTo>
                <a:lnTo>
                  <a:pt x="208800" y="387934"/>
                </a:lnTo>
                <a:lnTo>
                  <a:pt x="216585" y="391680"/>
                </a:lnTo>
                <a:lnTo>
                  <a:pt x="222973" y="397446"/>
                </a:lnTo>
                <a:lnTo>
                  <a:pt x="227507" y="404812"/>
                </a:lnTo>
                <a:lnTo>
                  <a:pt x="227507" y="384759"/>
                </a:lnTo>
                <a:lnTo>
                  <a:pt x="225844" y="382968"/>
                </a:lnTo>
                <a:lnTo>
                  <a:pt x="213690" y="376275"/>
                </a:lnTo>
                <a:lnTo>
                  <a:pt x="199732" y="373862"/>
                </a:lnTo>
                <a:lnTo>
                  <a:pt x="46964" y="373862"/>
                </a:lnTo>
                <a:lnTo>
                  <a:pt x="30391" y="377215"/>
                </a:lnTo>
                <a:lnTo>
                  <a:pt x="16764" y="386372"/>
                </a:lnTo>
                <a:lnTo>
                  <a:pt x="7543" y="399986"/>
                </a:lnTo>
                <a:lnTo>
                  <a:pt x="4140" y="416674"/>
                </a:lnTo>
                <a:lnTo>
                  <a:pt x="4140" y="487578"/>
                </a:lnTo>
                <a:lnTo>
                  <a:pt x="6654" y="501891"/>
                </a:lnTo>
                <a:lnTo>
                  <a:pt x="13614" y="514261"/>
                </a:lnTo>
                <a:lnTo>
                  <a:pt x="24155" y="523697"/>
                </a:lnTo>
                <a:lnTo>
                  <a:pt x="37414" y="529234"/>
                </a:lnTo>
                <a:lnTo>
                  <a:pt x="43027" y="542061"/>
                </a:lnTo>
                <a:lnTo>
                  <a:pt x="52349" y="552234"/>
                </a:lnTo>
                <a:lnTo>
                  <a:pt x="64554" y="558939"/>
                </a:lnTo>
                <a:lnTo>
                  <a:pt x="78790" y="561352"/>
                </a:lnTo>
                <a:lnTo>
                  <a:pt x="85153" y="561352"/>
                </a:lnTo>
                <a:lnTo>
                  <a:pt x="85153" y="606501"/>
                </a:lnTo>
                <a:lnTo>
                  <a:pt x="86601" y="608812"/>
                </a:lnTo>
                <a:lnTo>
                  <a:pt x="88633" y="609968"/>
                </a:lnTo>
                <a:lnTo>
                  <a:pt x="90373" y="610539"/>
                </a:lnTo>
                <a:lnTo>
                  <a:pt x="92976" y="610539"/>
                </a:lnTo>
                <a:lnTo>
                  <a:pt x="94119" y="609968"/>
                </a:lnTo>
                <a:lnTo>
                  <a:pt x="95288" y="609104"/>
                </a:lnTo>
                <a:lnTo>
                  <a:pt x="118186" y="591439"/>
                </a:lnTo>
                <a:lnTo>
                  <a:pt x="157200" y="561352"/>
                </a:lnTo>
                <a:lnTo>
                  <a:pt x="231559" y="561352"/>
                </a:lnTo>
                <a:lnTo>
                  <a:pt x="248145" y="557999"/>
                </a:lnTo>
                <a:lnTo>
                  <a:pt x="261759" y="548843"/>
                </a:lnTo>
                <a:lnTo>
                  <a:pt x="270992" y="535241"/>
                </a:lnTo>
                <a:lnTo>
                  <a:pt x="274383" y="518528"/>
                </a:lnTo>
                <a:lnTo>
                  <a:pt x="274383" y="447636"/>
                </a:lnTo>
                <a:close/>
              </a:path>
              <a:path w="279400" h="610870" extrusionOk="0">
                <a:moveTo>
                  <a:pt x="279222" y="41236"/>
                </a:moveTo>
                <a:lnTo>
                  <a:pt x="264871" y="23253"/>
                </a:lnTo>
                <a:lnTo>
                  <a:pt x="267131" y="14732"/>
                </a:lnTo>
                <a:lnTo>
                  <a:pt x="258635" y="3200"/>
                </a:lnTo>
                <a:lnTo>
                  <a:pt x="258635" y="14833"/>
                </a:lnTo>
                <a:lnTo>
                  <a:pt x="242773" y="74434"/>
                </a:lnTo>
                <a:lnTo>
                  <a:pt x="240677" y="73888"/>
                </a:lnTo>
                <a:lnTo>
                  <a:pt x="240677" y="82346"/>
                </a:lnTo>
                <a:lnTo>
                  <a:pt x="234365" y="106057"/>
                </a:lnTo>
                <a:lnTo>
                  <a:pt x="232270" y="105511"/>
                </a:lnTo>
                <a:lnTo>
                  <a:pt x="232270" y="113969"/>
                </a:lnTo>
                <a:lnTo>
                  <a:pt x="229323" y="124993"/>
                </a:lnTo>
                <a:lnTo>
                  <a:pt x="228638" y="125857"/>
                </a:lnTo>
                <a:lnTo>
                  <a:pt x="226568" y="126961"/>
                </a:lnTo>
                <a:lnTo>
                  <a:pt x="225272" y="127101"/>
                </a:lnTo>
                <a:lnTo>
                  <a:pt x="217982" y="125145"/>
                </a:lnTo>
                <a:lnTo>
                  <a:pt x="216420" y="122834"/>
                </a:lnTo>
                <a:lnTo>
                  <a:pt x="219671" y="110617"/>
                </a:lnTo>
                <a:lnTo>
                  <a:pt x="232270" y="113969"/>
                </a:lnTo>
                <a:lnTo>
                  <a:pt x="232270" y="105511"/>
                </a:lnTo>
                <a:lnTo>
                  <a:pt x="221780" y="102704"/>
                </a:lnTo>
                <a:lnTo>
                  <a:pt x="228079" y="79006"/>
                </a:lnTo>
                <a:lnTo>
                  <a:pt x="240677" y="82346"/>
                </a:lnTo>
                <a:lnTo>
                  <a:pt x="240677" y="73888"/>
                </a:lnTo>
                <a:lnTo>
                  <a:pt x="230187" y="71081"/>
                </a:lnTo>
                <a:lnTo>
                  <a:pt x="232600" y="61988"/>
                </a:lnTo>
                <a:lnTo>
                  <a:pt x="246240" y="10706"/>
                </a:lnTo>
                <a:lnTo>
                  <a:pt x="248005" y="9550"/>
                </a:lnTo>
                <a:lnTo>
                  <a:pt x="250431" y="9550"/>
                </a:lnTo>
                <a:lnTo>
                  <a:pt x="258635" y="14833"/>
                </a:lnTo>
                <a:lnTo>
                  <a:pt x="258635" y="3200"/>
                </a:lnTo>
                <a:lnTo>
                  <a:pt x="246595" y="0"/>
                </a:lnTo>
                <a:lnTo>
                  <a:pt x="239598" y="3835"/>
                </a:lnTo>
                <a:lnTo>
                  <a:pt x="226301" y="53784"/>
                </a:lnTo>
                <a:lnTo>
                  <a:pt x="5613" y="53784"/>
                </a:lnTo>
                <a:lnTo>
                  <a:pt x="0" y="59397"/>
                </a:lnTo>
                <a:lnTo>
                  <a:pt x="0" y="194678"/>
                </a:lnTo>
                <a:lnTo>
                  <a:pt x="5613" y="200304"/>
                </a:lnTo>
                <a:lnTo>
                  <a:pt x="104673" y="200304"/>
                </a:lnTo>
                <a:lnTo>
                  <a:pt x="106514" y="198462"/>
                </a:lnTo>
                <a:lnTo>
                  <a:pt x="106514" y="193941"/>
                </a:lnTo>
                <a:lnTo>
                  <a:pt x="104673" y="192112"/>
                </a:lnTo>
                <a:lnTo>
                  <a:pt x="10134" y="192112"/>
                </a:lnTo>
                <a:lnTo>
                  <a:pt x="8178" y="190169"/>
                </a:lnTo>
                <a:lnTo>
                  <a:pt x="8178" y="63931"/>
                </a:lnTo>
                <a:lnTo>
                  <a:pt x="10134" y="61988"/>
                </a:lnTo>
                <a:lnTo>
                  <a:pt x="224129" y="61988"/>
                </a:lnTo>
                <a:lnTo>
                  <a:pt x="207581" y="124193"/>
                </a:lnTo>
                <a:lnTo>
                  <a:pt x="210489" y="130035"/>
                </a:lnTo>
                <a:lnTo>
                  <a:pt x="215722" y="132715"/>
                </a:lnTo>
                <a:lnTo>
                  <a:pt x="212204" y="145923"/>
                </a:lnTo>
                <a:lnTo>
                  <a:pt x="213499" y="148170"/>
                </a:lnTo>
                <a:lnTo>
                  <a:pt x="216027" y="148844"/>
                </a:lnTo>
                <a:lnTo>
                  <a:pt x="216382" y="148894"/>
                </a:lnTo>
                <a:lnTo>
                  <a:pt x="218554" y="148894"/>
                </a:lnTo>
                <a:lnTo>
                  <a:pt x="220205" y="147675"/>
                </a:lnTo>
                <a:lnTo>
                  <a:pt x="223583" y="135001"/>
                </a:lnTo>
                <a:lnTo>
                  <a:pt x="224180" y="135089"/>
                </a:lnTo>
                <a:lnTo>
                  <a:pt x="224777" y="135128"/>
                </a:lnTo>
                <a:lnTo>
                  <a:pt x="227520" y="135128"/>
                </a:lnTo>
                <a:lnTo>
                  <a:pt x="228015" y="135001"/>
                </a:lnTo>
                <a:lnTo>
                  <a:pt x="229616" y="134607"/>
                </a:lnTo>
                <a:lnTo>
                  <a:pt x="242836" y="106057"/>
                </a:lnTo>
                <a:lnTo>
                  <a:pt x="246875" y="90881"/>
                </a:lnTo>
                <a:lnTo>
                  <a:pt x="246875" y="161785"/>
                </a:lnTo>
                <a:lnTo>
                  <a:pt x="248704" y="163601"/>
                </a:lnTo>
                <a:lnTo>
                  <a:pt x="253238" y="163601"/>
                </a:lnTo>
                <a:lnTo>
                  <a:pt x="255066" y="161785"/>
                </a:lnTo>
                <a:lnTo>
                  <a:pt x="255066" y="90881"/>
                </a:lnTo>
                <a:lnTo>
                  <a:pt x="255066" y="79006"/>
                </a:lnTo>
                <a:lnTo>
                  <a:pt x="255066" y="74434"/>
                </a:lnTo>
                <a:lnTo>
                  <a:pt x="255066" y="64973"/>
                </a:lnTo>
                <a:lnTo>
                  <a:pt x="254850" y="63677"/>
                </a:lnTo>
                <a:lnTo>
                  <a:pt x="254444" y="62433"/>
                </a:lnTo>
                <a:lnTo>
                  <a:pt x="262750" y="31191"/>
                </a:lnTo>
                <a:lnTo>
                  <a:pt x="265239" y="32143"/>
                </a:lnTo>
                <a:lnTo>
                  <a:pt x="267335" y="33807"/>
                </a:lnTo>
                <a:lnTo>
                  <a:pt x="270268" y="38493"/>
                </a:lnTo>
                <a:lnTo>
                  <a:pt x="270725" y="41338"/>
                </a:lnTo>
                <a:lnTo>
                  <a:pt x="262686" y="71577"/>
                </a:lnTo>
                <a:lnTo>
                  <a:pt x="263982" y="73812"/>
                </a:lnTo>
                <a:lnTo>
                  <a:pt x="266534" y="74485"/>
                </a:lnTo>
                <a:lnTo>
                  <a:pt x="266877" y="74536"/>
                </a:lnTo>
                <a:lnTo>
                  <a:pt x="269036" y="74536"/>
                </a:lnTo>
                <a:lnTo>
                  <a:pt x="270687" y="73329"/>
                </a:lnTo>
                <a:lnTo>
                  <a:pt x="279222" y="41236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854" name="Google Shape;1854;p155"/>
          <p:cNvPicPr preferRelativeResize="0"/>
          <p:nvPr/>
        </p:nvPicPr>
        <p:blipFill rotWithShape="1">
          <a:blip r:embed="rId4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4565" y="4276572"/>
            <a:ext cx="81964" cy="4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155"/>
          <p:cNvSpPr/>
          <p:nvPr/>
        </p:nvSpPr>
        <p:spPr>
          <a:xfrm>
            <a:off x="2041948" y="4237185"/>
            <a:ext cx="131171" cy="96212"/>
          </a:xfrm>
          <a:custGeom>
            <a:avLst/>
            <a:gdLst/>
            <a:ahLst/>
            <a:cxnLst/>
            <a:rect l="l" t="t" r="r" b="b"/>
            <a:pathLst>
              <a:path w="288289" h="211454" extrusionOk="0">
                <a:moveTo>
                  <a:pt x="70757" y="0"/>
                </a:moveTo>
                <a:lnTo>
                  <a:pt x="65580" y="13021"/>
                </a:lnTo>
                <a:lnTo>
                  <a:pt x="49619" y="63488"/>
                </a:lnTo>
                <a:lnTo>
                  <a:pt x="6202" y="63540"/>
                </a:lnTo>
                <a:lnTo>
                  <a:pt x="0" y="69742"/>
                </a:lnTo>
                <a:lnTo>
                  <a:pt x="0" y="205170"/>
                </a:lnTo>
                <a:lnTo>
                  <a:pt x="6202" y="211372"/>
                </a:lnTo>
                <a:lnTo>
                  <a:pt x="222041" y="211372"/>
                </a:lnTo>
                <a:lnTo>
                  <a:pt x="226266" y="208893"/>
                </a:lnTo>
                <a:lnTo>
                  <a:pt x="228745" y="205118"/>
                </a:lnTo>
                <a:lnTo>
                  <a:pt x="244880" y="205118"/>
                </a:lnTo>
                <a:lnTo>
                  <a:pt x="247802" y="202973"/>
                </a:lnTo>
                <a:lnTo>
                  <a:pt x="248065" y="202126"/>
                </a:lnTo>
                <a:lnTo>
                  <a:pt x="11337" y="202126"/>
                </a:lnTo>
                <a:lnTo>
                  <a:pt x="9246" y="200045"/>
                </a:lnTo>
                <a:lnTo>
                  <a:pt x="9246" y="74815"/>
                </a:lnTo>
                <a:lnTo>
                  <a:pt x="11337" y="72734"/>
                </a:lnTo>
                <a:lnTo>
                  <a:pt x="230374" y="72734"/>
                </a:lnTo>
                <a:lnTo>
                  <a:pt x="229592" y="68445"/>
                </a:lnTo>
                <a:lnTo>
                  <a:pt x="223955" y="63540"/>
                </a:lnTo>
                <a:lnTo>
                  <a:pt x="59314" y="63540"/>
                </a:lnTo>
                <a:lnTo>
                  <a:pt x="60444" y="59869"/>
                </a:lnTo>
                <a:lnTo>
                  <a:pt x="91176" y="59869"/>
                </a:lnTo>
                <a:lnTo>
                  <a:pt x="63205" y="51020"/>
                </a:lnTo>
                <a:lnTo>
                  <a:pt x="68791" y="33428"/>
                </a:lnTo>
                <a:lnTo>
                  <a:pt x="99390" y="33428"/>
                </a:lnTo>
                <a:lnTo>
                  <a:pt x="71552" y="24631"/>
                </a:lnTo>
                <a:lnTo>
                  <a:pt x="75045" y="13471"/>
                </a:lnTo>
                <a:lnTo>
                  <a:pt x="77691" y="12059"/>
                </a:lnTo>
                <a:lnTo>
                  <a:pt x="108439" y="12059"/>
                </a:lnTo>
                <a:lnTo>
                  <a:pt x="82942" y="4005"/>
                </a:lnTo>
                <a:lnTo>
                  <a:pt x="70757" y="0"/>
                </a:lnTo>
                <a:close/>
              </a:path>
              <a:path w="288289" h="211454" extrusionOk="0">
                <a:moveTo>
                  <a:pt x="244880" y="205118"/>
                </a:moveTo>
                <a:lnTo>
                  <a:pt x="228745" y="205118"/>
                </a:lnTo>
                <a:lnTo>
                  <a:pt x="235000" y="206864"/>
                </a:lnTo>
                <a:lnTo>
                  <a:pt x="242499" y="206864"/>
                </a:lnTo>
                <a:lnTo>
                  <a:pt x="244880" y="205118"/>
                </a:lnTo>
                <a:close/>
              </a:path>
              <a:path w="288289" h="211454" extrusionOk="0">
                <a:moveTo>
                  <a:pt x="230374" y="72734"/>
                </a:moveTo>
                <a:lnTo>
                  <a:pt x="219719" y="72734"/>
                </a:lnTo>
                <a:lnTo>
                  <a:pt x="221811" y="74815"/>
                </a:lnTo>
                <a:lnTo>
                  <a:pt x="221811" y="197503"/>
                </a:lnTo>
                <a:lnTo>
                  <a:pt x="221748" y="200045"/>
                </a:lnTo>
                <a:lnTo>
                  <a:pt x="219666" y="202126"/>
                </a:lnTo>
                <a:lnTo>
                  <a:pt x="248065" y="202126"/>
                </a:lnTo>
                <a:lnTo>
                  <a:pt x="249290" y="198173"/>
                </a:lnTo>
                <a:lnTo>
                  <a:pt x="237364" y="198173"/>
                </a:lnTo>
                <a:lnTo>
                  <a:pt x="235000" y="197388"/>
                </a:lnTo>
                <a:lnTo>
                  <a:pt x="231004" y="196154"/>
                </a:lnTo>
                <a:lnTo>
                  <a:pt x="231004" y="113776"/>
                </a:lnTo>
                <a:lnTo>
                  <a:pt x="261734" y="113776"/>
                </a:lnTo>
                <a:lnTo>
                  <a:pt x="231004" y="104080"/>
                </a:lnTo>
                <a:lnTo>
                  <a:pt x="231004" y="84678"/>
                </a:lnTo>
                <a:lnTo>
                  <a:pt x="261700" y="84678"/>
                </a:lnTo>
                <a:lnTo>
                  <a:pt x="230774" y="74930"/>
                </a:lnTo>
                <a:lnTo>
                  <a:pt x="230374" y="72734"/>
                </a:lnTo>
                <a:close/>
              </a:path>
              <a:path w="288289" h="211454" extrusionOk="0">
                <a:moveTo>
                  <a:pt x="261734" y="113776"/>
                </a:moveTo>
                <a:lnTo>
                  <a:pt x="231004" y="113776"/>
                </a:lnTo>
                <a:lnTo>
                  <a:pt x="263083" y="123922"/>
                </a:lnTo>
                <a:lnTo>
                  <a:pt x="240073" y="196771"/>
                </a:lnTo>
                <a:lnTo>
                  <a:pt x="237364" y="198173"/>
                </a:lnTo>
                <a:lnTo>
                  <a:pt x="249290" y="198173"/>
                </a:lnTo>
                <a:lnTo>
                  <a:pt x="275540" y="115073"/>
                </a:lnTo>
                <a:lnTo>
                  <a:pt x="265844" y="115073"/>
                </a:lnTo>
                <a:lnTo>
                  <a:pt x="261734" y="113776"/>
                </a:lnTo>
                <a:close/>
              </a:path>
              <a:path w="288289" h="211454" extrusionOk="0">
                <a:moveTo>
                  <a:pt x="261700" y="84678"/>
                </a:moveTo>
                <a:lnTo>
                  <a:pt x="231004" y="84678"/>
                </a:lnTo>
                <a:lnTo>
                  <a:pt x="271430" y="97428"/>
                </a:lnTo>
                <a:lnTo>
                  <a:pt x="265844" y="115073"/>
                </a:lnTo>
                <a:lnTo>
                  <a:pt x="275540" y="115073"/>
                </a:lnTo>
                <a:lnTo>
                  <a:pt x="283894" y="88632"/>
                </a:lnTo>
                <a:lnTo>
                  <a:pt x="274243" y="88632"/>
                </a:lnTo>
                <a:lnTo>
                  <a:pt x="261700" y="84678"/>
                </a:lnTo>
                <a:close/>
              </a:path>
              <a:path w="288289" h="211454" extrusionOk="0">
                <a:moveTo>
                  <a:pt x="108439" y="12059"/>
                </a:moveTo>
                <a:lnTo>
                  <a:pt x="77691" y="12059"/>
                </a:lnTo>
                <a:lnTo>
                  <a:pt x="80118" y="12854"/>
                </a:lnTo>
                <a:lnTo>
                  <a:pt x="273961" y="74020"/>
                </a:lnTo>
                <a:lnTo>
                  <a:pt x="277852" y="75045"/>
                </a:lnTo>
                <a:lnTo>
                  <a:pt x="277350" y="78654"/>
                </a:lnTo>
                <a:lnTo>
                  <a:pt x="277005" y="79836"/>
                </a:lnTo>
                <a:lnTo>
                  <a:pt x="274243" y="88632"/>
                </a:lnTo>
                <a:lnTo>
                  <a:pt x="283894" y="88632"/>
                </a:lnTo>
                <a:lnTo>
                  <a:pt x="285801" y="82597"/>
                </a:lnTo>
                <a:lnTo>
                  <a:pt x="286930" y="79103"/>
                </a:lnTo>
                <a:lnTo>
                  <a:pt x="287715" y="68163"/>
                </a:lnTo>
                <a:lnTo>
                  <a:pt x="276785" y="65234"/>
                </a:lnTo>
                <a:lnTo>
                  <a:pt x="108439" y="12059"/>
                </a:lnTo>
                <a:close/>
              </a:path>
              <a:path w="288289" h="211454" extrusionOk="0">
                <a:moveTo>
                  <a:pt x="91176" y="59869"/>
                </a:moveTo>
                <a:lnTo>
                  <a:pt x="60444" y="59869"/>
                </a:lnTo>
                <a:lnTo>
                  <a:pt x="72002" y="63540"/>
                </a:lnTo>
                <a:lnTo>
                  <a:pt x="194690" y="63540"/>
                </a:lnTo>
                <a:lnTo>
                  <a:pt x="194524" y="63488"/>
                </a:lnTo>
                <a:lnTo>
                  <a:pt x="102616" y="63488"/>
                </a:lnTo>
                <a:lnTo>
                  <a:pt x="91176" y="59869"/>
                </a:lnTo>
                <a:close/>
              </a:path>
              <a:path w="288289" h="211454" extrusionOk="0">
                <a:moveTo>
                  <a:pt x="99390" y="33428"/>
                </a:moveTo>
                <a:lnTo>
                  <a:pt x="68791" y="33428"/>
                </a:lnTo>
                <a:lnTo>
                  <a:pt x="164012" y="63488"/>
                </a:lnTo>
                <a:lnTo>
                  <a:pt x="194524" y="63488"/>
                </a:lnTo>
                <a:lnTo>
                  <a:pt x="99390" y="33428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856" name="Google Shape;1856;p155"/>
          <p:cNvPicPr preferRelativeResize="0"/>
          <p:nvPr/>
        </p:nvPicPr>
        <p:blipFill rotWithShape="1">
          <a:blip r:embed="rId4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8976" y="3756694"/>
            <a:ext cx="113932" cy="97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155"/>
          <p:cNvSpPr/>
          <p:nvPr/>
        </p:nvSpPr>
        <p:spPr>
          <a:xfrm>
            <a:off x="3168630" y="4036475"/>
            <a:ext cx="121060" cy="66453"/>
          </a:xfrm>
          <a:custGeom>
            <a:avLst/>
            <a:gdLst/>
            <a:ahLst/>
            <a:cxnLst/>
            <a:rect l="l" t="t" r="r" b="b"/>
            <a:pathLst>
              <a:path w="266065" h="146050" extrusionOk="0">
                <a:moveTo>
                  <a:pt x="47840" y="119354"/>
                </a:moveTo>
                <a:lnTo>
                  <a:pt x="46532" y="113792"/>
                </a:lnTo>
                <a:lnTo>
                  <a:pt x="43751" y="112077"/>
                </a:lnTo>
                <a:lnTo>
                  <a:pt x="40970" y="112725"/>
                </a:lnTo>
                <a:lnTo>
                  <a:pt x="37922" y="113436"/>
                </a:lnTo>
                <a:lnTo>
                  <a:pt x="36207" y="116217"/>
                </a:lnTo>
                <a:lnTo>
                  <a:pt x="37414" y="121386"/>
                </a:lnTo>
                <a:lnTo>
                  <a:pt x="39535" y="122986"/>
                </a:lnTo>
                <a:lnTo>
                  <a:pt x="42278" y="122986"/>
                </a:lnTo>
                <a:lnTo>
                  <a:pt x="42672" y="122948"/>
                </a:lnTo>
                <a:lnTo>
                  <a:pt x="46113" y="122135"/>
                </a:lnTo>
                <a:lnTo>
                  <a:pt x="47840" y="119354"/>
                </a:lnTo>
                <a:close/>
              </a:path>
              <a:path w="266065" h="146050" extrusionOk="0">
                <a:moveTo>
                  <a:pt x="55651" y="73266"/>
                </a:moveTo>
                <a:lnTo>
                  <a:pt x="49364" y="66979"/>
                </a:lnTo>
                <a:lnTo>
                  <a:pt x="45300" y="66979"/>
                </a:lnTo>
                <a:lnTo>
                  <a:pt x="45300" y="78968"/>
                </a:lnTo>
                <a:lnTo>
                  <a:pt x="45300" y="83007"/>
                </a:lnTo>
                <a:lnTo>
                  <a:pt x="43662" y="84645"/>
                </a:lnTo>
                <a:lnTo>
                  <a:pt x="39624" y="84645"/>
                </a:lnTo>
                <a:lnTo>
                  <a:pt x="37973" y="83007"/>
                </a:lnTo>
                <a:lnTo>
                  <a:pt x="37973" y="78968"/>
                </a:lnTo>
                <a:lnTo>
                  <a:pt x="39624" y="77330"/>
                </a:lnTo>
                <a:lnTo>
                  <a:pt x="43662" y="77330"/>
                </a:lnTo>
                <a:lnTo>
                  <a:pt x="45300" y="78968"/>
                </a:lnTo>
                <a:lnTo>
                  <a:pt x="45300" y="66979"/>
                </a:lnTo>
                <a:lnTo>
                  <a:pt x="33921" y="66979"/>
                </a:lnTo>
                <a:lnTo>
                  <a:pt x="27635" y="73266"/>
                </a:lnTo>
                <a:lnTo>
                  <a:pt x="27635" y="88709"/>
                </a:lnTo>
                <a:lnTo>
                  <a:pt x="33921" y="94996"/>
                </a:lnTo>
                <a:lnTo>
                  <a:pt x="49364" y="94996"/>
                </a:lnTo>
                <a:lnTo>
                  <a:pt x="55651" y="88709"/>
                </a:lnTo>
                <a:lnTo>
                  <a:pt x="55651" y="84645"/>
                </a:lnTo>
                <a:lnTo>
                  <a:pt x="55651" y="77330"/>
                </a:lnTo>
                <a:lnTo>
                  <a:pt x="55651" y="73266"/>
                </a:lnTo>
                <a:close/>
              </a:path>
              <a:path w="266065" h="146050" extrusionOk="0">
                <a:moveTo>
                  <a:pt x="130238" y="64617"/>
                </a:moveTo>
                <a:lnTo>
                  <a:pt x="128930" y="59067"/>
                </a:lnTo>
                <a:lnTo>
                  <a:pt x="126149" y="57340"/>
                </a:lnTo>
                <a:lnTo>
                  <a:pt x="123367" y="57988"/>
                </a:lnTo>
                <a:lnTo>
                  <a:pt x="120319" y="58699"/>
                </a:lnTo>
                <a:lnTo>
                  <a:pt x="118592" y="61480"/>
                </a:lnTo>
                <a:lnTo>
                  <a:pt x="119811" y="66649"/>
                </a:lnTo>
                <a:lnTo>
                  <a:pt x="121932" y="68262"/>
                </a:lnTo>
                <a:lnTo>
                  <a:pt x="124675" y="68262"/>
                </a:lnTo>
                <a:lnTo>
                  <a:pt x="125069" y="68211"/>
                </a:lnTo>
                <a:lnTo>
                  <a:pt x="128511" y="67398"/>
                </a:lnTo>
                <a:lnTo>
                  <a:pt x="130238" y="64617"/>
                </a:lnTo>
                <a:close/>
              </a:path>
              <a:path w="266065" h="146050" extrusionOk="0">
                <a:moveTo>
                  <a:pt x="265582" y="21234"/>
                </a:moveTo>
                <a:lnTo>
                  <a:pt x="265569" y="20408"/>
                </a:lnTo>
                <a:lnTo>
                  <a:pt x="262509" y="10515"/>
                </a:lnTo>
                <a:lnTo>
                  <a:pt x="260997" y="5651"/>
                </a:lnTo>
                <a:lnTo>
                  <a:pt x="254749" y="1244"/>
                </a:lnTo>
                <a:lnTo>
                  <a:pt x="254749" y="20408"/>
                </a:lnTo>
                <a:lnTo>
                  <a:pt x="254038" y="23888"/>
                </a:lnTo>
                <a:lnTo>
                  <a:pt x="208280" y="77724"/>
                </a:lnTo>
                <a:lnTo>
                  <a:pt x="185724" y="85217"/>
                </a:lnTo>
                <a:lnTo>
                  <a:pt x="117741" y="85217"/>
                </a:lnTo>
                <a:lnTo>
                  <a:pt x="112979" y="85496"/>
                </a:lnTo>
                <a:lnTo>
                  <a:pt x="93345" y="87782"/>
                </a:lnTo>
                <a:lnTo>
                  <a:pt x="60426" y="56032"/>
                </a:lnTo>
                <a:lnTo>
                  <a:pt x="60286" y="55841"/>
                </a:lnTo>
                <a:lnTo>
                  <a:pt x="62509" y="52539"/>
                </a:lnTo>
                <a:lnTo>
                  <a:pt x="65214" y="49022"/>
                </a:lnTo>
                <a:lnTo>
                  <a:pt x="66649" y="47155"/>
                </a:lnTo>
                <a:lnTo>
                  <a:pt x="72656" y="42278"/>
                </a:lnTo>
                <a:lnTo>
                  <a:pt x="82346" y="35991"/>
                </a:lnTo>
                <a:lnTo>
                  <a:pt x="92646" y="32423"/>
                </a:lnTo>
                <a:lnTo>
                  <a:pt x="103517" y="31559"/>
                </a:lnTo>
                <a:lnTo>
                  <a:pt x="114909" y="33426"/>
                </a:lnTo>
                <a:lnTo>
                  <a:pt x="121043" y="34886"/>
                </a:lnTo>
                <a:lnTo>
                  <a:pt x="127304" y="35941"/>
                </a:lnTo>
                <a:lnTo>
                  <a:pt x="133692" y="36576"/>
                </a:lnTo>
                <a:lnTo>
                  <a:pt x="140182" y="36791"/>
                </a:lnTo>
                <a:lnTo>
                  <a:pt x="184061" y="36791"/>
                </a:lnTo>
                <a:lnTo>
                  <a:pt x="186715" y="37922"/>
                </a:lnTo>
                <a:lnTo>
                  <a:pt x="190004" y="41325"/>
                </a:lnTo>
                <a:lnTo>
                  <a:pt x="190881" y="43091"/>
                </a:lnTo>
                <a:lnTo>
                  <a:pt x="191249" y="44945"/>
                </a:lnTo>
                <a:lnTo>
                  <a:pt x="191300" y="45872"/>
                </a:lnTo>
                <a:lnTo>
                  <a:pt x="191427" y="46329"/>
                </a:lnTo>
                <a:lnTo>
                  <a:pt x="191477" y="49022"/>
                </a:lnTo>
                <a:lnTo>
                  <a:pt x="190830" y="51231"/>
                </a:lnTo>
                <a:lnTo>
                  <a:pt x="187121" y="55841"/>
                </a:lnTo>
                <a:lnTo>
                  <a:pt x="184251" y="57226"/>
                </a:lnTo>
                <a:lnTo>
                  <a:pt x="142481" y="57226"/>
                </a:lnTo>
                <a:lnTo>
                  <a:pt x="140169" y="59537"/>
                </a:lnTo>
                <a:lnTo>
                  <a:pt x="140169" y="65265"/>
                </a:lnTo>
                <a:lnTo>
                  <a:pt x="142481" y="67576"/>
                </a:lnTo>
                <a:lnTo>
                  <a:pt x="187401" y="67576"/>
                </a:lnTo>
                <a:lnTo>
                  <a:pt x="193217" y="64782"/>
                </a:lnTo>
                <a:lnTo>
                  <a:pt x="200266" y="55981"/>
                </a:lnTo>
                <a:lnTo>
                  <a:pt x="201752" y="51473"/>
                </a:lnTo>
                <a:lnTo>
                  <a:pt x="201764" y="46977"/>
                </a:lnTo>
                <a:lnTo>
                  <a:pt x="213144" y="35712"/>
                </a:lnTo>
                <a:lnTo>
                  <a:pt x="236994" y="12103"/>
                </a:lnTo>
                <a:lnTo>
                  <a:pt x="239750" y="10896"/>
                </a:lnTo>
                <a:lnTo>
                  <a:pt x="248754" y="10515"/>
                </a:lnTo>
                <a:lnTo>
                  <a:pt x="252501" y="13195"/>
                </a:lnTo>
                <a:lnTo>
                  <a:pt x="254749" y="20408"/>
                </a:lnTo>
                <a:lnTo>
                  <a:pt x="254749" y="1244"/>
                </a:lnTo>
                <a:lnTo>
                  <a:pt x="252996" y="0"/>
                </a:lnTo>
                <a:lnTo>
                  <a:pt x="236728" y="660"/>
                </a:lnTo>
                <a:lnTo>
                  <a:pt x="231521" y="2959"/>
                </a:lnTo>
                <a:lnTo>
                  <a:pt x="198450" y="35712"/>
                </a:lnTo>
                <a:lnTo>
                  <a:pt x="197764" y="34658"/>
                </a:lnTo>
                <a:lnTo>
                  <a:pt x="196964" y="33655"/>
                </a:lnTo>
                <a:lnTo>
                  <a:pt x="194945" y="31559"/>
                </a:lnTo>
                <a:lnTo>
                  <a:pt x="192227" y="28740"/>
                </a:lnTo>
                <a:lnTo>
                  <a:pt x="186855" y="26441"/>
                </a:lnTo>
                <a:lnTo>
                  <a:pt x="132410" y="26441"/>
                </a:lnTo>
                <a:lnTo>
                  <a:pt x="124841" y="25438"/>
                </a:lnTo>
                <a:lnTo>
                  <a:pt x="117678" y="23456"/>
                </a:lnTo>
                <a:lnTo>
                  <a:pt x="103847" y="21234"/>
                </a:lnTo>
                <a:lnTo>
                  <a:pt x="90538" y="22326"/>
                </a:lnTo>
                <a:lnTo>
                  <a:pt x="55232" y="45046"/>
                </a:lnTo>
                <a:lnTo>
                  <a:pt x="52425" y="49022"/>
                </a:lnTo>
                <a:lnTo>
                  <a:pt x="49263" y="46824"/>
                </a:lnTo>
                <a:lnTo>
                  <a:pt x="45491" y="45656"/>
                </a:lnTo>
                <a:lnTo>
                  <a:pt x="36626" y="45821"/>
                </a:lnTo>
                <a:lnTo>
                  <a:pt x="32004" y="47828"/>
                </a:lnTo>
                <a:lnTo>
                  <a:pt x="0" y="81038"/>
                </a:lnTo>
                <a:lnTo>
                  <a:pt x="38" y="84289"/>
                </a:lnTo>
                <a:lnTo>
                  <a:pt x="25488" y="109372"/>
                </a:lnTo>
                <a:lnTo>
                  <a:pt x="28752" y="109359"/>
                </a:lnTo>
                <a:lnTo>
                  <a:pt x="32766" y="105283"/>
                </a:lnTo>
                <a:lnTo>
                  <a:pt x="32740" y="102019"/>
                </a:lnTo>
                <a:lnTo>
                  <a:pt x="12966" y="82511"/>
                </a:lnTo>
                <a:lnTo>
                  <a:pt x="37528" y="56997"/>
                </a:lnTo>
                <a:lnTo>
                  <a:pt x="39573" y="56108"/>
                </a:lnTo>
                <a:lnTo>
                  <a:pt x="43967" y="56032"/>
                </a:lnTo>
                <a:lnTo>
                  <a:pt x="46012" y="56857"/>
                </a:lnTo>
                <a:lnTo>
                  <a:pt x="90284" y="99822"/>
                </a:lnTo>
                <a:lnTo>
                  <a:pt x="91160" y="101854"/>
                </a:lnTo>
                <a:lnTo>
                  <a:pt x="91224" y="106222"/>
                </a:lnTo>
                <a:lnTo>
                  <a:pt x="90398" y="108292"/>
                </a:lnTo>
                <a:lnTo>
                  <a:pt x="66217" y="133096"/>
                </a:lnTo>
                <a:lnTo>
                  <a:pt x="58331" y="125577"/>
                </a:lnTo>
                <a:lnTo>
                  <a:pt x="55054" y="125653"/>
                </a:lnTo>
                <a:lnTo>
                  <a:pt x="51104" y="129794"/>
                </a:lnTo>
                <a:lnTo>
                  <a:pt x="51231" y="133096"/>
                </a:lnTo>
                <a:lnTo>
                  <a:pt x="63779" y="145059"/>
                </a:lnTo>
                <a:lnTo>
                  <a:pt x="65074" y="145529"/>
                </a:lnTo>
                <a:lnTo>
                  <a:pt x="67703" y="145529"/>
                </a:lnTo>
                <a:lnTo>
                  <a:pt x="69049" y="145008"/>
                </a:lnTo>
                <a:lnTo>
                  <a:pt x="80657" y="133096"/>
                </a:lnTo>
                <a:lnTo>
                  <a:pt x="99733" y="113525"/>
                </a:lnTo>
                <a:lnTo>
                  <a:pt x="101600" y="108839"/>
                </a:lnTo>
                <a:lnTo>
                  <a:pt x="101498" y="101638"/>
                </a:lnTo>
                <a:lnTo>
                  <a:pt x="101066" y="99441"/>
                </a:lnTo>
                <a:lnTo>
                  <a:pt x="100253" y="97396"/>
                </a:lnTo>
                <a:lnTo>
                  <a:pt x="113779" y="95808"/>
                </a:lnTo>
                <a:lnTo>
                  <a:pt x="118135" y="95554"/>
                </a:lnTo>
                <a:lnTo>
                  <a:pt x="186029" y="95554"/>
                </a:lnTo>
                <a:lnTo>
                  <a:pt x="186982" y="95516"/>
                </a:lnTo>
                <a:lnTo>
                  <a:pt x="200025" y="94437"/>
                </a:lnTo>
                <a:lnTo>
                  <a:pt x="205892" y="92316"/>
                </a:lnTo>
                <a:lnTo>
                  <a:pt x="212420" y="87782"/>
                </a:lnTo>
                <a:lnTo>
                  <a:pt x="213360" y="87134"/>
                </a:lnTo>
                <a:lnTo>
                  <a:pt x="215582" y="85102"/>
                </a:lnTo>
                <a:lnTo>
                  <a:pt x="264223" y="27876"/>
                </a:lnTo>
                <a:lnTo>
                  <a:pt x="265582" y="21234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858" name="Google Shape;1858;p155"/>
          <p:cNvPicPr preferRelativeResize="0"/>
          <p:nvPr/>
        </p:nvPicPr>
        <p:blipFill rotWithShape="1">
          <a:blip r:embed="rId4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9855" y="3992638"/>
            <a:ext cx="49779" cy="49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p155"/>
          <p:cNvPicPr preferRelativeResize="0"/>
          <p:nvPr/>
        </p:nvPicPr>
        <p:blipFill rotWithShape="1">
          <a:blip r:embed="rId4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2548" y="4445416"/>
            <a:ext cx="106553" cy="1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155"/>
          <p:cNvPicPr preferRelativeResize="0"/>
          <p:nvPr/>
        </p:nvPicPr>
        <p:blipFill rotWithShape="1">
          <a:blip r:embed="rId4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475" y="2692617"/>
            <a:ext cx="1071510" cy="40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155"/>
          <p:cNvPicPr preferRelativeResize="0"/>
          <p:nvPr/>
        </p:nvPicPr>
        <p:blipFill rotWithShape="1">
          <a:blip r:embed="rId4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3919" y="3753571"/>
            <a:ext cx="1085191" cy="44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55"/>
          <p:cNvPicPr preferRelativeResize="0"/>
          <p:nvPr/>
        </p:nvPicPr>
        <p:blipFill rotWithShape="1">
          <a:blip r:embed="rId4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74424" y="1691117"/>
            <a:ext cx="1098953" cy="34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55"/>
          <p:cNvPicPr preferRelativeResize="0"/>
          <p:nvPr/>
        </p:nvPicPr>
        <p:blipFill rotWithShape="1">
          <a:blip r:embed="rId4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7548" y="394777"/>
            <a:ext cx="870221" cy="870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55"/>
          <p:cNvPicPr preferRelativeResize="0"/>
          <p:nvPr/>
        </p:nvPicPr>
        <p:blipFill rotWithShape="1">
          <a:blip r:embed="rId4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5325" y="1564248"/>
            <a:ext cx="900493" cy="131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55"/>
          <p:cNvSpPr txBox="1"/>
          <p:nvPr/>
        </p:nvSpPr>
        <p:spPr>
          <a:xfrm>
            <a:off x="319752" y="1584985"/>
            <a:ext cx="644400" cy="1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COMPANIES</a:t>
            </a:r>
            <a:endParaRPr sz="7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866" name="Google Shape;1866;p155"/>
          <p:cNvCxnSpPr/>
          <p:nvPr/>
        </p:nvCxnSpPr>
        <p:spPr>
          <a:xfrm>
            <a:off x="7742189" y="467094"/>
            <a:ext cx="0" cy="3770100"/>
          </a:xfrm>
          <a:prstGeom prst="straightConnector1">
            <a:avLst/>
          </a:prstGeom>
          <a:noFill/>
          <a:ln w="9525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7" name="Google Shape;1867;p155"/>
          <p:cNvCxnSpPr/>
          <p:nvPr/>
        </p:nvCxnSpPr>
        <p:spPr>
          <a:xfrm>
            <a:off x="1078766" y="495289"/>
            <a:ext cx="0" cy="1414800"/>
          </a:xfrm>
          <a:prstGeom prst="straightConnector1">
            <a:avLst/>
          </a:prstGeom>
          <a:noFill/>
          <a:ln w="9525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8" name="Google Shape;1868;p155"/>
          <p:cNvCxnSpPr/>
          <p:nvPr/>
        </p:nvCxnSpPr>
        <p:spPr>
          <a:xfrm>
            <a:off x="1078787" y="2511379"/>
            <a:ext cx="0" cy="1414800"/>
          </a:xfrm>
          <a:prstGeom prst="straightConnector1">
            <a:avLst/>
          </a:prstGeom>
          <a:noFill/>
          <a:ln w="9525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9" name="Google Shape;1869;p155"/>
          <p:cNvCxnSpPr/>
          <p:nvPr/>
        </p:nvCxnSpPr>
        <p:spPr>
          <a:xfrm rot="10800000" flipH="1">
            <a:off x="1383442" y="4706910"/>
            <a:ext cx="6351000" cy="13500"/>
          </a:xfrm>
          <a:prstGeom prst="straightConnector1">
            <a:avLst/>
          </a:prstGeom>
          <a:noFill/>
          <a:ln w="9525" cap="flat" cmpd="sng">
            <a:solidFill>
              <a:srgbClr val="B18A5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70" name="Google Shape;1870;p155"/>
          <p:cNvSpPr txBox="1"/>
          <p:nvPr/>
        </p:nvSpPr>
        <p:spPr>
          <a:xfrm>
            <a:off x="2360164" y="1575767"/>
            <a:ext cx="7209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75" rIns="0" bIns="0" anchor="t" anchorCtr="0">
            <a:spAutoFit/>
          </a:bodyPr>
          <a:lstStyle/>
          <a:p>
            <a:pPr marL="0" marR="50800" lvl="0" indent="0" algn="l" rtl="0">
              <a:lnSpc>
                <a:spcPct val="7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ORGANIZATION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1" name="Google Shape;1871;p155"/>
          <p:cNvSpPr txBox="1"/>
          <p:nvPr/>
        </p:nvSpPr>
        <p:spPr>
          <a:xfrm>
            <a:off x="4259561" y="4536381"/>
            <a:ext cx="7566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B18A5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SECURITY</a:t>
            </a:r>
            <a:endParaRPr sz="100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72" name="Google Shape;1872;p155"/>
          <p:cNvSpPr txBox="1"/>
          <p:nvPr/>
        </p:nvSpPr>
        <p:spPr>
          <a:xfrm>
            <a:off x="5165784" y="1169874"/>
            <a:ext cx="1029600" cy="1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EDUCATION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3" name="Google Shape;1873;p155"/>
          <p:cNvSpPr txBox="1"/>
          <p:nvPr/>
        </p:nvSpPr>
        <p:spPr>
          <a:xfrm>
            <a:off x="6652385" y="3806445"/>
            <a:ext cx="8442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WALLET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155"/>
          <p:cNvSpPr txBox="1"/>
          <p:nvPr/>
        </p:nvSpPr>
        <p:spPr>
          <a:xfrm>
            <a:off x="5608701" y="4006534"/>
            <a:ext cx="9690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0" lvl="0" indent="0" algn="l" rtl="0">
              <a:lnSpc>
                <a:spcPct val="100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QR TRANSFERS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5" name="Google Shape;1875;p155"/>
          <p:cNvSpPr txBox="1"/>
          <p:nvPr/>
        </p:nvSpPr>
        <p:spPr>
          <a:xfrm>
            <a:off x="2358398" y="1779180"/>
            <a:ext cx="1017600" cy="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75" rIns="0" bIns="0" anchor="t" anchorCtr="0">
            <a:spAutoFit/>
          </a:bodyPr>
          <a:lstStyle/>
          <a:p>
            <a:pPr marL="12700" marR="127000" lvl="0" indent="0" algn="l" rtl="0">
              <a:lnSpc>
                <a:spcPct val="79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ACCOUNTING AUDIT 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55"/>
          <p:cNvSpPr txBox="1"/>
          <p:nvPr/>
        </p:nvSpPr>
        <p:spPr>
          <a:xfrm>
            <a:off x="1572005" y="1643724"/>
            <a:ext cx="610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4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</a:t>
            </a:r>
            <a:endParaRPr sz="6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CREDENTIALS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55"/>
          <p:cNvSpPr/>
          <p:nvPr/>
        </p:nvSpPr>
        <p:spPr>
          <a:xfrm>
            <a:off x="1387166" y="1570696"/>
            <a:ext cx="164687" cy="119614"/>
          </a:xfrm>
          <a:custGeom>
            <a:avLst/>
            <a:gdLst/>
            <a:ahLst/>
            <a:cxnLst/>
            <a:rect l="l" t="t" r="r" b="b"/>
            <a:pathLst>
              <a:path w="361950" h="262889" extrusionOk="0">
                <a:moveTo>
                  <a:pt x="70040" y="215887"/>
                </a:moveTo>
                <a:lnTo>
                  <a:pt x="35013" y="215887"/>
                </a:lnTo>
                <a:lnTo>
                  <a:pt x="35013" y="227558"/>
                </a:lnTo>
                <a:lnTo>
                  <a:pt x="70040" y="227558"/>
                </a:lnTo>
                <a:lnTo>
                  <a:pt x="70040" y="215887"/>
                </a:lnTo>
                <a:close/>
              </a:path>
              <a:path w="361950" h="262889" extrusionOk="0">
                <a:moveTo>
                  <a:pt x="93319" y="110896"/>
                </a:moveTo>
                <a:lnTo>
                  <a:pt x="35013" y="110896"/>
                </a:lnTo>
                <a:lnTo>
                  <a:pt x="35013" y="122567"/>
                </a:lnTo>
                <a:lnTo>
                  <a:pt x="93319" y="122567"/>
                </a:lnTo>
                <a:lnTo>
                  <a:pt x="93319" y="110896"/>
                </a:lnTo>
                <a:close/>
              </a:path>
              <a:path w="361950" h="262889" extrusionOk="0">
                <a:moveTo>
                  <a:pt x="122491" y="145923"/>
                </a:moveTo>
                <a:lnTo>
                  <a:pt x="35013" y="145923"/>
                </a:lnTo>
                <a:lnTo>
                  <a:pt x="35013" y="157594"/>
                </a:lnTo>
                <a:lnTo>
                  <a:pt x="122491" y="157594"/>
                </a:lnTo>
                <a:lnTo>
                  <a:pt x="122491" y="145923"/>
                </a:lnTo>
                <a:close/>
              </a:path>
              <a:path w="361950" h="262889" extrusionOk="0">
                <a:moveTo>
                  <a:pt x="128333" y="215887"/>
                </a:moveTo>
                <a:lnTo>
                  <a:pt x="93319" y="215887"/>
                </a:lnTo>
                <a:lnTo>
                  <a:pt x="93319" y="227558"/>
                </a:lnTo>
                <a:lnTo>
                  <a:pt x="128333" y="227558"/>
                </a:lnTo>
                <a:lnTo>
                  <a:pt x="128333" y="215887"/>
                </a:lnTo>
                <a:close/>
              </a:path>
              <a:path w="361950" h="262889" extrusionOk="0">
                <a:moveTo>
                  <a:pt x="186690" y="215887"/>
                </a:moveTo>
                <a:lnTo>
                  <a:pt x="151676" y="215887"/>
                </a:lnTo>
                <a:lnTo>
                  <a:pt x="151676" y="227558"/>
                </a:lnTo>
                <a:lnTo>
                  <a:pt x="186690" y="227558"/>
                </a:lnTo>
                <a:lnTo>
                  <a:pt x="186690" y="215887"/>
                </a:lnTo>
                <a:close/>
              </a:path>
              <a:path w="361950" h="262889" extrusionOk="0">
                <a:moveTo>
                  <a:pt x="245008" y="180949"/>
                </a:moveTo>
                <a:lnTo>
                  <a:pt x="35013" y="180949"/>
                </a:lnTo>
                <a:lnTo>
                  <a:pt x="35013" y="192620"/>
                </a:lnTo>
                <a:lnTo>
                  <a:pt x="245008" y="192620"/>
                </a:lnTo>
                <a:lnTo>
                  <a:pt x="245008" y="180949"/>
                </a:lnTo>
                <a:close/>
              </a:path>
              <a:path w="361950" h="262889" extrusionOk="0">
                <a:moveTo>
                  <a:pt x="262509" y="128409"/>
                </a:moveTo>
                <a:lnTo>
                  <a:pt x="260680" y="119316"/>
                </a:lnTo>
                <a:lnTo>
                  <a:pt x="258927" y="116738"/>
                </a:lnTo>
                <a:lnTo>
                  <a:pt x="255663" y="111899"/>
                </a:lnTo>
                <a:lnTo>
                  <a:pt x="250837" y="108648"/>
                </a:lnTo>
                <a:lnTo>
                  <a:pt x="250837" y="121996"/>
                </a:lnTo>
                <a:lnTo>
                  <a:pt x="250837" y="134810"/>
                </a:lnTo>
                <a:lnTo>
                  <a:pt x="245579" y="140081"/>
                </a:lnTo>
                <a:lnTo>
                  <a:pt x="232765" y="140081"/>
                </a:lnTo>
                <a:lnTo>
                  <a:pt x="227495" y="134810"/>
                </a:lnTo>
                <a:lnTo>
                  <a:pt x="227495" y="121996"/>
                </a:lnTo>
                <a:lnTo>
                  <a:pt x="232765" y="116738"/>
                </a:lnTo>
                <a:lnTo>
                  <a:pt x="245579" y="116738"/>
                </a:lnTo>
                <a:lnTo>
                  <a:pt x="250837" y="121996"/>
                </a:lnTo>
                <a:lnTo>
                  <a:pt x="250837" y="108648"/>
                </a:lnTo>
                <a:lnTo>
                  <a:pt x="250278" y="108267"/>
                </a:lnTo>
                <a:lnTo>
                  <a:pt x="248246" y="106895"/>
                </a:lnTo>
                <a:lnTo>
                  <a:pt x="239166" y="105054"/>
                </a:lnTo>
                <a:lnTo>
                  <a:pt x="234899" y="105054"/>
                </a:lnTo>
                <a:lnTo>
                  <a:pt x="230987" y="106260"/>
                </a:lnTo>
                <a:lnTo>
                  <a:pt x="227571" y="108267"/>
                </a:lnTo>
                <a:lnTo>
                  <a:pt x="224015" y="106197"/>
                </a:lnTo>
                <a:lnTo>
                  <a:pt x="220014" y="105054"/>
                </a:lnTo>
                <a:lnTo>
                  <a:pt x="218808" y="105054"/>
                </a:lnTo>
                <a:lnTo>
                  <a:pt x="218808" y="117170"/>
                </a:lnTo>
                <a:lnTo>
                  <a:pt x="216954" y="120497"/>
                </a:lnTo>
                <a:lnTo>
                  <a:pt x="215823" y="124282"/>
                </a:lnTo>
                <a:lnTo>
                  <a:pt x="215823" y="132524"/>
                </a:lnTo>
                <a:lnTo>
                  <a:pt x="216954" y="136309"/>
                </a:lnTo>
                <a:lnTo>
                  <a:pt x="218808" y="139649"/>
                </a:lnTo>
                <a:lnTo>
                  <a:pt x="217805" y="139928"/>
                </a:lnTo>
                <a:lnTo>
                  <a:pt x="216814" y="140081"/>
                </a:lnTo>
                <a:lnTo>
                  <a:pt x="209410" y="140081"/>
                </a:lnTo>
                <a:lnTo>
                  <a:pt x="204152" y="134810"/>
                </a:lnTo>
                <a:lnTo>
                  <a:pt x="204152" y="121996"/>
                </a:lnTo>
                <a:lnTo>
                  <a:pt x="209410" y="116738"/>
                </a:lnTo>
                <a:lnTo>
                  <a:pt x="216814" y="116738"/>
                </a:lnTo>
                <a:lnTo>
                  <a:pt x="217881" y="116941"/>
                </a:lnTo>
                <a:lnTo>
                  <a:pt x="218808" y="117170"/>
                </a:lnTo>
                <a:lnTo>
                  <a:pt x="218808" y="105054"/>
                </a:lnTo>
                <a:lnTo>
                  <a:pt x="215823" y="105054"/>
                </a:lnTo>
                <a:lnTo>
                  <a:pt x="206730" y="106895"/>
                </a:lnTo>
                <a:lnTo>
                  <a:pt x="199313" y="111899"/>
                </a:lnTo>
                <a:lnTo>
                  <a:pt x="194310" y="119316"/>
                </a:lnTo>
                <a:lnTo>
                  <a:pt x="192468" y="128409"/>
                </a:lnTo>
                <a:lnTo>
                  <a:pt x="194310" y="137490"/>
                </a:lnTo>
                <a:lnTo>
                  <a:pt x="199313" y="144907"/>
                </a:lnTo>
                <a:lnTo>
                  <a:pt x="206730" y="149923"/>
                </a:lnTo>
                <a:lnTo>
                  <a:pt x="215823" y="151752"/>
                </a:lnTo>
                <a:lnTo>
                  <a:pt x="220014" y="151752"/>
                </a:lnTo>
                <a:lnTo>
                  <a:pt x="224015" y="150609"/>
                </a:lnTo>
                <a:lnTo>
                  <a:pt x="227571" y="148551"/>
                </a:lnTo>
                <a:lnTo>
                  <a:pt x="230987" y="150545"/>
                </a:lnTo>
                <a:lnTo>
                  <a:pt x="234899" y="151752"/>
                </a:lnTo>
                <a:lnTo>
                  <a:pt x="239166" y="151752"/>
                </a:lnTo>
                <a:lnTo>
                  <a:pt x="248246" y="149923"/>
                </a:lnTo>
                <a:lnTo>
                  <a:pt x="250266" y="148551"/>
                </a:lnTo>
                <a:lnTo>
                  <a:pt x="255663" y="144907"/>
                </a:lnTo>
                <a:lnTo>
                  <a:pt x="258927" y="140081"/>
                </a:lnTo>
                <a:lnTo>
                  <a:pt x="260680" y="137490"/>
                </a:lnTo>
                <a:lnTo>
                  <a:pt x="262509" y="128409"/>
                </a:lnTo>
                <a:close/>
              </a:path>
              <a:path w="361950" h="262889" extrusionOk="0">
                <a:moveTo>
                  <a:pt x="361581" y="95237"/>
                </a:moveTo>
                <a:lnTo>
                  <a:pt x="360832" y="88773"/>
                </a:lnTo>
                <a:lnTo>
                  <a:pt x="357238" y="82448"/>
                </a:lnTo>
                <a:lnTo>
                  <a:pt x="350786" y="78841"/>
                </a:lnTo>
                <a:lnTo>
                  <a:pt x="350786" y="90462"/>
                </a:lnTo>
                <a:lnTo>
                  <a:pt x="350139" y="95021"/>
                </a:lnTo>
                <a:lnTo>
                  <a:pt x="349719" y="96520"/>
                </a:lnTo>
                <a:lnTo>
                  <a:pt x="346227" y="107619"/>
                </a:lnTo>
                <a:lnTo>
                  <a:pt x="342658" y="106502"/>
                </a:lnTo>
                <a:lnTo>
                  <a:pt x="342658" y="118719"/>
                </a:lnTo>
                <a:lnTo>
                  <a:pt x="335610" y="140995"/>
                </a:lnTo>
                <a:lnTo>
                  <a:pt x="332130" y="139903"/>
                </a:lnTo>
                <a:lnTo>
                  <a:pt x="332130" y="152184"/>
                </a:lnTo>
                <a:lnTo>
                  <a:pt x="304012" y="241160"/>
                </a:lnTo>
                <a:lnTo>
                  <a:pt x="303085" y="244144"/>
                </a:lnTo>
                <a:lnTo>
                  <a:pt x="299681" y="245922"/>
                </a:lnTo>
                <a:lnTo>
                  <a:pt x="296684" y="244919"/>
                </a:lnTo>
                <a:lnTo>
                  <a:pt x="291630" y="243370"/>
                </a:lnTo>
                <a:lnTo>
                  <a:pt x="291630" y="139369"/>
                </a:lnTo>
                <a:lnTo>
                  <a:pt x="332130" y="152184"/>
                </a:lnTo>
                <a:lnTo>
                  <a:pt x="332130" y="139903"/>
                </a:lnTo>
                <a:lnTo>
                  <a:pt x="330441" y="139369"/>
                </a:lnTo>
                <a:lnTo>
                  <a:pt x="291630" y="127114"/>
                </a:lnTo>
                <a:lnTo>
                  <a:pt x="291630" y="102641"/>
                </a:lnTo>
                <a:lnTo>
                  <a:pt x="342658" y="118719"/>
                </a:lnTo>
                <a:lnTo>
                  <a:pt x="342658" y="106502"/>
                </a:lnTo>
                <a:lnTo>
                  <a:pt x="330403" y="102641"/>
                </a:lnTo>
                <a:lnTo>
                  <a:pt x="291338" y="90322"/>
                </a:lnTo>
                <a:lnTo>
                  <a:pt x="290830" y="87541"/>
                </a:lnTo>
                <a:lnTo>
                  <a:pt x="289839" y="82130"/>
                </a:lnTo>
                <a:lnTo>
                  <a:pt x="282727" y="75946"/>
                </a:lnTo>
                <a:lnTo>
                  <a:pt x="280022" y="75946"/>
                </a:lnTo>
                <a:lnTo>
                  <a:pt x="280022" y="90182"/>
                </a:lnTo>
                <a:lnTo>
                  <a:pt x="280022" y="245071"/>
                </a:lnTo>
                <a:lnTo>
                  <a:pt x="279958" y="248272"/>
                </a:lnTo>
                <a:lnTo>
                  <a:pt x="277329" y="250901"/>
                </a:lnTo>
                <a:lnTo>
                  <a:pt x="14300" y="250901"/>
                </a:lnTo>
                <a:lnTo>
                  <a:pt x="11671" y="248272"/>
                </a:lnTo>
                <a:lnTo>
                  <a:pt x="11671" y="90182"/>
                </a:lnTo>
                <a:lnTo>
                  <a:pt x="14300" y="87541"/>
                </a:lnTo>
                <a:lnTo>
                  <a:pt x="277393" y="87541"/>
                </a:lnTo>
                <a:lnTo>
                  <a:pt x="280022" y="90182"/>
                </a:lnTo>
                <a:lnTo>
                  <a:pt x="280022" y="75946"/>
                </a:lnTo>
                <a:lnTo>
                  <a:pt x="245795" y="75946"/>
                </a:lnTo>
                <a:lnTo>
                  <a:pt x="245554" y="75869"/>
                </a:lnTo>
                <a:lnTo>
                  <a:pt x="207060" y="63715"/>
                </a:lnTo>
                <a:lnTo>
                  <a:pt x="207060" y="75869"/>
                </a:lnTo>
                <a:lnTo>
                  <a:pt x="129540" y="75869"/>
                </a:lnTo>
                <a:lnTo>
                  <a:pt x="115150" y="71323"/>
                </a:lnTo>
                <a:lnTo>
                  <a:pt x="90893" y="63652"/>
                </a:lnTo>
                <a:lnTo>
                  <a:pt x="90893" y="75946"/>
                </a:lnTo>
                <a:lnTo>
                  <a:pt x="74879" y="75946"/>
                </a:lnTo>
                <a:lnTo>
                  <a:pt x="76301" y="71323"/>
                </a:lnTo>
                <a:lnTo>
                  <a:pt x="90893" y="75946"/>
                </a:lnTo>
                <a:lnTo>
                  <a:pt x="90893" y="63652"/>
                </a:lnTo>
                <a:lnTo>
                  <a:pt x="79794" y="60134"/>
                </a:lnTo>
                <a:lnTo>
                  <a:pt x="86842" y="37934"/>
                </a:lnTo>
                <a:lnTo>
                  <a:pt x="207060" y="75869"/>
                </a:lnTo>
                <a:lnTo>
                  <a:pt x="207060" y="63715"/>
                </a:lnTo>
                <a:lnTo>
                  <a:pt x="125476" y="37934"/>
                </a:lnTo>
                <a:lnTo>
                  <a:pt x="90322" y="26822"/>
                </a:lnTo>
                <a:lnTo>
                  <a:pt x="93814" y="15722"/>
                </a:lnTo>
                <a:lnTo>
                  <a:pt x="94742" y="12738"/>
                </a:lnTo>
                <a:lnTo>
                  <a:pt x="98082" y="10947"/>
                </a:lnTo>
                <a:lnTo>
                  <a:pt x="101142" y="11950"/>
                </a:lnTo>
                <a:lnTo>
                  <a:pt x="345859" y="89179"/>
                </a:lnTo>
                <a:lnTo>
                  <a:pt x="350786" y="90462"/>
                </a:lnTo>
                <a:lnTo>
                  <a:pt x="350786" y="78841"/>
                </a:lnTo>
                <a:lnTo>
                  <a:pt x="349427" y="78079"/>
                </a:lnTo>
                <a:lnTo>
                  <a:pt x="136918" y="10947"/>
                </a:lnTo>
                <a:lnTo>
                  <a:pt x="104698" y="774"/>
                </a:lnTo>
                <a:lnTo>
                  <a:pt x="101485" y="0"/>
                </a:lnTo>
                <a:lnTo>
                  <a:pt x="95554" y="88"/>
                </a:lnTo>
                <a:lnTo>
                  <a:pt x="88734" y="3365"/>
                </a:lnTo>
                <a:lnTo>
                  <a:pt x="82778" y="12166"/>
                </a:lnTo>
                <a:lnTo>
                  <a:pt x="62636" y="75869"/>
                </a:lnTo>
                <a:lnTo>
                  <a:pt x="7823" y="75946"/>
                </a:lnTo>
                <a:lnTo>
                  <a:pt x="0" y="83781"/>
                </a:lnTo>
                <a:lnTo>
                  <a:pt x="0" y="254762"/>
                </a:lnTo>
                <a:lnTo>
                  <a:pt x="7823" y="262585"/>
                </a:lnTo>
                <a:lnTo>
                  <a:pt x="280314" y="262585"/>
                </a:lnTo>
                <a:lnTo>
                  <a:pt x="285648" y="259448"/>
                </a:lnTo>
                <a:lnTo>
                  <a:pt x="288772" y="254685"/>
                </a:lnTo>
                <a:lnTo>
                  <a:pt x="296684" y="256895"/>
                </a:lnTo>
                <a:lnTo>
                  <a:pt x="306146" y="256895"/>
                </a:lnTo>
                <a:lnTo>
                  <a:pt x="309156" y="254685"/>
                </a:lnTo>
                <a:lnTo>
                  <a:pt x="312839" y="251968"/>
                </a:lnTo>
                <a:lnTo>
                  <a:pt x="313169" y="250901"/>
                </a:lnTo>
                <a:lnTo>
                  <a:pt x="314718" y="245922"/>
                </a:lnTo>
                <a:lnTo>
                  <a:pt x="347865" y="140995"/>
                </a:lnTo>
                <a:lnTo>
                  <a:pt x="358406" y="107619"/>
                </a:lnTo>
                <a:lnTo>
                  <a:pt x="360819" y="99999"/>
                </a:lnTo>
                <a:lnTo>
                  <a:pt x="361581" y="95237"/>
                </a:lnTo>
                <a:close/>
              </a:path>
            </a:pathLst>
          </a:custGeom>
          <a:solidFill>
            <a:srgbClr val="B18A5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878" name="Google Shape;1878;p155"/>
          <p:cNvSpPr txBox="1"/>
          <p:nvPr/>
        </p:nvSpPr>
        <p:spPr>
          <a:xfrm>
            <a:off x="2242299" y="4465052"/>
            <a:ext cx="1466700" cy="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BRANCHES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9" name="Google Shape;1879;p155"/>
          <p:cNvPicPr preferRelativeResize="0"/>
          <p:nvPr/>
        </p:nvPicPr>
        <p:blipFill rotWithShape="1">
          <a:blip r:embed="rId4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388922" y="3827911"/>
            <a:ext cx="159003" cy="19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55"/>
          <p:cNvPicPr preferRelativeResize="0"/>
          <p:nvPr/>
        </p:nvPicPr>
        <p:blipFill rotWithShape="1">
          <a:blip r:embed="rId5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51012" y="4233003"/>
            <a:ext cx="167224" cy="17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55"/>
          <p:cNvPicPr preferRelativeResize="0"/>
          <p:nvPr/>
        </p:nvPicPr>
        <p:blipFill rotWithShape="1">
          <a:blip r:embed="rId5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7318" y="3563247"/>
            <a:ext cx="194313" cy="1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55"/>
          <p:cNvPicPr preferRelativeResize="0"/>
          <p:nvPr/>
        </p:nvPicPr>
        <p:blipFill rotWithShape="1">
          <a:blip r:embed="rId5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0681" y="3607265"/>
            <a:ext cx="222474" cy="19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55"/>
          <p:cNvPicPr preferRelativeResize="0"/>
          <p:nvPr/>
        </p:nvPicPr>
        <p:blipFill rotWithShape="1">
          <a:blip r:embed="rId5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6472" y="4014820"/>
            <a:ext cx="190870" cy="182638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p155"/>
          <p:cNvSpPr txBox="1"/>
          <p:nvPr/>
        </p:nvSpPr>
        <p:spPr>
          <a:xfrm>
            <a:off x="3304381" y="3995834"/>
            <a:ext cx="1311600" cy="1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75" rIns="0" bIns="0" anchor="t" anchorCtr="0">
            <a:spAutoFit/>
          </a:bodyPr>
          <a:lstStyle/>
          <a:p>
            <a:pPr marL="0" marR="177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REMITTANCES AND PAYMENT ORDER</a:t>
            </a:r>
            <a:endParaRPr sz="600"/>
          </a:p>
        </p:txBody>
      </p:sp>
      <p:sp>
        <p:nvSpPr>
          <p:cNvPr id="1885" name="Google Shape;1885;p155"/>
          <p:cNvSpPr txBox="1"/>
          <p:nvPr/>
        </p:nvSpPr>
        <p:spPr>
          <a:xfrm>
            <a:off x="2080569" y="3002976"/>
            <a:ext cx="572400" cy="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AUTHORIZER</a:t>
            </a:r>
            <a:endParaRPr sz="600"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6" name="Google Shape;1886;p155"/>
          <p:cNvPicPr preferRelativeResize="0"/>
          <p:nvPr/>
        </p:nvPicPr>
        <p:blipFill rotWithShape="1">
          <a:blip r:embed="rId5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442" y="1716767"/>
            <a:ext cx="150613" cy="1764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7" name="Google Shape;1887;p155"/>
          <p:cNvSpPr txBox="1"/>
          <p:nvPr/>
        </p:nvSpPr>
        <p:spPr>
          <a:xfrm>
            <a:off x="8003166" y="1271091"/>
            <a:ext cx="7242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20775" rIns="41575" bIns="207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AA865C"/>
                </a:solidFill>
                <a:latin typeface="Montserrat"/>
                <a:ea typeface="Montserrat"/>
                <a:cs typeface="Montserrat"/>
                <a:sym typeface="Montserrat"/>
              </a:rPr>
              <a:t>CREDIT REPORTS</a:t>
            </a:r>
            <a:endParaRPr sz="600" b="1">
              <a:solidFill>
                <a:srgbClr val="AA86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8" name="Google Shape;1888;p155"/>
          <p:cNvSpPr txBox="1"/>
          <p:nvPr/>
        </p:nvSpPr>
        <p:spPr>
          <a:xfrm>
            <a:off x="7858423" y="2078820"/>
            <a:ext cx="12126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20775" rIns="41575" bIns="207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AA865C"/>
                </a:solidFill>
                <a:latin typeface="Montserrat"/>
                <a:ea typeface="Montserrat"/>
                <a:cs typeface="Montserrat"/>
                <a:sym typeface="Montserrat"/>
              </a:rPr>
              <a:t>NATIONAL IDENTITY REGISTER</a:t>
            </a:r>
            <a:endParaRPr sz="600" b="1">
              <a:solidFill>
                <a:srgbClr val="AA86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9" name="Google Shape;1889;p155"/>
          <p:cNvSpPr txBox="1"/>
          <p:nvPr/>
        </p:nvSpPr>
        <p:spPr>
          <a:xfrm>
            <a:off x="8037824" y="3195265"/>
            <a:ext cx="7701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20775" rIns="41575" bIns="207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AA865C"/>
                </a:solidFill>
                <a:latin typeface="Montserrat"/>
                <a:ea typeface="Montserrat"/>
                <a:cs typeface="Montserrat"/>
                <a:sym typeface="Montserrat"/>
              </a:rPr>
              <a:t>REVENUE AGENCY</a:t>
            </a:r>
            <a:endParaRPr sz="600" b="1">
              <a:solidFill>
                <a:srgbClr val="AA86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0" name="Google Shape;1890;p155"/>
          <p:cNvSpPr txBox="1"/>
          <p:nvPr/>
        </p:nvSpPr>
        <p:spPr>
          <a:xfrm>
            <a:off x="7795217" y="4170013"/>
            <a:ext cx="13263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20775" rIns="41575" bIns="207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AA865C"/>
                </a:solidFill>
                <a:latin typeface="Montserrat"/>
                <a:ea typeface="Montserrat"/>
                <a:cs typeface="Montserrat"/>
                <a:sym typeface="Montserrat"/>
              </a:rPr>
              <a:t>NATIONAL ELECTORAL INSTITUTE</a:t>
            </a:r>
            <a:endParaRPr sz="600" b="1">
              <a:solidFill>
                <a:srgbClr val="AA865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" name="Google Shape;1896;p15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69316" y="2744327"/>
            <a:ext cx="9112232" cy="239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56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2434"/>
            <a:ext cx="9112232" cy="2412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5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98"/>
          <a:stretch/>
        </p:blipFill>
        <p:spPr>
          <a:xfrm>
            <a:off x="0" y="-27436"/>
            <a:ext cx="9146891" cy="8317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156"/>
          <p:cNvSpPr/>
          <p:nvPr/>
        </p:nvSpPr>
        <p:spPr>
          <a:xfrm>
            <a:off x="5623095" y="711049"/>
            <a:ext cx="32360" cy="18780"/>
          </a:xfrm>
          <a:custGeom>
            <a:avLst/>
            <a:gdLst/>
            <a:ahLst/>
            <a:cxnLst/>
            <a:rect l="l" t="t" r="r" b="b"/>
            <a:pathLst>
              <a:path w="71120" h="41275" extrusionOk="0">
                <a:moveTo>
                  <a:pt x="45651" y="0"/>
                </a:moveTo>
                <a:lnTo>
                  <a:pt x="3465" y="23728"/>
                </a:lnTo>
                <a:lnTo>
                  <a:pt x="1444" y="27277"/>
                </a:lnTo>
                <a:lnTo>
                  <a:pt x="0" y="31351"/>
                </a:lnTo>
                <a:lnTo>
                  <a:pt x="2460" y="35780"/>
                </a:lnTo>
                <a:lnTo>
                  <a:pt x="8533" y="38596"/>
                </a:lnTo>
                <a:lnTo>
                  <a:pt x="15744" y="40758"/>
                </a:lnTo>
                <a:lnTo>
                  <a:pt x="23590" y="41179"/>
                </a:lnTo>
                <a:lnTo>
                  <a:pt x="31139" y="39906"/>
                </a:lnTo>
                <a:lnTo>
                  <a:pt x="37454" y="36984"/>
                </a:lnTo>
                <a:lnTo>
                  <a:pt x="70720" y="14053"/>
                </a:lnTo>
                <a:lnTo>
                  <a:pt x="69463" y="6671"/>
                </a:lnTo>
                <a:lnTo>
                  <a:pt x="60689" y="2598"/>
                </a:lnTo>
                <a:lnTo>
                  <a:pt x="53486" y="422"/>
                </a:lnTo>
                <a:lnTo>
                  <a:pt x="4565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0" name="Google Shape;1900;p156"/>
          <p:cNvSpPr/>
          <p:nvPr/>
        </p:nvSpPr>
        <p:spPr>
          <a:xfrm>
            <a:off x="5570003" y="832244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5"/>
                </a:lnTo>
                <a:lnTo>
                  <a:pt x="2219" y="41569"/>
                </a:lnTo>
                <a:lnTo>
                  <a:pt x="0" y="47799"/>
                </a:lnTo>
                <a:lnTo>
                  <a:pt x="3759" y="54500"/>
                </a:lnTo>
                <a:lnTo>
                  <a:pt x="13015" y="58814"/>
                </a:lnTo>
                <a:lnTo>
                  <a:pt x="23997" y="62110"/>
                </a:lnTo>
                <a:lnTo>
                  <a:pt x="35953" y="62748"/>
                </a:lnTo>
                <a:lnTo>
                  <a:pt x="47454" y="60804"/>
                </a:lnTo>
                <a:lnTo>
                  <a:pt x="57076" y="56354"/>
                </a:lnTo>
                <a:lnTo>
                  <a:pt x="96803" y="28920"/>
                </a:lnTo>
                <a:lnTo>
                  <a:pt x="102649" y="22699"/>
                </a:lnTo>
                <a:lnTo>
                  <a:pt x="103790" y="15934"/>
                </a:lnTo>
                <a:lnTo>
                  <a:pt x="100363" y="9416"/>
                </a:lnTo>
                <a:lnTo>
                  <a:pt x="92510" y="3937"/>
                </a:lnTo>
                <a:lnTo>
                  <a:pt x="81539" y="637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pic>
        <p:nvPicPr>
          <p:cNvPr id="1901" name="Google Shape;1901;p156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1202" y="955439"/>
            <a:ext cx="55872" cy="3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156"/>
          <p:cNvSpPr/>
          <p:nvPr/>
        </p:nvSpPr>
        <p:spPr>
          <a:xfrm>
            <a:off x="5488701" y="760941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706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3" name="Google Shape;1903;p156"/>
          <p:cNvSpPr/>
          <p:nvPr/>
        </p:nvSpPr>
        <p:spPr>
          <a:xfrm>
            <a:off x="5436358" y="882584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2"/>
                </a:lnTo>
                <a:lnTo>
                  <a:pt x="0" y="47795"/>
                </a:lnTo>
                <a:lnTo>
                  <a:pt x="3759" y="54497"/>
                </a:lnTo>
                <a:lnTo>
                  <a:pt x="13067" y="58779"/>
                </a:lnTo>
                <a:lnTo>
                  <a:pt x="24019" y="62093"/>
                </a:lnTo>
                <a:lnTo>
                  <a:pt x="35959" y="62740"/>
                </a:lnTo>
                <a:lnTo>
                  <a:pt x="47455" y="60799"/>
                </a:lnTo>
                <a:lnTo>
                  <a:pt x="57076" y="56350"/>
                </a:lnTo>
                <a:lnTo>
                  <a:pt x="96803" y="28916"/>
                </a:lnTo>
                <a:lnTo>
                  <a:pt x="102667" y="22704"/>
                </a:lnTo>
                <a:lnTo>
                  <a:pt x="103805" y="15934"/>
                </a:lnTo>
                <a:lnTo>
                  <a:pt x="100369" y="9416"/>
                </a:lnTo>
                <a:lnTo>
                  <a:pt x="92510" y="3964"/>
                </a:lnTo>
                <a:lnTo>
                  <a:pt x="81539" y="646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4" name="Google Shape;1904;p156"/>
          <p:cNvSpPr/>
          <p:nvPr/>
        </p:nvSpPr>
        <p:spPr>
          <a:xfrm>
            <a:off x="5403094" y="687078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84" y="20072"/>
                </a:lnTo>
                <a:lnTo>
                  <a:pt x="0" y="26522"/>
                </a:lnTo>
                <a:lnTo>
                  <a:pt x="2073" y="30239"/>
                </a:lnTo>
                <a:lnTo>
                  <a:pt x="7235" y="32648"/>
                </a:lnTo>
                <a:lnTo>
                  <a:pt x="13331" y="34475"/>
                </a:lnTo>
                <a:lnTo>
                  <a:pt x="19961" y="34822"/>
                </a:lnTo>
                <a:lnTo>
                  <a:pt x="26337" y="33733"/>
                </a:lnTo>
                <a:lnTo>
                  <a:pt x="31674" y="31255"/>
                </a:lnTo>
                <a:lnTo>
                  <a:pt x="5983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5" name="Google Shape;1905;p156"/>
          <p:cNvSpPr/>
          <p:nvPr/>
        </p:nvSpPr>
        <p:spPr>
          <a:xfrm>
            <a:off x="5349449" y="807936"/>
            <a:ext cx="43627" cy="26581"/>
          </a:xfrm>
          <a:custGeom>
            <a:avLst/>
            <a:gdLst/>
            <a:ahLst/>
            <a:cxnLst/>
            <a:rect l="l" t="t" r="r" b="b"/>
            <a:pathLst>
              <a:path w="95884" h="58419" extrusionOk="0">
                <a:moveTo>
                  <a:pt x="64123" y="0"/>
                </a:moveTo>
                <a:lnTo>
                  <a:pt x="4910" y="33324"/>
                </a:lnTo>
                <a:lnTo>
                  <a:pt x="0" y="44068"/>
                </a:lnTo>
                <a:lnTo>
                  <a:pt x="3423" y="50277"/>
                </a:lnTo>
                <a:lnTo>
                  <a:pt x="11999" y="54203"/>
                </a:lnTo>
                <a:lnTo>
                  <a:pt x="22104" y="57263"/>
                </a:lnTo>
                <a:lnTo>
                  <a:pt x="33110" y="57866"/>
                </a:lnTo>
                <a:lnTo>
                  <a:pt x="43709" y="56076"/>
                </a:lnTo>
                <a:lnTo>
                  <a:pt x="52595" y="51963"/>
                </a:lnTo>
                <a:lnTo>
                  <a:pt x="89232" y="26654"/>
                </a:lnTo>
                <a:lnTo>
                  <a:pt x="94614" y="20924"/>
                </a:lnTo>
                <a:lnTo>
                  <a:pt x="95660" y="14677"/>
                </a:lnTo>
                <a:lnTo>
                  <a:pt x="92503" y="8659"/>
                </a:lnTo>
                <a:lnTo>
                  <a:pt x="85274" y="3618"/>
                </a:lnTo>
                <a:lnTo>
                  <a:pt x="75141" y="585"/>
                </a:lnTo>
                <a:lnTo>
                  <a:pt x="64123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6" name="Google Shape;1906;p156"/>
          <p:cNvSpPr/>
          <p:nvPr/>
        </p:nvSpPr>
        <p:spPr>
          <a:xfrm>
            <a:off x="5213914" y="857166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2"/>
                </a:lnTo>
                <a:lnTo>
                  <a:pt x="0" y="47795"/>
                </a:lnTo>
                <a:lnTo>
                  <a:pt x="3759" y="54497"/>
                </a:lnTo>
                <a:lnTo>
                  <a:pt x="13067" y="58779"/>
                </a:lnTo>
                <a:lnTo>
                  <a:pt x="24019" y="62093"/>
                </a:lnTo>
                <a:lnTo>
                  <a:pt x="35959" y="62740"/>
                </a:lnTo>
                <a:lnTo>
                  <a:pt x="47455" y="60799"/>
                </a:lnTo>
                <a:lnTo>
                  <a:pt x="57076" y="56350"/>
                </a:lnTo>
                <a:lnTo>
                  <a:pt x="96803" y="28916"/>
                </a:lnTo>
                <a:lnTo>
                  <a:pt x="102655" y="22691"/>
                </a:lnTo>
                <a:lnTo>
                  <a:pt x="103805" y="15922"/>
                </a:lnTo>
                <a:lnTo>
                  <a:pt x="100381" y="9412"/>
                </a:lnTo>
                <a:lnTo>
                  <a:pt x="92510" y="3964"/>
                </a:lnTo>
                <a:lnTo>
                  <a:pt x="81539" y="646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7" name="Google Shape;1907;p156"/>
          <p:cNvSpPr/>
          <p:nvPr/>
        </p:nvSpPr>
        <p:spPr>
          <a:xfrm>
            <a:off x="5180651" y="661659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84" y="20072"/>
                </a:lnTo>
                <a:lnTo>
                  <a:pt x="1204" y="23056"/>
                </a:lnTo>
                <a:lnTo>
                  <a:pt x="0" y="26501"/>
                </a:lnTo>
                <a:lnTo>
                  <a:pt x="2073" y="30239"/>
                </a:lnTo>
                <a:lnTo>
                  <a:pt x="7224" y="32616"/>
                </a:lnTo>
                <a:lnTo>
                  <a:pt x="13327" y="34462"/>
                </a:lnTo>
                <a:lnTo>
                  <a:pt x="19960" y="34818"/>
                </a:lnTo>
                <a:lnTo>
                  <a:pt x="26337" y="33732"/>
                </a:lnTo>
                <a:lnTo>
                  <a:pt x="31674" y="31255"/>
                </a:lnTo>
                <a:lnTo>
                  <a:pt x="5982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8" name="Google Shape;1908;p156"/>
          <p:cNvSpPr/>
          <p:nvPr/>
        </p:nvSpPr>
        <p:spPr>
          <a:xfrm>
            <a:off x="5129985" y="784307"/>
            <a:ext cx="37849" cy="22825"/>
          </a:xfrm>
          <a:custGeom>
            <a:avLst/>
            <a:gdLst/>
            <a:ahLst/>
            <a:cxnLst/>
            <a:rect l="l" t="t" r="r" b="b"/>
            <a:pathLst>
              <a:path w="83184" h="50164" extrusionOk="0">
                <a:moveTo>
                  <a:pt x="55474" y="0"/>
                </a:moveTo>
                <a:lnTo>
                  <a:pt x="4282" y="28802"/>
                </a:lnTo>
                <a:lnTo>
                  <a:pt x="1780" y="33116"/>
                </a:lnTo>
                <a:lnTo>
                  <a:pt x="0" y="38090"/>
                </a:lnTo>
                <a:lnTo>
                  <a:pt x="3036" y="43420"/>
                </a:lnTo>
                <a:lnTo>
                  <a:pt x="10408" y="46833"/>
                </a:lnTo>
                <a:lnTo>
                  <a:pt x="19140" y="49474"/>
                </a:lnTo>
                <a:lnTo>
                  <a:pt x="28664" y="49984"/>
                </a:lnTo>
                <a:lnTo>
                  <a:pt x="37834" y="48434"/>
                </a:lnTo>
                <a:lnTo>
                  <a:pt x="45506" y="44896"/>
                </a:lnTo>
                <a:lnTo>
                  <a:pt x="77180" y="23054"/>
                </a:lnTo>
                <a:lnTo>
                  <a:pt x="81839" y="18084"/>
                </a:lnTo>
                <a:lnTo>
                  <a:pt x="82737" y="12688"/>
                </a:lnTo>
                <a:lnTo>
                  <a:pt x="80000" y="7496"/>
                </a:lnTo>
                <a:lnTo>
                  <a:pt x="73756" y="3138"/>
                </a:lnTo>
                <a:lnTo>
                  <a:pt x="65001" y="507"/>
                </a:lnTo>
                <a:lnTo>
                  <a:pt x="55474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09" name="Google Shape;1909;p156"/>
          <p:cNvSpPr/>
          <p:nvPr/>
        </p:nvSpPr>
        <p:spPr>
          <a:xfrm>
            <a:off x="5044753" y="710662"/>
            <a:ext cx="32070" cy="18780"/>
          </a:xfrm>
          <a:custGeom>
            <a:avLst/>
            <a:gdLst/>
            <a:ahLst/>
            <a:cxnLst/>
            <a:rect l="l" t="t" r="r" b="b"/>
            <a:pathLst>
              <a:path w="70484" h="41275" extrusionOk="0">
                <a:moveTo>
                  <a:pt x="45145" y="0"/>
                </a:moveTo>
                <a:lnTo>
                  <a:pt x="3465" y="23425"/>
                </a:lnTo>
                <a:lnTo>
                  <a:pt x="1444" y="26954"/>
                </a:lnTo>
                <a:lnTo>
                  <a:pt x="0" y="30975"/>
                </a:lnTo>
                <a:lnTo>
                  <a:pt x="2460" y="35341"/>
                </a:lnTo>
                <a:lnTo>
                  <a:pt x="8439" y="38137"/>
                </a:lnTo>
                <a:lnTo>
                  <a:pt x="15559" y="40281"/>
                </a:lnTo>
                <a:lnTo>
                  <a:pt x="23305" y="40691"/>
                </a:lnTo>
                <a:lnTo>
                  <a:pt x="30765" y="39425"/>
                </a:lnTo>
                <a:lnTo>
                  <a:pt x="37025" y="36546"/>
                </a:lnTo>
                <a:lnTo>
                  <a:pt x="69903" y="13834"/>
                </a:lnTo>
                <a:lnTo>
                  <a:pt x="68699" y="6588"/>
                </a:lnTo>
                <a:lnTo>
                  <a:pt x="60019" y="2547"/>
                </a:lnTo>
                <a:lnTo>
                  <a:pt x="52893" y="410"/>
                </a:lnTo>
                <a:lnTo>
                  <a:pt x="4514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0" name="Google Shape;1910;p156"/>
          <p:cNvSpPr/>
          <p:nvPr/>
        </p:nvSpPr>
        <p:spPr>
          <a:xfrm>
            <a:off x="4991470" y="831747"/>
            <a:ext cx="47384" cy="28603"/>
          </a:xfrm>
          <a:custGeom>
            <a:avLst/>
            <a:gdLst/>
            <a:ahLst/>
            <a:cxnLst/>
            <a:rect l="l" t="t" r="r" b="b"/>
            <a:pathLst>
              <a:path w="104140" h="62864" extrusionOk="0">
                <a:moveTo>
                  <a:pt x="69596" y="0"/>
                </a:moveTo>
                <a:lnTo>
                  <a:pt x="5350" y="36155"/>
                </a:lnTo>
                <a:lnTo>
                  <a:pt x="0" y="47799"/>
                </a:lnTo>
                <a:lnTo>
                  <a:pt x="3811" y="54500"/>
                </a:lnTo>
                <a:lnTo>
                  <a:pt x="13067" y="58783"/>
                </a:lnTo>
                <a:lnTo>
                  <a:pt x="24019" y="62096"/>
                </a:lnTo>
                <a:lnTo>
                  <a:pt x="35959" y="62744"/>
                </a:lnTo>
                <a:lnTo>
                  <a:pt x="47455" y="60803"/>
                </a:lnTo>
                <a:lnTo>
                  <a:pt x="57076" y="56354"/>
                </a:lnTo>
                <a:lnTo>
                  <a:pt x="96803" y="28920"/>
                </a:lnTo>
                <a:lnTo>
                  <a:pt x="102649" y="22694"/>
                </a:lnTo>
                <a:lnTo>
                  <a:pt x="103790" y="15922"/>
                </a:lnTo>
                <a:lnTo>
                  <a:pt x="100363" y="9403"/>
                </a:lnTo>
                <a:lnTo>
                  <a:pt x="92510" y="3937"/>
                </a:lnTo>
                <a:lnTo>
                  <a:pt x="81539" y="637"/>
                </a:lnTo>
                <a:lnTo>
                  <a:pt x="6959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1" name="Google Shape;1911;p156"/>
          <p:cNvSpPr/>
          <p:nvPr/>
        </p:nvSpPr>
        <p:spPr>
          <a:xfrm>
            <a:off x="4959513" y="636507"/>
            <a:ext cx="24559" cy="15602"/>
          </a:xfrm>
          <a:custGeom>
            <a:avLst/>
            <a:gdLst/>
            <a:ahLst/>
            <a:cxnLst/>
            <a:rect l="l" t="t" r="r" b="b"/>
            <a:pathLst>
              <a:path w="53975" h="34290" extrusionOk="0">
                <a:moveTo>
                  <a:pt x="39579" y="0"/>
                </a:moveTo>
                <a:lnTo>
                  <a:pt x="29695" y="544"/>
                </a:lnTo>
                <a:lnTo>
                  <a:pt x="2701" y="19182"/>
                </a:lnTo>
                <a:lnTo>
                  <a:pt x="1591" y="20522"/>
                </a:lnTo>
                <a:lnTo>
                  <a:pt x="1109" y="21915"/>
                </a:lnTo>
                <a:lnTo>
                  <a:pt x="0" y="25025"/>
                </a:lnTo>
                <a:lnTo>
                  <a:pt x="1884" y="28365"/>
                </a:lnTo>
                <a:lnTo>
                  <a:pt x="13214" y="33663"/>
                </a:lnTo>
                <a:lnTo>
                  <a:pt x="23088" y="33098"/>
                </a:lnTo>
                <a:lnTo>
                  <a:pt x="53851" y="11832"/>
                </a:lnTo>
                <a:lnTo>
                  <a:pt x="52930" y="6230"/>
                </a:lnTo>
                <a:lnTo>
                  <a:pt x="39579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2" name="Google Shape;1912;p156"/>
          <p:cNvSpPr/>
          <p:nvPr/>
        </p:nvSpPr>
        <p:spPr>
          <a:xfrm>
            <a:off x="4910177" y="760444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664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3" name="Google Shape;1913;p156"/>
          <p:cNvSpPr/>
          <p:nvPr/>
        </p:nvSpPr>
        <p:spPr>
          <a:xfrm>
            <a:off x="4771461" y="807781"/>
            <a:ext cx="42472" cy="25714"/>
          </a:xfrm>
          <a:custGeom>
            <a:avLst/>
            <a:gdLst/>
            <a:ahLst/>
            <a:cxnLst/>
            <a:rect l="l" t="t" r="r" b="b"/>
            <a:pathLst>
              <a:path w="93345" h="56514" extrusionOk="0">
                <a:moveTo>
                  <a:pt x="62553" y="0"/>
                </a:moveTo>
                <a:lnTo>
                  <a:pt x="4868" y="32468"/>
                </a:lnTo>
                <a:lnTo>
                  <a:pt x="2020" y="37337"/>
                </a:lnTo>
                <a:lnTo>
                  <a:pt x="0" y="42939"/>
                </a:lnTo>
                <a:lnTo>
                  <a:pt x="3423" y="48950"/>
                </a:lnTo>
                <a:lnTo>
                  <a:pt x="11758" y="52803"/>
                </a:lnTo>
                <a:lnTo>
                  <a:pt x="21614" y="55781"/>
                </a:lnTo>
                <a:lnTo>
                  <a:pt x="32335" y="56362"/>
                </a:lnTo>
                <a:lnTo>
                  <a:pt x="42649" y="54615"/>
                </a:lnTo>
                <a:lnTo>
                  <a:pt x="51286" y="50614"/>
                </a:lnTo>
                <a:lnTo>
                  <a:pt x="87013" y="25966"/>
                </a:lnTo>
                <a:lnTo>
                  <a:pt x="92275" y="20390"/>
                </a:lnTo>
                <a:lnTo>
                  <a:pt x="93312" y="14311"/>
                </a:lnTo>
                <a:lnTo>
                  <a:pt x="90236" y="8457"/>
                </a:lnTo>
                <a:lnTo>
                  <a:pt x="83159" y="3558"/>
                </a:lnTo>
                <a:lnTo>
                  <a:pt x="73291" y="580"/>
                </a:lnTo>
                <a:lnTo>
                  <a:pt x="62553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4" name="Google Shape;1914;p156"/>
          <p:cNvSpPr/>
          <p:nvPr/>
        </p:nvSpPr>
        <p:spPr>
          <a:xfrm>
            <a:off x="4739422" y="624686"/>
            <a:ext cx="10401" cy="1733"/>
          </a:xfrm>
          <a:custGeom>
            <a:avLst/>
            <a:gdLst/>
            <a:ahLst/>
            <a:cxnLst/>
            <a:rect l="l" t="t" r="r" b="b"/>
            <a:pathLst>
              <a:path w="22859" h="3809" extrusionOk="0">
                <a:moveTo>
                  <a:pt x="22537" y="0"/>
                </a:moveTo>
                <a:lnTo>
                  <a:pt x="0" y="0"/>
                </a:lnTo>
                <a:lnTo>
                  <a:pt x="8043" y="3766"/>
                </a:lnTo>
                <a:lnTo>
                  <a:pt x="17917" y="3201"/>
                </a:lnTo>
                <a:lnTo>
                  <a:pt x="22537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5" name="Google Shape;1915;p156"/>
          <p:cNvSpPr/>
          <p:nvPr/>
        </p:nvSpPr>
        <p:spPr>
          <a:xfrm>
            <a:off x="4687733" y="735026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706" y="24860"/>
                </a:lnTo>
                <a:lnTo>
                  <a:pt x="0" y="32870"/>
                </a:lnTo>
                <a:lnTo>
                  <a:pt x="2596" y="37456"/>
                </a:lnTo>
                <a:lnTo>
                  <a:pt x="8963" y="40441"/>
                </a:lnTo>
                <a:lnTo>
                  <a:pt x="16519" y="42713"/>
                </a:lnTo>
                <a:lnTo>
                  <a:pt x="24737" y="43146"/>
                </a:lnTo>
                <a:lnTo>
                  <a:pt x="32649" y="41803"/>
                </a:lnTo>
                <a:lnTo>
                  <a:pt x="39286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6" name="Google Shape;1916;p156"/>
          <p:cNvSpPr/>
          <p:nvPr/>
        </p:nvSpPr>
        <p:spPr>
          <a:xfrm>
            <a:off x="4602515" y="660836"/>
            <a:ext cx="26581" cy="16758"/>
          </a:xfrm>
          <a:custGeom>
            <a:avLst/>
            <a:gdLst/>
            <a:ahLst/>
            <a:cxnLst/>
            <a:rect l="l" t="t" r="r" b="b"/>
            <a:pathLst>
              <a:path w="58420" h="36830" extrusionOk="0">
                <a:moveTo>
                  <a:pt x="42606" y="0"/>
                </a:moveTo>
                <a:lnTo>
                  <a:pt x="2837" y="20711"/>
                </a:lnTo>
                <a:lnTo>
                  <a:pt x="0" y="26973"/>
                </a:lnTo>
                <a:lnTo>
                  <a:pt x="2020" y="30585"/>
                </a:lnTo>
                <a:lnTo>
                  <a:pt x="14219" y="36260"/>
                </a:lnTo>
                <a:lnTo>
                  <a:pt x="24826" y="35663"/>
                </a:lnTo>
                <a:lnTo>
                  <a:pt x="58040" y="12732"/>
                </a:lnTo>
                <a:lnTo>
                  <a:pt x="56972" y="6669"/>
                </a:lnTo>
                <a:lnTo>
                  <a:pt x="42606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7" name="Google Shape;1917;p156"/>
          <p:cNvSpPr/>
          <p:nvPr/>
        </p:nvSpPr>
        <p:spPr>
          <a:xfrm>
            <a:off x="4466608" y="710393"/>
            <a:ext cx="31203" cy="18202"/>
          </a:xfrm>
          <a:custGeom>
            <a:avLst/>
            <a:gdLst/>
            <a:ahLst/>
            <a:cxnLst/>
            <a:rect l="l" t="t" r="r" b="b"/>
            <a:pathLst>
              <a:path w="68579" h="40005" extrusionOk="0">
                <a:moveTo>
                  <a:pt x="44002" y="0"/>
                </a:moveTo>
                <a:lnTo>
                  <a:pt x="3371" y="22878"/>
                </a:lnTo>
                <a:lnTo>
                  <a:pt x="0" y="30250"/>
                </a:lnTo>
                <a:lnTo>
                  <a:pt x="2408" y="34459"/>
                </a:lnTo>
                <a:lnTo>
                  <a:pt x="8240" y="37192"/>
                </a:lnTo>
                <a:lnTo>
                  <a:pt x="15182" y="39287"/>
                </a:lnTo>
                <a:lnTo>
                  <a:pt x="22755" y="39699"/>
                </a:lnTo>
                <a:lnTo>
                  <a:pt x="30050" y="38475"/>
                </a:lnTo>
                <a:lnTo>
                  <a:pt x="36155" y="35663"/>
                </a:lnTo>
                <a:lnTo>
                  <a:pt x="68207" y="13476"/>
                </a:lnTo>
                <a:lnTo>
                  <a:pt x="66950" y="6418"/>
                </a:lnTo>
                <a:lnTo>
                  <a:pt x="58521" y="2492"/>
                </a:lnTo>
                <a:lnTo>
                  <a:pt x="51575" y="401"/>
                </a:lnTo>
                <a:lnTo>
                  <a:pt x="44002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8" name="Google Shape;1918;p156"/>
          <p:cNvSpPr/>
          <p:nvPr/>
        </p:nvSpPr>
        <p:spPr>
          <a:xfrm>
            <a:off x="4331653" y="759946"/>
            <a:ext cx="33804" cy="19647"/>
          </a:xfrm>
          <a:custGeom>
            <a:avLst/>
            <a:gdLst/>
            <a:ahLst/>
            <a:cxnLst/>
            <a:rect l="l" t="t" r="r" b="b"/>
            <a:pathLst>
              <a:path w="74295" h="43180" extrusionOk="0">
                <a:moveTo>
                  <a:pt x="47831" y="0"/>
                </a:moveTo>
                <a:lnTo>
                  <a:pt x="3664" y="24860"/>
                </a:lnTo>
                <a:lnTo>
                  <a:pt x="1539" y="28577"/>
                </a:lnTo>
                <a:lnTo>
                  <a:pt x="0" y="32870"/>
                </a:lnTo>
                <a:lnTo>
                  <a:pt x="2596" y="37488"/>
                </a:lnTo>
                <a:lnTo>
                  <a:pt x="8963" y="40441"/>
                </a:lnTo>
                <a:lnTo>
                  <a:pt x="16518" y="42717"/>
                </a:lnTo>
                <a:lnTo>
                  <a:pt x="24730" y="43150"/>
                </a:lnTo>
                <a:lnTo>
                  <a:pt x="32627" y="41804"/>
                </a:lnTo>
                <a:lnTo>
                  <a:pt x="39234" y="38744"/>
                </a:lnTo>
                <a:lnTo>
                  <a:pt x="74091" y="14693"/>
                </a:lnTo>
                <a:lnTo>
                  <a:pt x="72793" y="6986"/>
                </a:lnTo>
                <a:lnTo>
                  <a:pt x="63579" y="2725"/>
                </a:lnTo>
                <a:lnTo>
                  <a:pt x="56045" y="443"/>
                </a:lnTo>
                <a:lnTo>
                  <a:pt x="47831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19" name="Google Shape;1919;p156"/>
          <p:cNvSpPr/>
          <p:nvPr/>
        </p:nvSpPr>
        <p:spPr>
          <a:xfrm>
            <a:off x="4246049" y="686082"/>
            <a:ext cx="27448" cy="15891"/>
          </a:xfrm>
          <a:custGeom>
            <a:avLst/>
            <a:gdLst/>
            <a:ahLst/>
            <a:cxnLst/>
            <a:rect l="l" t="t" r="r" b="b"/>
            <a:pathLst>
              <a:path w="60325" h="34925" extrusionOk="0">
                <a:moveTo>
                  <a:pt x="38565" y="0"/>
                </a:moveTo>
                <a:lnTo>
                  <a:pt x="2942" y="20083"/>
                </a:lnTo>
                <a:lnTo>
                  <a:pt x="0" y="26522"/>
                </a:lnTo>
                <a:lnTo>
                  <a:pt x="2073" y="30239"/>
                </a:lnTo>
                <a:lnTo>
                  <a:pt x="7235" y="32648"/>
                </a:lnTo>
                <a:lnTo>
                  <a:pt x="13301" y="34475"/>
                </a:lnTo>
                <a:lnTo>
                  <a:pt x="19915" y="34822"/>
                </a:lnTo>
                <a:lnTo>
                  <a:pt x="26286" y="33733"/>
                </a:lnTo>
                <a:lnTo>
                  <a:pt x="31622" y="31255"/>
                </a:lnTo>
                <a:lnTo>
                  <a:pt x="59820" y="11821"/>
                </a:lnTo>
                <a:lnTo>
                  <a:pt x="58720" y="5622"/>
                </a:lnTo>
                <a:lnTo>
                  <a:pt x="51296" y="2177"/>
                </a:lnTo>
                <a:lnTo>
                  <a:pt x="45198" y="349"/>
                </a:lnTo>
                <a:lnTo>
                  <a:pt x="38565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0" name="Google Shape;1920;p156"/>
          <p:cNvSpPr/>
          <p:nvPr/>
        </p:nvSpPr>
        <p:spPr>
          <a:xfrm>
            <a:off x="4024175" y="660441"/>
            <a:ext cx="26292" cy="16468"/>
          </a:xfrm>
          <a:custGeom>
            <a:avLst/>
            <a:gdLst/>
            <a:ahLst/>
            <a:cxnLst/>
            <a:rect l="l" t="t" r="r" b="b"/>
            <a:pathLst>
              <a:path w="57784" h="36194" extrusionOk="0">
                <a:moveTo>
                  <a:pt x="42030" y="0"/>
                </a:moveTo>
                <a:lnTo>
                  <a:pt x="2837" y="20470"/>
                </a:lnTo>
                <a:lnTo>
                  <a:pt x="0" y="26616"/>
                </a:lnTo>
                <a:lnTo>
                  <a:pt x="1968" y="30198"/>
                </a:lnTo>
                <a:lnTo>
                  <a:pt x="14020" y="35768"/>
                </a:lnTo>
                <a:lnTo>
                  <a:pt x="24480" y="35192"/>
                </a:lnTo>
                <a:lnTo>
                  <a:pt x="57265" y="12544"/>
                </a:lnTo>
                <a:lnTo>
                  <a:pt x="56207" y="6638"/>
                </a:lnTo>
                <a:lnTo>
                  <a:pt x="42030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1" name="Google Shape;1921;p156"/>
          <p:cNvSpPr/>
          <p:nvPr/>
        </p:nvSpPr>
        <p:spPr>
          <a:xfrm>
            <a:off x="3802467" y="635511"/>
            <a:ext cx="24559" cy="15602"/>
          </a:xfrm>
          <a:custGeom>
            <a:avLst/>
            <a:gdLst/>
            <a:ahLst/>
            <a:cxnLst/>
            <a:rect l="l" t="t" r="r" b="b"/>
            <a:pathLst>
              <a:path w="53975" h="34290" extrusionOk="0">
                <a:moveTo>
                  <a:pt x="39579" y="0"/>
                </a:moveTo>
                <a:lnTo>
                  <a:pt x="29695" y="544"/>
                </a:lnTo>
                <a:lnTo>
                  <a:pt x="2649" y="19182"/>
                </a:lnTo>
                <a:lnTo>
                  <a:pt x="1591" y="20522"/>
                </a:lnTo>
                <a:lnTo>
                  <a:pt x="1109" y="21915"/>
                </a:lnTo>
                <a:lnTo>
                  <a:pt x="0" y="25035"/>
                </a:lnTo>
                <a:lnTo>
                  <a:pt x="1884" y="28365"/>
                </a:lnTo>
                <a:lnTo>
                  <a:pt x="13161" y="33663"/>
                </a:lnTo>
                <a:lnTo>
                  <a:pt x="23046" y="33098"/>
                </a:lnTo>
                <a:lnTo>
                  <a:pt x="53893" y="11832"/>
                </a:lnTo>
                <a:lnTo>
                  <a:pt x="52930" y="6230"/>
                </a:lnTo>
                <a:lnTo>
                  <a:pt x="39579" y="0"/>
                </a:lnTo>
                <a:close/>
              </a:path>
            </a:pathLst>
          </a:custGeom>
          <a:solidFill>
            <a:srgbClr val="C7C7CC">
              <a:alpha val="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2" name="Google Shape;1922;p156"/>
          <p:cNvSpPr txBox="1">
            <a:spLocks noGrp="1"/>
          </p:cNvSpPr>
          <p:nvPr>
            <p:ph type="title"/>
          </p:nvPr>
        </p:nvSpPr>
        <p:spPr>
          <a:xfrm>
            <a:off x="265435" y="231039"/>
            <a:ext cx="8950800" cy="5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SIBI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23" name="Google Shape;1923;p156"/>
          <p:cNvSpPr/>
          <p:nvPr/>
        </p:nvSpPr>
        <p:spPr>
          <a:xfrm>
            <a:off x="583751" y="1448974"/>
            <a:ext cx="3884308" cy="2538784"/>
          </a:xfrm>
          <a:custGeom>
            <a:avLst/>
            <a:gdLst/>
            <a:ahLst/>
            <a:cxnLst/>
            <a:rect l="l" t="t" r="r" b="b"/>
            <a:pathLst>
              <a:path w="8536940" h="5579745" extrusionOk="0">
                <a:moveTo>
                  <a:pt x="32386" y="960735"/>
                </a:moveTo>
                <a:lnTo>
                  <a:pt x="19781" y="963280"/>
                </a:lnTo>
                <a:lnTo>
                  <a:pt x="9486" y="970221"/>
                </a:lnTo>
                <a:lnTo>
                  <a:pt x="2545" y="980516"/>
                </a:lnTo>
                <a:lnTo>
                  <a:pt x="0" y="993121"/>
                </a:lnTo>
                <a:lnTo>
                  <a:pt x="0" y="5007627"/>
                </a:lnTo>
                <a:lnTo>
                  <a:pt x="1899" y="5054453"/>
                </a:lnTo>
                <a:lnTo>
                  <a:pt x="7497" y="5100250"/>
                </a:lnTo>
                <a:lnTo>
                  <a:pt x="16646" y="5144868"/>
                </a:lnTo>
                <a:lnTo>
                  <a:pt x="29198" y="5188160"/>
                </a:lnTo>
                <a:lnTo>
                  <a:pt x="45005" y="5229976"/>
                </a:lnTo>
                <a:lnTo>
                  <a:pt x="63917" y="5270170"/>
                </a:lnTo>
                <a:lnTo>
                  <a:pt x="85788" y="5308593"/>
                </a:lnTo>
                <a:lnTo>
                  <a:pt x="110468" y="5345095"/>
                </a:lnTo>
                <a:lnTo>
                  <a:pt x="137809" y="5379530"/>
                </a:lnTo>
                <a:lnTo>
                  <a:pt x="167663" y="5411748"/>
                </a:lnTo>
                <a:lnTo>
                  <a:pt x="199882" y="5441602"/>
                </a:lnTo>
                <a:lnTo>
                  <a:pt x="234317" y="5468943"/>
                </a:lnTo>
                <a:lnTo>
                  <a:pt x="270821" y="5493623"/>
                </a:lnTo>
                <a:lnTo>
                  <a:pt x="309244" y="5515493"/>
                </a:lnTo>
                <a:lnTo>
                  <a:pt x="349438" y="5534406"/>
                </a:lnTo>
                <a:lnTo>
                  <a:pt x="391256" y="5550212"/>
                </a:lnTo>
                <a:lnTo>
                  <a:pt x="434549" y="5562764"/>
                </a:lnTo>
                <a:lnTo>
                  <a:pt x="479168" y="5571913"/>
                </a:lnTo>
                <a:lnTo>
                  <a:pt x="524966" y="5577512"/>
                </a:lnTo>
                <a:lnTo>
                  <a:pt x="571794" y="5579411"/>
                </a:lnTo>
                <a:lnTo>
                  <a:pt x="7964699" y="5579411"/>
                </a:lnTo>
                <a:lnTo>
                  <a:pt x="8011527" y="5577512"/>
                </a:lnTo>
                <a:lnTo>
                  <a:pt x="8057325" y="5571913"/>
                </a:lnTo>
                <a:lnTo>
                  <a:pt x="8101944" y="5562764"/>
                </a:lnTo>
                <a:lnTo>
                  <a:pt x="8145237" y="5550212"/>
                </a:lnTo>
                <a:lnTo>
                  <a:pt x="8187055" y="5534406"/>
                </a:lnTo>
                <a:lnTo>
                  <a:pt x="8227249" y="5515493"/>
                </a:lnTo>
                <a:lnTo>
                  <a:pt x="8228733" y="5514648"/>
                </a:lnTo>
                <a:lnTo>
                  <a:pt x="571794" y="5514648"/>
                </a:lnTo>
                <a:lnTo>
                  <a:pt x="523034" y="5512323"/>
                </a:lnTo>
                <a:lnTo>
                  <a:pt x="475571" y="5505490"/>
                </a:lnTo>
                <a:lnTo>
                  <a:pt x="429618" y="5494362"/>
                </a:lnTo>
                <a:lnTo>
                  <a:pt x="385389" y="5479155"/>
                </a:lnTo>
                <a:lnTo>
                  <a:pt x="343100" y="5460083"/>
                </a:lnTo>
                <a:lnTo>
                  <a:pt x="302963" y="5437358"/>
                </a:lnTo>
                <a:lnTo>
                  <a:pt x="265192" y="5411197"/>
                </a:lnTo>
                <a:lnTo>
                  <a:pt x="230003" y="5381812"/>
                </a:lnTo>
                <a:lnTo>
                  <a:pt x="197609" y="5349418"/>
                </a:lnTo>
                <a:lnTo>
                  <a:pt x="168224" y="5314228"/>
                </a:lnTo>
                <a:lnTo>
                  <a:pt x="142062" y="5276458"/>
                </a:lnTo>
                <a:lnTo>
                  <a:pt x="119338" y="5236321"/>
                </a:lnTo>
                <a:lnTo>
                  <a:pt x="100265" y="5194031"/>
                </a:lnTo>
                <a:lnTo>
                  <a:pt x="85058" y="5149803"/>
                </a:lnTo>
                <a:lnTo>
                  <a:pt x="73931" y="5103850"/>
                </a:lnTo>
                <a:lnTo>
                  <a:pt x="67098" y="5056387"/>
                </a:lnTo>
                <a:lnTo>
                  <a:pt x="64772" y="5007627"/>
                </a:lnTo>
                <a:lnTo>
                  <a:pt x="64772" y="993121"/>
                </a:lnTo>
                <a:lnTo>
                  <a:pt x="62226" y="980516"/>
                </a:lnTo>
                <a:lnTo>
                  <a:pt x="55282" y="970221"/>
                </a:lnTo>
                <a:lnTo>
                  <a:pt x="44987" y="963280"/>
                </a:lnTo>
                <a:lnTo>
                  <a:pt x="32386" y="960735"/>
                </a:lnTo>
                <a:close/>
              </a:path>
              <a:path w="8536940" h="5579745" extrusionOk="0">
                <a:moveTo>
                  <a:pt x="8536494" y="960735"/>
                </a:moveTo>
                <a:lnTo>
                  <a:pt x="32386" y="960735"/>
                </a:lnTo>
                <a:lnTo>
                  <a:pt x="44987" y="963280"/>
                </a:lnTo>
                <a:lnTo>
                  <a:pt x="55282" y="970221"/>
                </a:lnTo>
                <a:lnTo>
                  <a:pt x="62226" y="980516"/>
                </a:lnTo>
                <a:lnTo>
                  <a:pt x="64772" y="993121"/>
                </a:lnTo>
                <a:lnTo>
                  <a:pt x="64772" y="1037151"/>
                </a:lnTo>
                <a:lnTo>
                  <a:pt x="8471721" y="1037151"/>
                </a:lnTo>
                <a:lnTo>
                  <a:pt x="8471721" y="5007627"/>
                </a:lnTo>
                <a:lnTo>
                  <a:pt x="8469395" y="5056387"/>
                </a:lnTo>
                <a:lnTo>
                  <a:pt x="8462562" y="5103850"/>
                </a:lnTo>
                <a:lnTo>
                  <a:pt x="8451435" y="5149803"/>
                </a:lnTo>
                <a:lnTo>
                  <a:pt x="8436228" y="5194031"/>
                </a:lnTo>
                <a:lnTo>
                  <a:pt x="8417155" y="5236321"/>
                </a:lnTo>
                <a:lnTo>
                  <a:pt x="8394431" y="5276458"/>
                </a:lnTo>
                <a:lnTo>
                  <a:pt x="8368269" y="5314228"/>
                </a:lnTo>
                <a:lnTo>
                  <a:pt x="8338884" y="5349418"/>
                </a:lnTo>
                <a:lnTo>
                  <a:pt x="8306490" y="5381812"/>
                </a:lnTo>
                <a:lnTo>
                  <a:pt x="8271301" y="5411197"/>
                </a:lnTo>
                <a:lnTo>
                  <a:pt x="8233530" y="5437358"/>
                </a:lnTo>
                <a:lnTo>
                  <a:pt x="8193393" y="5460083"/>
                </a:lnTo>
                <a:lnTo>
                  <a:pt x="8151104" y="5479155"/>
                </a:lnTo>
                <a:lnTo>
                  <a:pt x="8106875" y="5494362"/>
                </a:lnTo>
                <a:lnTo>
                  <a:pt x="8060922" y="5505490"/>
                </a:lnTo>
                <a:lnTo>
                  <a:pt x="8013459" y="5512323"/>
                </a:lnTo>
                <a:lnTo>
                  <a:pt x="7964699" y="5514648"/>
                </a:lnTo>
                <a:lnTo>
                  <a:pt x="8228733" y="5514648"/>
                </a:lnTo>
                <a:lnTo>
                  <a:pt x="8265672" y="5493623"/>
                </a:lnTo>
                <a:lnTo>
                  <a:pt x="8302176" y="5468943"/>
                </a:lnTo>
                <a:lnTo>
                  <a:pt x="8336611" y="5441602"/>
                </a:lnTo>
                <a:lnTo>
                  <a:pt x="8368830" y="5411748"/>
                </a:lnTo>
                <a:lnTo>
                  <a:pt x="8398684" y="5379530"/>
                </a:lnTo>
                <a:lnTo>
                  <a:pt x="8426025" y="5345095"/>
                </a:lnTo>
                <a:lnTo>
                  <a:pt x="8450705" y="5308593"/>
                </a:lnTo>
                <a:lnTo>
                  <a:pt x="8472576" y="5270170"/>
                </a:lnTo>
                <a:lnTo>
                  <a:pt x="8491488" y="5229976"/>
                </a:lnTo>
                <a:lnTo>
                  <a:pt x="8507295" y="5188160"/>
                </a:lnTo>
                <a:lnTo>
                  <a:pt x="8519847" y="5144868"/>
                </a:lnTo>
                <a:lnTo>
                  <a:pt x="8528996" y="5100250"/>
                </a:lnTo>
                <a:lnTo>
                  <a:pt x="8534594" y="5054453"/>
                </a:lnTo>
                <a:lnTo>
                  <a:pt x="8536494" y="5007627"/>
                </a:lnTo>
                <a:lnTo>
                  <a:pt x="8536494" y="960735"/>
                </a:lnTo>
                <a:close/>
              </a:path>
              <a:path w="8536940" h="5579745" extrusionOk="0">
                <a:moveTo>
                  <a:pt x="7964699" y="0"/>
                </a:moveTo>
                <a:lnTo>
                  <a:pt x="571794" y="0"/>
                </a:lnTo>
                <a:lnTo>
                  <a:pt x="524966" y="1899"/>
                </a:lnTo>
                <a:lnTo>
                  <a:pt x="479168" y="7497"/>
                </a:lnTo>
                <a:lnTo>
                  <a:pt x="434549" y="16646"/>
                </a:lnTo>
                <a:lnTo>
                  <a:pt x="391256" y="29198"/>
                </a:lnTo>
                <a:lnTo>
                  <a:pt x="349438" y="45005"/>
                </a:lnTo>
                <a:lnTo>
                  <a:pt x="309244" y="63917"/>
                </a:lnTo>
                <a:lnTo>
                  <a:pt x="270821" y="85788"/>
                </a:lnTo>
                <a:lnTo>
                  <a:pt x="234317" y="110468"/>
                </a:lnTo>
                <a:lnTo>
                  <a:pt x="199882" y="137809"/>
                </a:lnTo>
                <a:lnTo>
                  <a:pt x="167663" y="167663"/>
                </a:lnTo>
                <a:lnTo>
                  <a:pt x="137809" y="199882"/>
                </a:lnTo>
                <a:lnTo>
                  <a:pt x="110468" y="234317"/>
                </a:lnTo>
                <a:lnTo>
                  <a:pt x="85788" y="270821"/>
                </a:lnTo>
                <a:lnTo>
                  <a:pt x="63917" y="309244"/>
                </a:lnTo>
                <a:lnTo>
                  <a:pt x="45005" y="349438"/>
                </a:lnTo>
                <a:lnTo>
                  <a:pt x="29198" y="391256"/>
                </a:lnTo>
                <a:lnTo>
                  <a:pt x="16646" y="434549"/>
                </a:lnTo>
                <a:lnTo>
                  <a:pt x="7497" y="479168"/>
                </a:lnTo>
                <a:lnTo>
                  <a:pt x="1899" y="524966"/>
                </a:lnTo>
                <a:lnTo>
                  <a:pt x="0" y="571794"/>
                </a:lnTo>
                <a:lnTo>
                  <a:pt x="0" y="993121"/>
                </a:lnTo>
                <a:lnTo>
                  <a:pt x="2545" y="980516"/>
                </a:lnTo>
                <a:lnTo>
                  <a:pt x="9486" y="970221"/>
                </a:lnTo>
                <a:lnTo>
                  <a:pt x="19781" y="963280"/>
                </a:lnTo>
                <a:lnTo>
                  <a:pt x="32386" y="960735"/>
                </a:lnTo>
                <a:lnTo>
                  <a:pt x="8536494" y="960735"/>
                </a:lnTo>
                <a:lnTo>
                  <a:pt x="8536494" y="571794"/>
                </a:lnTo>
                <a:lnTo>
                  <a:pt x="8534594" y="524966"/>
                </a:lnTo>
                <a:lnTo>
                  <a:pt x="8528996" y="479168"/>
                </a:lnTo>
                <a:lnTo>
                  <a:pt x="8519847" y="434549"/>
                </a:lnTo>
                <a:lnTo>
                  <a:pt x="8507295" y="391256"/>
                </a:lnTo>
                <a:lnTo>
                  <a:pt x="8491488" y="349438"/>
                </a:lnTo>
                <a:lnTo>
                  <a:pt x="8472576" y="309244"/>
                </a:lnTo>
                <a:lnTo>
                  <a:pt x="8450705" y="270821"/>
                </a:lnTo>
                <a:lnTo>
                  <a:pt x="8426025" y="234317"/>
                </a:lnTo>
                <a:lnTo>
                  <a:pt x="8398684" y="199882"/>
                </a:lnTo>
                <a:lnTo>
                  <a:pt x="8368830" y="167663"/>
                </a:lnTo>
                <a:lnTo>
                  <a:pt x="8336611" y="137809"/>
                </a:lnTo>
                <a:lnTo>
                  <a:pt x="8302176" y="110468"/>
                </a:lnTo>
                <a:lnTo>
                  <a:pt x="8265672" y="85788"/>
                </a:lnTo>
                <a:lnTo>
                  <a:pt x="8227249" y="63917"/>
                </a:lnTo>
                <a:lnTo>
                  <a:pt x="8187055" y="45005"/>
                </a:lnTo>
                <a:lnTo>
                  <a:pt x="8145237" y="29198"/>
                </a:lnTo>
                <a:lnTo>
                  <a:pt x="8101944" y="16646"/>
                </a:lnTo>
                <a:lnTo>
                  <a:pt x="8057325" y="7497"/>
                </a:lnTo>
                <a:lnTo>
                  <a:pt x="8011527" y="1899"/>
                </a:lnTo>
                <a:lnTo>
                  <a:pt x="7964699" y="0"/>
                </a:lnTo>
                <a:close/>
              </a:path>
            </a:pathLst>
          </a:custGeom>
          <a:solidFill>
            <a:srgbClr val="5F12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4" name="Google Shape;1924;p156"/>
          <p:cNvSpPr txBox="1"/>
          <p:nvPr/>
        </p:nvSpPr>
        <p:spPr>
          <a:xfrm>
            <a:off x="897908" y="1529006"/>
            <a:ext cx="31599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SCENARIO 1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56"/>
          <p:cNvSpPr/>
          <p:nvPr/>
        </p:nvSpPr>
        <p:spPr>
          <a:xfrm>
            <a:off x="4684264" y="1448974"/>
            <a:ext cx="3884308" cy="2538784"/>
          </a:xfrm>
          <a:custGeom>
            <a:avLst/>
            <a:gdLst/>
            <a:ahLst/>
            <a:cxnLst/>
            <a:rect l="l" t="t" r="r" b="b"/>
            <a:pathLst>
              <a:path w="8536940" h="5579745" extrusionOk="0">
                <a:moveTo>
                  <a:pt x="32386" y="960735"/>
                </a:moveTo>
                <a:lnTo>
                  <a:pt x="19781" y="963280"/>
                </a:lnTo>
                <a:lnTo>
                  <a:pt x="9486" y="970221"/>
                </a:lnTo>
                <a:lnTo>
                  <a:pt x="2545" y="980516"/>
                </a:lnTo>
                <a:lnTo>
                  <a:pt x="0" y="993121"/>
                </a:lnTo>
                <a:lnTo>
                  <a:pt x="0" y="5007627"/>
                </a:lnTo>
                <a:lnTo>
                  <a:pt x="1899" y="5054453"/>
                </a:lnTo>
                <a:lnTo>
                  <a:pt x="7497" y="5100250"/>
                </a:lnTo>
                <a:lnTo>
                  <a:pt x="16646" y="5144868"/>
                </a:lnTo>
                <a:lnTo>
                  <a:pt x="29198" y="5188160"/>
                </a:lnTo>
                <a:lnTo>
                  <a:pt x="45005" y="5229976"/>
                </a:lnTo>
                <a:lnTo>
                  <a:pt x="63917" y="5270170"/>
                </a:lnTo>
                <a:lnTo>
                  <a:pt x="85788" y="5308593"/>
                </a:lnTo>
                <a:lnTo>
                  <a:pt x="110468" y="5345095"/>
                </a:lnTo>
                <a:lnTo>
                  <a:pt x="137809" y="5379530"/>
                </a:lnTo>
                <a:lnTo>
                  <a:pt x="167663" y="5411748"/>
                </a:lnTo>
                <a:lnTo>
                  <a:pt x="199882" y="5441602"/>
                </a:lnTo>
                <a:lnTo>
                  <a:pt x="234317" y="5468943"/>
                </a:lnTo>
                <a:lnTo>
                  <a:pt x="270821" y="5493623"/>
                </a:lnTo>
                <a:lnTo>
                  <a:pt x="309244" y="5515493"/>
                </a:lnTo>
                <a:lnTo>
                  <a:pt x="349438" y="5534406"/>
                </a:lnTo>
                <a:lnTo>
                  <a:pt x="391256" y="5550212"/>
                </a:lnTo>
                <a:lnTo>
                  <a:pt x="434549" y="5562764"/>
                </a:lnTo>
                <a:lnTo>
                  <a:pt x="479168" y="5571913"/>
                </a:lnTo>
                <a:lnTo>
                  <a:pt x="524966" y="5577512"/>
                </a:lnTo>
                <a:lnTo>
                  <a:pt x="571794" y="5579411"/>
                </a:lnTo>
                <a:lnTo>
                  <a:pt x="7964699" y="5579411"/>
                </a:lnTo>
                <a:lnTo>
                  <a:pt x="8011527" y="5577512"/>
                </a:lnTo>
                <a:lnTo>
                  <a:pt x="8057325" y="5571913"/>
                </a:lnTo>
                <a:lnTo>
                  <a:pt x="8101944" y="5562764"/>
                </a:lnTo>
                <a:lnTo>
                  <a:pt x="8145237" y="5550212"/>
                </a:lnTo>
                <a:lnTo>
                  <a:pt x="8187055" y="5534406"/>
                </a:lnTo>
                <a:lnTo>
                  <a:pt x="8227249" y="5515493"/>
                </a:lnTo>
                <a:lnTo>
                  <a:pt x="8228733" y="5514648"/>
                </a:lnTo>
                <a:lnTo>
                  <a:pt x="571794" y="5514648"/>
                </a:lnTo>
                <a:lnTo>
                  <a:pt x="523034" y="5512323"/>
                </a:lnTo>
                <a:lnTo>
                  <a:pt x="475571" y="5505490"/>
                </a:lnTo>
                <a:lnTo>
                  <a:pt x="429618" y="5494362"/>
                </a:lnTo>
                <a:lnTo>
                  <a:pt x="385389" y="5479155"/>
                </a:lnTo>
                <a:lnTo>
                  <a:pt x="343100" y="5460083"/>
                </a:lnTo>
                <a:lnTo>
                  <a:pt x="302963" y="5437358"/>
                </a:lnTo>
                <a:lnTo>
                  <a:pt x="265192" y="5411197"/>
                </a:lnTo>
                <a:lnTo>
                  <a:pt x="230003" y="5381812"/>
                </a:lnTo>
                <a:lnTo>
                  <a:pt x="197609" y="5349418"/>
                </a:lnTo>
                <a:lnTo>
                  <a:pt x="168224" y="5314228"/>
                </a:lnTo>
                <a:lnTo>
                  <a:pt x="142062" y="5276458"/>
                </a:lnTo>
                <a:lnTo>
                  <a:pt x="119338" y="5236321"/>
                </a:lnTo>
                <a:lnTo>
                  <a:pt x="100265" y="5194031"/>
                </a:lnTo>
                <a:lnTo>
                  <a:pt x="85058" y="5149803"/>
                </a:lnTo>
                <a:lnTo>
                  <a:pt x="73931" y="5103850"/>
                </a:lnTo>
                <a:lnTo>
                  <a:pt x="67098" y="5056387"/>
                </a:lnTo>
                <a:lnTo>
                  <a:pt x="64772" y="5007627"/>
                </a:lnTo>
                <a:lnTo>
                  <a:pt x="64772" y="993121"/>
                </a:lnTo>
                <a:lnTo>
                  <a:pt x="62226" y="980516"/>
                </a:lnTo>
                <a:lnTo>
                  <a:pt x="55282" y="970221"/>
                </a:lnTo>
                <a:lnTo>
                  <a:pt x="44987" y="963280"/>
                </a:lnTo>
                <a:lnTo>
                  <a:pt x="32386" y="960735"/>
                </a:lnTo>
                <a:close/>
              </a:path>
              <a:path w="8536940" h="5579745" extrusionOk="0">
                <a:moveTo>
                  <a:pt x="8536494" y="960735"/>
                </a:moveTo>
                <a:lnTo>
                  <a:pt x="32386" y="960735"/>
                </a:lnTo>
                <a:lnTo>
                  <a:pt x="44987" y="963280"/>
                </a:lnTo>
                <a:lnTo>
                  <a:pt x="55282" y="970221"/>
                </a:lnTo>
                <a:lnTo>
                  <a:pt x="62226" y="980516"/>
                </a:lnTo>
                <a:lnTo>
                  <a:pt x="64772" y="993121"/>
                </a:lnTo>
                <a:lnTo>
                  <a:pt x="64772" y="1037151"/>
                </a:lnTo>
                <a:lnTo>
                  <a:pt x="8471721" y="1037151"/>
                </a:lnTo>
                <a:lnTo>
                  <a:pt x="8471721" y="5007627"/>
                </a:lnTo>
                <a:lnTo>
                  <a:pt x="8469395" y="5056387"/>
                </a:lnTo>
                <a:lnTo>
                  <a:pt x="8462562" y="5103850"/>
                </a:lnTo>
                <a:lnTo>
                  <a:pt x="8451435" y="5149803"/>
                </a:lnTo>
                <a:lnTo>
                  <a:pt x="8436228" y="5194031"/>
                </a:lnTo>
                <a:lnTo>
                  <a:pt x="8417155" y="5236321"/>
                </a:lnTo>
                <a:lnTo>
                  <a:pt x="8394431" y="5276458"/>
                </a:lnTo>
                <a:lnTo>
                  <a:pt x="8368269" y="5314228"/>
                </a:lnTo>
                <a:lnTo>
                  <a:pt x="8338884" y="5349418"/>
                </a:lnTo>
                <a:lnTo>
                  <a:pt x="8306490" y="5381812"/>
                </a:lnTo>
                <a:lnTo>
                  <a:pt x="8271301" y="5411197"/>
                </a:lnTo>
                <a:lnTo>
                  <a:pt x="8233530" y="5437358"/>
                </a:lnTo>
                <a:lnTo>
                  <a:pt x="8193393" y="5460083"/>
                </a:lnTo>
                <a:lnTo>
                  <a:pt x="8151104" y="5479155"/>
                </a:lnTo>
                <a:lnTo>
                  <a:pt x="8106875" y="5494362"/>
                </a:lnTo>
                <a:lnTo>
                  <a:pt x="8060922" y="5505490"/>
                </a:lnTo>
                <a:lnTo>
                  <a:pt x="8013459" y="5512323"/>
                </a:lnTo>
                <a:lnTo>
                  <a:pt x="7964699" y="5514648"/>
                </a:lnTo>
                <a:lnTo>
                  <a:pt x="8228733" y="5514648"/>
                </a:lnTo>
                <a:lnTo>
                  <a:pt x="8265672" y="5493623"/>
                </a:lnTo>
                <a:lnTo>
                  <a:pt x="8302176" y="5468943"/>
                </a:lnTo>
                <a:lnTo>
                  <a:pt x="8336611" y="5441602"/>
                </a:lnTo>
                <a:lnTo>
                  <a:pt x="8368830" y="5411748"/>
                </a:lnTo>
                <a:lnTo>
                  <a:pt x="8398684" y="5379530"/>
                </a:lnTo>
                <a:lnTo>
                  <a:pt x="8426025" y="5345095"/>
                </a:lnTo>
                <a:lnTo>
                  <a:pt x="8450705" y="5308593"/>
                </a:lnTo>
                <a:lnTo>
                  <a:pt x="8472576" y="5270170"/>
                </a:lnTo>
                <a:lnTo>
                  <a:pt x="8491488" y="5229976"/>
                </a:lnTo>
                <a:lnTo>
                  <a:pt x="8507295" y="5188160"/>
                </a:lnTo>
                <a:lnTo>
                  <a:pt x="8519847" y="5144868"/>
                </a:lnTo>
                <a:lnTo>
                  <a:pt x="8528996" y="5100250"/>
                </a:lnTo>
                <a:lnTo>
                  <a:pt x="8534594" y="5054453"/>
                </a:lnTo>
                <a:lnTo>
                  <a:pt x="8536494" y="5007627"/>
                </a:lnTo>
                <a:lnTo>
                  <a:pt x="8536494" y="960735"/>
                </a:lnTo>
                <a:close/>
              </a:path>
              <a:path w="8536940" h="5579745" extrusionOk="0">
                <a:moveTo>
                  <a:pt x="7964699" y="0"/>
                </a:moveTo>
                <a:lnTo>
                  <a:pt x="571794" y="0"/>
                </a:lnTo>
                <a:lnTo>
                  <a:pt x="524966" y="1899"/>
                </a:lnTo>
                <a:lnTo>
                  <a:pt x="479168" y="7497"/>
                </a:lnTo>
                <a:lnTo>
                  <a:pt x="434549" y="16646"/>
                </a:lnTo>
                <a:lnTo>
                  <a:pt x="391256" y="29198"/>
                </a:lnTo>
                <a:lnTo>
                  <a:pt x="349438" y="45005"/>
                </a:lnTo>
                <a:lnTo>
                  <a:pt x="309244" y="63917"/>
                </a:lnTo>
                <a:lnTo>
                  <a:pt x="270821" y="85788"/>
                </a:lnTo>
                <a:lnTo>
                  <a:pt x="234317" y="110468"/>
                </a:lnTo>
                <a:lnTo>
                  <a:pt x="199882" y="137809"/>
                </a:lnTo>
                <a:lnTo>
                  <a:pt x="167663" y="167663"/>
                </a:lnTo>
                <a:lnTo>
                  <a:pt x="137809" y="199882"/>
                </a:lnTo>
                <a:lnTo>
                  <a:pt x="110468" y="234317"/>
                </a:lnTo>
                <a:lnTo>
                  <a:pt x="85788" y="270821"/>
                </a:lnTo>
                <a:lnTo>
                  <a:pt x="63917" y="309244"/>
                </a:lnTo>
                <a:lnTo>
                  <a:pt x="45005" y="349438"/>
                </a:lnTo>
                <a:lnTo>
                  <a:pt x="29198" y="391256"/>
                </a:lnTo>
                <a:lnTo>
                  <a:pt x="16646" y="434549"/>
                </a:lnTo>
                <a:lnTo>
                  <a:pt x="7497" y="479168"/>
                </a:lnTo>
                <a:lnTo>
                  <a:pt x="1899" y="524966"/>
                </a:lnTo>
                <a:lnTo>
                  <a:pt x="0" y="571794"/>
                </a:lnTo>
                <a:lnTo>
                  <a:pt x="0" y="993121"/>
                </a:lnTo>
                <a:lnTo>
                  <a:pt x="2545" y="980516"/>
                </a:lnTo>
                <a:lnTo>
                  <a:pt x="9486" y="970221"/>
                </a:lnTo>
                <a:lnTo>
                  <a:pt x="19781" y="963280"/>
                </a:lnTo>
                <a:lnTo>
                  <a:pt x="32386" y="960735"/>
                </a:lnTo>
                <a:lnTo>
                  <a:pt x="8536494" y="960735"/>
                </a:lnTo>
                <a:lnTo>
                  <a:pt x="8536494" y="571794"/>
                </a:lnTo>
                <a:lnTo>
                  <a:pt x="8534594" y="524966"/>
                </a:lnTo>
                <a:lnTo>
                  <a:pt x="8528996" y="479168"/>
                </a:lnTo>
                <a:lnTo>
                  <a:pt x="8519847" y="434549"/>
                </a:lnTo>
                <a:lnTo>
                  <a:pt x="8507295" y="391256"/>
                </a:lnTo>
                <a:lnTo>
                  <a:pt x="8491488" y="349438"/>
                </a:lnTo>
                <a:lnTo>
                  <a:pt x="8472576" y="309244"/>
                </a:lnTo>
                <a:lnTo>
                  <a:pt x="8450705" y="270821"/>
                </a:lnTo>
                <a:lnTo>
                  <a:pt x="8426025" y="234317"/>
                </a:lnTo>
                <a:lnTo>
                  <a:pt x="8398684" y="199882"/>
                </a:lnTo>
                <a:lnTo>
                  <a:pt x="8368830" y="167663"/>
                </a:lnTo>
                <a:lnTo>
                  <a:pt x="8336611" y="137809"/>
                </a:lnTo>
                <a:lnTo>
                  <a:pt x="8302176" y="110468"/>
                </a:lnTo>
                <a:lnTo>
                  <a:pt x="8265672" y="85788"/>
                </a:lnTo>
                <a:lnTo>
                  <a:pt x="8227249" y="63917"/>
                </a:lnTo>
                <a:lnTo>
                  <a:pt x="8187055" y="45005"/>
                </a:lnTo>
                <a:lnTo>
                  <a:pt x="8145237" y="29198"/>
                </a:lnTo>
                <a:lnTo>
                  <a:pt x="8101944" y="16646"/>
                </a:lnTo>
                <a:lnTo>
                  <a:pt x="8057325" y="7497"/>
                </a:lnTo>
                <a:lnTo>
                  <a:pt x="8011527" y="1899"/>
                </a:lnTo>
                <a:lnTo>
                  <a:pt x="7964699" y="0"/>
                </a:lnTo>
                <a:close/>
              </a:path>
            </a:pathLst>
          </a:custGeom>
          <a:solidFill>
            <a:srgbClr val="5F123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926" name="Google Shape;1926;p156"/>
          <p:cNvSpPr txBox="1"/>
          <p:nvPr/>
        </p:nvSpPr>
        <p:spPr>
          <a:xfrm>
            <a:off x="5076812" y="1532076"/>
            <a:ext cx="31599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SCENARIO 2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7" name="Google Shape;1927;p156"/>
          <p:cNvSpPr txBox="1"/>
          <p:nvPr/>
        </p:nvSpPr>
        <p:spPr>
          <a:xfrm>
            <a:off x="4741349" y="1975210"/>
            <a:ext cx="37413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marR="0" lvl="0" indent="0" algn="ctr" rtl="0">
              <a:lnSpc>
                <a:spcPct val="110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2,000 BRANCHES </a:t>
            </a: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COUNTRY WIDE</a:t>
            </a:r>
            <a:endParaRPr sz="5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20 MILLION </a:t>
            </a: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sz="5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UP TO </a:t>
            </a: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4 MILLION </a:t>
            </a: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CARD TRANSACTIONS</a:t>
            </a:r>
            <a:endParaRPr sz="5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UP TO </a:t>
            </a: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5,000 INTERBANK TRANSACTIONS </a:t>
            </a: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PER </a:t>
            </a: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SECOND</a:t>
            </a:r>
            <a:endParaRPr sz="5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150,000 LOAN APPLICATIONS </a:t>
            </a:r>
            <a:r>
              <a:rPr lang="en" sz="11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FILED IN </a:t>
            </a:r>
            <a:r>
              <a:rPr lang="en" sz="11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1 WEEK 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p156"/>
          <p:cNvSpPr txBox="1"/>
          <p:nvPr/>
        </p:nvSpPr>
        <p:spPr>
          <a:xfrm>
            <a:off x="692204" y="2131191"/>
            <a:ext cx="3641400" cy="16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marR="0" lvl="0" indent="0" algn="ctr" rtl="0">
              <a:lnSpc>
                <a:spcPct val="1103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1,700 BRANCHES </a:t>
            </a:r>
            <a:r>
              <a:rPr lang="en" sz="1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COUNTRY WIDE</a:t>
            </a:r>
            <a:endParaRPr sz="6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2.7 MILLION</a:t>
            </a:r>
            <a:r>
              <a:rPr lang="en" sz="1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 HISTORIC RECORD IMPORTED FOR DEBT RECOVERY</a:t>
            </a:r>
            <a:endParaRPr sz="6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10 MILLION </a:t>
            </a:r>
            <a:r>
              <a:rPr lang="en" sz="1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REPAYMENT TRANSACTIONS</a:t>
            </a:r>
            <a:endParaRPr sz="600"/>
          </a:p>
          <a:p>
            <a:pPr marL="0" marR="0" lvl="0" indent="0" algn="ctr" rtl="0">
              <a:lnSpc>
                <a:spcPct val="110384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58,000 LOAN APPLICATIONS </a:t>
            </a:r>
            <a:r>
              <a:rPr lang="en" sz="12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FILED IN </a:t>
            </a:r>
            <a:r>
              <a:rPr lang="en" sz="1200" b="1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rPr>
              <a:t>5 DAYS</a:t>
            </a:r>
            <a:endParaRPr sz="1200" b="1">
              <a:solidFill>
                <a:srgbClr val="4D4D4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p157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5155" y="-55625"/>
            <a:ext cx="9216600" cy="524316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lt1"/>
            </a:outerShdw>
          </a:effectLst>
        </p:spPr>
      </p:pic>
      <p:sp>
        <p:nvSpPr>
          <p:cNvPr id="1934" name="Google Shape;1934;p157"/>
          <p:cNvSpPr txBox="1"/>
          <p:nvPr/>
        </p:nvSpPr>
        <p:spPr>
          <a:xfrm rot="-5400000">
            <a:off x="-693797" y="2277531"/>
            <a:ext cx="1750500" cy="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1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SIBI ECOSYSTEM</a:t>
            </a:r>
            <a:endParaRPr sz="13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5" name="Google Shape;1935;p157"/>
          <p:cNvSpPr/>
          <p:nvPr/>
        </p:nvSpPr>
        <p:spPr>
          <a:xfrm>
            <a:off x="536468" y="903558"/>
            <a:ext cx="283844" cy="593407"/>
          </a:xfrm>
          <a:custGeom>
            <a:avLst/>
            <a:gdLst/>
            <a:ahLst/>
            <a:cxnLst/>
            <a:rect l="l" t="t" r="r" b="b"/>
            <a:pathLst>
              <a:path w="378459" h="791210" extrusionOk="0">
                <a:moveTo>
                  <a:pt x="315277" y="0"/>
                </a:moveTo>
                <a:lnTo>
                  <a:pt x="63055" y="0"/>
                </a:lnTo>
                <a:lnTo>
                  <a:pt x="38511" y="4955"/>
                </a:lnTo>
                <a:lnTo>
                  <a:pt x="18468" y="18468"/>
                </a:lnTo>
                <a:lnTo>
                  <a:pt x="4955" y="38511"/>
                </a:lnTo>
                <a:lnTo>
                  <a:pt x="0" y="63055"/>
                </a:lnTo>
                <a:lnTo>
                  <a:pt x="0" y="728027"/>
                </a:lnTo>
                <a:lnTo>
                  <a:pt x="4955" y="752571"/>
                </a:lnTo>
                <a:lnTo>
                  <a:pt x="18468" y="772614"/>
                </a:lnTo>
                <a:lnTo>
                  <a:pt x="38511" y="786127"/>
                </a:lnTo>
                <a:lnTo>
                  <a:pt x="63055" y="791083"/>
                </a:lnTo>
                <a:lnTo>
                  <a:pt x="315277" y="791083"/>
                </a:lnTo>
                <a:lnTo>
                  <a:pt x="339828" y="786127"/>
                </a:lnTo>
                <a:lnTo>
                  <a:pt x="359875" y="772614"/>
                </a:lnTo>
                <a:lnTo>
                  <a:pt x="373390" y="752571"/>
                </a:lnTo>
                <a:lnTo>
                  <a:pt x="378345" y="728027"/>
                </a:lnTo>
                <a:lnTo>
                  <a:pt x="378345" y="63055"/>
                </a:lnTo>
                <a:lnTo>
                  <a:pt x="373390" y="38511"/>
                </a:lnTo>
                <a:lnTo>
                  <a:pt x="359875" y="18468"/>
                </a:lnTo>
                <a:lnTo>
                  <a:pt x="339828" y="4955"/>
                </a:lnTo>
                <a:lnTo>
                  <a:pt x="315277" y="0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157"/>
          <p:cNvSpPr txBox="1"/>
          <p:nvPr/>
        </p:nvSpPr>
        <p:spPr>
          <a:xfrm rot="-5400000">
            <a:off x="398600" y="1092903"/>
            <a:ext cx="553200" cy="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7" name="Google Shape;1937;p157"/>
          <p:cNvGrpSpPr/>
          <p:nvPr/>
        </p:nvGrpSpPr>
        <p:grpSpPr>
          <a:xfrm>
            <a:off x="536438" y="1700963"/>
            <a:ext cx="309011" cy="593328"/>
            <a:chOff x="714914" y="2267773"/>
            <a:chExt cx="412070" cy="791210"/>
          </a:xfrm>
        </p:grpSpPr>
        <p:pic>
          <p:nvPicPr>
            <p:cNvPr id="1938" name="Google Shape;1938;p157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3254" y="2390838"/>
              <a:ext cx="33730" cy="596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9" name="Google Shape;1939;p157"/>
            <p:cNvSpPr/>
            <p:nvPr/>
          </p:nvSpPr>
          <p:spPr>
            <a:xfrm>
              <a:off x="714914" y="2267773"/>
              <a:ext cx="378459" cy="791210"/>
            </a:xfrm>
            <a:custGeom>
              <a:avLst/>
              <a:gdLst/>
              <a:ahLst/>
              <a:cxnLst/>
              <a:rect l="l" t="t" r="r" b="b"/>
              <a:pathLst>
                <a:path w="378459" h="791210" extrusionOk="0">
                  <a:moveTo>
                    <a:pt x="63055" y="791083"/>
                  </a:moveTo>
                  <a:lnTo>
                    <a:pt x="38511" y="786127"/>
                  </a:lnTo>
                  <a:lnTo>
                    <a:pt x="18468" y="772614"/>
                  </a:lnTo>
                  <a:lnTo>
                    <a:pt x="4955" y="752571"/>
                  </a:lnTo>
                  <a:lnTo>
                    <a:pt x="0" y="728027"/>
                  </a:lnTo>
                  <a:lnTo>
                    <a:pt x="0" y="63055"/>
                  </a:lnTo>
                  <a:lnTo>
                    <a:pt x="4955" y="38511"/>
                  </a:lnTo>
                  <a:lnTo>
                    <a:pt x="18468" y="18468"/>
                  </a:lnTo>
                  <a:lnTo>
                    <a:pt x="38511" y="4955"/>
                  </a:lnTo>
                  <a:lnTo>
                    <a:pt x="63055" y="0"/>
                  </a:lnTo>
                  <a:lnTo>
                    <a:pt x="315277" y="0"/>
                  </a:lnTo>
                  <a:lnTo>
                    <a:pt x="339828" y="4955"/>
                  </a:lnTo>
                  <a:lnTo>
                    <a:pt x="359875" y="18468"/>
                  </a:lnTo>
                  <a:lnTo>
                    <a:pt x="373390" y="38511"/>
                  </a:lnTo>
                  <a:lnTo>
                    <a:pt x="378345" y="63055"/>
                  </a:lnTo>
                  <a:lnTo>
                    <a:pt x="378345" y="728027"/>
                  </a:lnTo>
                  <a:lnTo>
                    <a:pt x="373390" y="752571"/>
                  </a:lnTo>
                  <a:lnTo>
                    <a:pt x="359875" y="772614"/>
                  </a:lnTo>
                  <a:lnTo>
                    <a:pt x="339828" y="786127"/>
                  </a:lnTo>
                  <a:lnTo>
                    <a:pt x="315277" y="791083"/>
                  </a:lnTo>
                  <a:lnTo>
                    <a:pt x="63055" y="791083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0" name="Google Shape;1940;p157"/>
          <p:cNvSpPr txBox="1"/>
          <p:nvPr/>
        </p:nvSpPr>
        <p:spPr>
          <a:xfrm rot="-5400000">
            <a:off x="436225" y="1891802"/>
            <a:ext cx="471600" cy="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1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41" name="Google Shape;1941;p157"/>
          <p:cNvGrpSpPr/>
          <p:nvPr/>
        </p:nvGrpSpPr>
        <p:grpSpPr>
          <a:xfrm>
            <a:off x="536437" y="2535304"/>
            <a:ext cx="300276" cy="593328"/>
            <a:chOff x="714914" y="3331114"/>
            <a:chExt cx="400421" cy="791210"/>
          </a:xfrm>
        </p:grpSpPr>
        <p:pic>
          <p:nvPicPr>
            <p:cNvPr id="1942" name="Google Shape;1942;p157"/>
            <p:cNvPicPr preferRelativeResize="0"/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3254" y="3479965"/>
              <a:ext cx="22081" cy="5474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3" name="Google Shape;1943;p157"/>
            <p:cNvSpPr/>
            <p:nvPr/>
          </p:nvSpPr>
          <p:spPr>
            <a:xfrm>
              <a:off x="714914" y="3331114"/>
              <a:ext cx="378459" cy="791210"/>
            </a:xfrm>
            <a:custGeom>
              <a:avLst/>
              <a:gdLst/>
              <a:ahLst/>
              <a:cxnLst/>
              <a:rect l="l" t="t" r="r" b="b"/>
              <a:pathLst>
                <a:path w="378459" h="791210" extrusionOk="0">
                  <a:moveTo>
                    <a:pt x="63055" y="791082"/>
                  </a:moveTo>
                  <a:lnTo>
                    <a:pt x="38511" y="786127"/>
                  </a:lnTo>
                  <a:lnTo>
                    <a:pt x="18468" y="772614"/>
                  </a:lnTo>
                  <a:lnTo>
                    <a:pt x="4955" y="752571"/>
                  </a:lnTo>
                  <a:lnTo>
                    <a:pt x="0" y="728027"/>
                  </a:lnTo>
                  <a:lnTo>
                    <a:pt x="0" y="63055"/>
                  </a:lnTo>
                  <a:lnTo>
                    <a:pt x="4955" y="38511"/>
                  </a:lnTo>
                  <a:lnTo>
                    <a:pt x="18468" y="18468"/>
                  </a:lnTo>
                  <a:lnTo>
                    <a:pt x="38511" y="4955"/>
                  </a:lnTo>
                  <a:lnTo>
                    <a:pt x="63055" y="0"/>
                  </a:lnTo>
                  <a:lnTo>
                    <a:pt x="315277" y="0"/>
                  </a:lnTo>
                  <a:lnTo>
                    <a:pt x="339828" y="4955"/>
                  </a:lnTo>
                  <a:lnTo>
                    <a:pt x="359875" y="18468"/>
                  </a:lnTo>
                  <a:lnTo>
                    <a:pt x="373390" y="38511"/>
                  </a:lnTo>
                  <a:lnTo>
                    <a:pt x="378345" y="63055"/>
                  </a:lnTo>
                  <a:lnTo>
                    <a:pt x="378345" y="728027"/>
                  </a:lnTo>
                  <a:lnTo>
                    <a:pt x="373390" y="752571"/>
                  </a:lnTo>
                  <a:lnTo>
                    <a:pt x="359875" y="772614"/>
                  </a:lnTo>
                  <a:lnTo>
                    <a:pt x="339828" y="786127"/>
                  </a:lnTo>
                  <a:lnTo>
                    <a:pt x="315277" y="791082"/>
                  </a:lnTo>
                  <a:lnTo>
                    <a:pt x="63055" y="791082"/>
                  </a:lnTo>
                  <a:close/>
                </a:path>
              </a:pathLst>
            </a:cu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4" name="Google Shape;1944;p157"/>
          <p:cNvSpPr txBox="1"/>
          <p:nvPr/>
        </p:nvSpPr>
        <p:spPr>
          <a:xfrm rot="-5400000">
            <a:off x="476254" y="2749341"/>
            <a:ext cx="3960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6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5" name="Google Shape;1945;p157"/>
          <p:cNvSpPr/>
          <p:nvPr/>
        </p:nvSpPr>
        <p:spPr>
          <a:xfrm>
            <a:off x="536476" y="3295730"/>
            <a:ext cx="283844" cy="630990"/>
          </a:xfrm>
          <a:custGeom>
            <a:avLst/>
            <a:gdLst/>
            <a:ahLst/>
            <a:cxnLst/>
            <a:rect l="l" t="t" r="r" b="b"/>
            <a:pathLst>
              <a:path w="378459" h="791210" extrusionOk="0">
                <a:moveTo>
                  <a:pt x="63055" y="791083"/>
                </a:moveTo>
                <a:lnTo>
                  <a:pt x="38511" y="786127"/>
                </a:lnTo>
                <a:lnTo>
                  <a:pt x="18468" y="772614"/>
                </a:lnTo>
                <a:lnTo>
                  <a:pt x="4955" y="752571"/>
                </a:lnTo>
                <a:lnTo>
                  <a:pt x="0" y="728027"/>
                </a:lnTo>
                <a:lnTo>
                  <a:pt x="0" y="63055"/>
                </a:lnTo>
                <a:lnTo>
                  <a:pt x="4955" y="38511"/>
                </a:lnTo>
                <a:lnTo>
                  <a:pt x="18468" y="18468"/>
                </a:lnTo>
                <a:lnTo>
                  <a:pt x="38511" y="4955"/>
                </a:lnTo>
                <a:lnTo>
                  <a:pt x="63055" y="0"/>
                </a:lnTo>
                <a:lnTo>
                  <a:pt x="315277" y="0"/>
                </a:lnTo>
                <a:lnTo>
                  <a:pt x="339828" y="4955"/>
                </a:lnTo>
                <a:lnTo>
                  <a:pt x="359875" y="18468"/>
                </a:lnTo>
                <a:lnTo>
                  <a:pt x="373390" y="38511"/>
                </a:lnTo>
                <a:lnTo>
                  <a:pt x="378345" y="63055"/>
                </a:lnTo>
                <a:lnTo>
                  <a:pt x="378345" y="728027"/>
                </a:lnTo>
                <a:lnTo>
                  <a:pt x="373390" y="752571"/>
                </a:lnTo>
                <a:lnTo>
                  <a:pt x="359875" y="772614"/>
                </a:lnTo>
                <a:lnTo>
                  <a:pt x="339828" y="786127"/>
                </a:lnTo>
                <a:lnTo>
                  <a:pt x="315277" y="791083"/>
                </a:lnTo>
                <a:lnTo>
                  <a:pt x="63055" y="791083"/>
                </a:lnTo>
                <a:close/>
              </a:path>
            </a:pathLst>
          </a:custGeom>
          <a:solidFill>
            <a:srgbClr val="7F7F7F"/>
          </a:solidFill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157"/>
          <p:cNvSpPr txBox="1"/>
          <p:nvPr/>
        </p:nvSpPr>
        <p:spPr>
          <a:xfrm rot="-5400000">
            <a:off x="348888" y="3528495"/>
            <a:ext cx="684600" cy="1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0" rIns="0" bIns="0" anchor="t" anchorCtr="0">
            <a:spAutoFit/>
          </a:bodyPr>
          <a:lstStyle/>
          <a:p>
            <a:pPr marL="50800" marR="0" lvl="0" indent="-38100" algn="l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7" name="Google Shape;1947;p157"/>
          <p:cNvSpPr/>
          <p:nvPr/>
        </p:nvSpPr>
        <p:spPr>
          <a:xfrm>
            <a:off x="544679" y="4150539"/>
            <a:ext cx="283844" cy="670550"/>
          </a:xfrm>
          <a:custGeom>
            <a:avLst/>
            <a:gdLst/>
            <a:ahLst/>
            <a:cxnLst/>
            <a:rect l="l" t="t" r="r" b="b"/>
            <a:pathLst>
              <a:path w="378459" h="791210" extrusionOk="0">
                <a:moveTo>
                  <a:pt x="315277" y="0"/>
                </a:moveTo>
                <a:lnTo>
                  <a:pt x="63055" y="0"/>
                </a:lnTo>
                <a:lnTo>
                  <a:pt x="38511" y="4955"/>
                </a:lnTo>
                <a:lnTo>
                  <a:pt x="18468" y="18468"/>
                </a:lnTo>
                <a:lnTo>
                  <a:pt x="4955" y="38511"/>
                </a:lnTo>
                <a:lnTo>
                  <a:pt x="0" y="63055"/>
                </a:lnTo>
                <a:lnTo>
                  <a:pt x="0" y="728027"/>
                </a:lnTo>
                <a:lnTo>
                  <a:pt x="4955" y="752571"/>
                </a:lnTo>
                <a:lnTo>
                  <a:pt x="18468" y="772614"/>
                </a:lnTo>
                <a:lnTo>
                  <a:pt x="38511" y="786127"/>
                </a:lnTo>
                <a:lnTo>
                  <a:pt x="63055" y="791083"/>
                </a:lnTo>
                <a:lnTo>
                  <a:pt x="315277" y="791083"/>
                </a:lnTo>
                <a:lnTo>
                  <a:pt x="339828" y="786127"/>
                </a:lnTo>
                <a:lnTo>
                  <a:pt x="359875" y="772614"/>
                </a:lnTo>
                <a:lnTo>
                  <a:pt x="373390" y="752571"/>
                </a:lnTo>
                <a:lnTo>
                  <a:pt x="378345" y="728027"/>
                </a:lnTo>
                <a:lnTo>
                  <a:pt x="378345" y="63055"/>
                </a:lnTo>
                <a:lnTo>
                  <a:pt x="373390" y="38511"/>
                </a:lnTo>
                <a:lnTo>
                  <a:pt x="359875" y="18468"/>
                </a:lnTo>
                <a:lnTo>
                  <a:pt x="339828" y="4955"/>
                </a:lnTo>
                <a:lnTo>
                  <a:pt x="31527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157"/>
          <p:cNvSpPr txBox="1"/>
          <p:nvPr/>
        </p:nvSpPr>
        <p:spPr>
          <a:xfrm rot="-5400000">
            <a:off x="314511" y="4366143"/>
            <a:ext cx="7221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50" rIns="0" bIns="0" anchor="t" anchorCtr="0">
            <a:spAutoFit/>
          </a:bodyPr>
          <a:lstStyle/>
          <a:p>
            <a:pPr marL="1270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LEGACY CHANNELS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7"/>
          <p:cNvSpPr txBox="1"/>
          <p:nvPr/>
        </p:nvSpPr>
        <p:spPr>
          <a:xfrm>
            <a:off x="1193507" y="736892"/>
            <a:ext cx="11592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STRATEGIC PLANNING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0" name="Google Shape;1950;p157"/>
          <p:cNvSpPr/>
          <p:nvPr/>
        </p:nvSpPr>
        <p:spPr>
          <a:xfrm>
            <a:off x="1501687" y="2317211"/>
            <a:ext cx="991900" cy="128060"/>
          </a:xfrm>
          <a:custGeom>
            <a:avLst/>
            <a:gdLst/>
            <a:ahLst/>
            <a:cxnLst/>
            <a:rect l="l" t="t" r="r" b="b"/>
            <a:pathLst>
              <a:path w="916305" h="170179" extrusionOk="0">
                <a:moveTo>
                  <a:pt x="915733" y="0"/>
                </a:moveTo>
                <a:lnTo>
                  <a:pt x="0" y="0"/>
                </a:lnTo>
                <a:lnTo>
                  <a:pt x="0" y="169875"/>
                </a:lnTo>
                <a:lnTo>
                  <a:pt x="915733" y="169875"/>
                </a:lnTo>
                <a:lnTo>
                  <a:pt x="915733" y="0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157"/>
          <p:cNvSpPr txBox="1"/>
          <p:nvPr/>
        </p:nvSpPr>
        <p:spPr>
          <a:xfrm>
            <a:off x="1478292" y="2089633"/>
            <a:ext cx="10368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MANAGEMENT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57"/>
          <p:cNvSpPr txBox="1"/>
          <p:nvPr/>
        </p:nvSpPr>
        <p:spPr>
          <a:xfrm>
            <a:off x="1600351" y="2358865"/>
            <a:ext cx="853200" cy="1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baseline="30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(BACKOFFICE)</a:t>
            </a:r>
            <a:endParaRPr sz="1200" b="1" baseline="30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3" name="Google Shape;1953;p157"/>
          <p:cNvSpPr txBox="1"/>
          <p:nvPr/>
        </p:nvSpPr>
        <p:spPr>
          <a:xfrm>
            <a:off x="882920" y="1649053"/>
            <a:ext cx="7956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ROLES AND PRIVILEGES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PRODUCTS 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LOANS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OFFICES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4" name="Google Shape;1954;p157"/>
          <p:cNvSpPr txBox="1"/>
          <p:nvPr/>
        </p:nvSpPr>
        <p:spPr>
          <a:xfrm>
            <a:off x="8359784" y="2729647"/>
            <a:ext cx="5820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25" rIns="0" bIns="0" anchor="t" anchorCtr="0">
            <a:spAutoFit/>
          </a:bodyPr>
          <a:lstStyle/>
          <a:p>
            <a:pPr marL="38100" marR="0" lvl="0" indent="-25400" algn="l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LAYER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157"/>
          <p:cNvSpPr txBox="1"/>
          <p:nvPr/>
        </p:nvSpPr>
        <p:spPr>
          <a:xfrm>
            <a:off x="8359784" y="4166572"/>
            <a:ext cx="6591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25" rIns="0" bIns="0" anchor="t" anchorCtr="0">
            <a:spAutoFit/>
          </a:bodyPr>
          <a:lstStyle/>
          <a:p>
            <a:pPr marL="38100" marR="0" lvl="0" indent="-25400" algn="l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LAYER</a:t>
            </a:r>
            <a:endParaRPr sz="6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6" name="Google Shape;1956;p157"/>
          <p:cNvSpPr/>
          <p:nvPr/>
        </p:nvSpPr>
        <p:spPr>
          <a:xfrm>
            <a:off x="5696350" y="2306277"/>
            <a:ext cx="1124144" cy="123805"/>
          </a:xfrm>
          <a:custGeom>
            <a:avLst/>
            <a:gdLst/>
            <a:ahLst/>
            <a:cxnLst/>
            <a:rect l="l" t="t" r="r" b="b"/>
            <a:pathLst>
              <a:path w="1068070" h="170179" extrusionOk="0">
                <a:moveTo>
                  <a:pt x="1067777" y="0"/>
                </a:moveTo>
                <a:lnTo>
                  <a:pt x="0" y="0"/>
                </a:lnTo>
                <a:lnTo>
                  <a:pt x="0" y="169875"/>
                </a:lnTo>
                <a:lnTo>
                  <a:pt x="1067777" y="169875"/>
                </a:lnTo>
                <a:lnTo>
                  <a:pt x="1067777" y="0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157"/>
          <p:cNvSpPr txBox="1"/>
          <p:nvPr/>
        </p:nvSpPr>
        <p:spPr>
          <a:xfrm>
            <a:off x="5809328" y="2154040"/>
            <a:ext cx="7020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 MOBILE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8" name="Google Shape;1958;p157"/>
          <p:cNvSpPr txBox="1"/>
          <p:nvPr/>
        </p:nvSpPr>
        <p:spPr>
          <a:xfrm>
            <a:off x="5717322" y="2307469"/>
            <a:ext cx="11046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(FIELD OFFICER APP)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157"/>
          <p:cNvSpPr txBox="1"/>
          <p:nvPr/>
        </p:nvSpPr>
        <p:spPr>
          <a:xfrm>
            <a:off x="4906034" y="1662631"/>
            <a:ext cx="12690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 APPLICATIONS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ENROLLMENT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DIGITAL SIGNATURE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88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DOCUMENTS OPENING ACCOUNTS UPLOAD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0" name="Google Shape;1960;p157"/>
          <p:cNvSpPr txBox="1"/>
          <p:nvPr/>
        </p:nvSpPr>
        <p:spPr>
          <a:xfrm>
            <a:off x="4366187" y="2111751"/>
            <a:ext cx="6231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WEBSITE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61" name="Google Shape;1961;p157"/>
          <p:cNvGrpSpPr/>
          <p:nvPr/>
        </p:nvGrpSpPr>
        <p:grpSpPr>
          <a:xfrm>
            <a:off x="4893043" y="1024556"/>
            <a:ext cx="3428543" cy="731408"/>
            <a:chOff x="6524498" y="1365776"/>
            <a:chExt cx="4572000" cy="975341"/>
          </a:xfrm>
        </p:grpSpPr>
        <p:pic>
          <p:nvPicPr>
            <p:cNvPr id="1962" name="Google Shape;1962;p157"/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9549" y="1365776"/>
              <a:ext cx="564948" cy="5969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3" name="Google Shape;1963;p157"/>
            <p:cNvSpPr/>
            <p:nvPr/>
          </p:nvSpPr>
          <p:spPr>
            <a:xfrm>
              <a:off x="6524498" y="1568957"/>
              <a:ext cx="4572000" cy="772160"/>
            </a:xfrm>
            <a:custGeom>
              <a:avLst/>
              <a:gdLst/>
              <a:ahLst/>
              <a:cxnLst/>
              <a:rect l="l" t="t" r="r" b="b"/>
              <a:pathLst>
                <a:path w="4572000" h="772160" extrusionOk="0">
                  <a:moveTo>
                    <a:pt x="84937" y="31851"/>
                  </a:moveTo>
                  <a:lnTo>
                    <a:pt x="51562" y="31851"/>
                  </a:lnTo>
                  <a:lnTo>
                    <a:pt x="72796" y="0"/>
                  </a:lnTo>
                  <a:lnTo>
                    <a:pt x="0" y="36398"/>
                  </a:lnTo>
                  <a:lnTo>
                    <a:pt x="72796" y="72796"/>
                  </a:lnTo>
                  <a:lnTo>
                    <a:pt x="51574" y="40957"/>
                  </a:lnTo>
                  <a:lnTo>
                    <a:pt x="84937" y="40957"/>
                  </a:lnTo>
                  <a:lnTo>
                    <a:pt x="84937" y="31851"/>
                  </a:lnTo>
                  <a:close/>
                </a:path>
                <a:path w="4572000" h="772160" extrusionOk="0">
                  <a:moveTo>
                    <a:pt x="148640" y="31851"/>
                  </a:moveTo>
                  <a:lnTo>
                    <a:pt x="112242" y="31851"/>
                  </a:lnTo>
                  <a:lnTo>
                    <a:pt x="112242" y="40957"/>
                  </a:lnTo>
                  <a:lnTo>
                    <a:pt x="148640" y="40957"/>
                  </a:lnTo>
                  <a:lnTo>
                    <a:pt x="148640" y="31851"/>
                  </a:lnTo>
                  <a:close/>
                </a:path>
                <a:path w="4572000" h="772160" extrusionOk="0">
                  <a:moveTo>
                    <a:pt x="212344" y="31851"/>
                  </a:moveTo>
                  <a:lnTo>
                    <a:pt x="175945" y="31851"/>
                  </a:lnTo>
                  <a:lnTo>
                    <a:pt x="175945" y="40957"/>
                  </a:lnTo>
                  <a:lnTo>
                    <a:pt x="212344" y="40957"/>
                  </a:lnTo>
                  <a:lnTo>
                    <a:pt x="212344" y="31851"/>
                  </a:lnTo>
                  <a:close/>
                </a:path>
                <a:path w="4572000" h="772160" extrusionOk="0">
                  <a:moveTo>
                    <a:pt x="276047" y="31851"/>
                  </a:moveTo>
                  <a:lnTo>
                    <a:pt x="239649" y="31851"/>
                  </a:lnTo>
                  <a:lnTo>
                    <a:pt x="239649" y="40957"/>
                  </a:lnTo>
                  <a:lnTo>
                    <a:pt x="276047" y="40957"/>
                  </a:lnTo>
                  <a:lnTo>
                    <a:pt x="276047" y="31851"/>
                  </a:lnTo>
                  <a:close/>
                </a:path>
                <a:path w="4572000" h="772160" extrusionOk="0">
                  <a:moveTo>
                    <a:pt x="339750" y="31851"/>
                  </a:moveTo>
                  <a:lnTo>
                    <a:pt x="303352" y="31851"/>
                  </a:lnTo>
                  <a:lnTo>
                    <a:pt x="303352" y="40957"/>
                  </a:lnTo>
                  <a:lnTo>
                    <a:pt x="339750" y="40957"/>
                  </a:lnTo>
                  <a:lnTo>
                    <a:pt x="339750" y="31851"/>
                  </a:lnTo>
                  <a:close/>
                </a:path>
                <a:path w="4572000" h="772160" extrusionOk="0">
                  <a:moveTo>
                    <a:pt x="403453" y="31851"/>
                  </a:moveTo>
                  <a:lnTo>
                    <a:pt x="367055" y="31851"/>
                  </a:lnTo>
                  <a:lnTo>
                    <a:pt x="367055" y="40957"/>
                  </a:lnTo>
                  <a:lnTo>
                    <a:pt x="403453" y="40957"/>
                  </a:lnTo>
                  <a:lnTo>
                    <a:pt x="403453" y="31851"/>
                  </a:lnTo>
                  <a:close/>
                </a:path>
                <a:path w="4572000" h="772160" extrusionOk="0">
                  <a:moveTo>
                    <a:pt x="467144" y="31851"/>
                  </a:moveTo>
                  <a:lnTo>
                    <a:pt x="430745" y="31851"/>
                  </a:lnTo>
                  <a:lnTo>
                    <a:pt x="430745" y="40957"/>
                  </a:lnTo>
                  <a:lnTo>
                    <a:pt x="467144" y="40957"/>
                  </a:lnTo>
                  <a:lnTo>
                    <a:pt x="467144" y="31851"/>
                  </a:lnTo>
                  <a:close/>
                </a:path>
                <a:path w="4572000" h="772160" extrusionOk="0">
                  <a:moveTo>
                    <a:pt x="530847" y="31851"/>
                  </a:moveTo>
                  <a:lnTo>
                    <a:pt x="494449" y="31851"/>
                  </a:lnTo>
                  <a:lnTo>
                    <a:pt x="494449" y="40957"/>
                  </a:lnTo>
                  <a:lnTo>
                    <a:pt x="530847" y="40957"/>
                  </a:lnTo>
                  <a:lnTo>
                    <a:pt x="530847" y="31851"/>
                  </a:lnTo>
                  <a:close/>
                </a:path>
                <a:path w="4572000" h="772160" extrusionOk="0">
                  <a:moveTo>
                    <a:pt x="594550" y="31851"/>
                  </a:moveTo>
                  <a:lnTo>
                    <a:pt x="558152" y="31851"/>
                  </a:lnTo>
                  <a:lnTo>
                    <a:pt x="558152" y="40957"/>
                  </a:lnTo>
                  <a:lnTo>
                    <a:pt x="594550" y="40957"/>
                  </a:lnTo>
                  <a:lnTo>
                    <a:pt x="594550" y="31851"/>
                  </a:lnTo>
                  <a:close/>
                </a:path>
                <a:path w="4572000" h="772160" extrusionOk="0">
                  <a:moveTo>
                    <a:pt x="658253" y="31851"/>
                  </a:moveTo>
                  <a:lnTo>
                    <a:pt x="621855" y="31851"/>
                  </a:lnTo>
                  <a:lnTo>
                    <a:pt x="621855" y="40957"/>
                  </a:lnTo>
                  <a:lnTo>
                    <a:pt x="658253" y="40957"/>
                  </a:lnTo>
                  <a:lnTo>
                    <a:pt x="658253" y="31851"/>
                  </a:lnTo>
                  <a:close/>
                </a:path>
                <a:path w="4572000" h="772160" extrusionOk="0">
                  <a:moveTo>
                    <a:pt x="721956" y="31851"/>
                  </a:moveTo>
                  <a:lnTo>
                    <a:pt x="685558" y="31851"/>
                  </a:lnTo>
                  <a:lnTo>
                    <a:pt x="685558" y="40957"/>
                  </a:lnTo>
                  <a:lnTo>
                    <a:pt x="721956" y="40957"/>
                  </a:lnTo>
                  <a:lnTo>
                    <a:pt x="721956" y="31851"/>
                  </a:lnTo>
                  <a:close/>
                </a:path>
                <a:path w="4572000" h="772160" extrusionOk="0">
                  <a:moveTo>
                    <a:pt x="785660" y="31851"/>
                  </a:moveTo>
                  <a:lnTo>
                    <a:pt x="749261" y="31851"/>
                  </a:lnTo>
                  <a:lnTo>
                    <a:pt x="749261" y="40957"/>
                  </a:lnTo>
                  <a:lnTo>
                    <a:pt x="785660" y="40957"/>
                  </a:lnTo>
                  <a:lnTo>
                    <a:pt x="785660" y="31851"/>
                  </a:lnTo>
                  <a:close/>
                </a:path>
                <a:path w="4572000" h="772160" extrusionOk="0">
                  <a:moveTo>
                    <a:pt x="849363" y="31851"/>
                  </a:moveTo>
                  <a:lnTo>
                    <a:pt x="812965" y="31851"/>
                  </a:lnTo>
                  <a:lnTo>
                    <a:pt x="812965" y="40957"/>
                  </a:lnTo>
                  <a:lnTo>
                    <a:pt x="849363" y="40957"/>
                  </a:lnTo>
                  <a:lnTo>
                    <a:pt x="849363" y="31851"/>
                  </a:lnTo>
                  <a:close/>
                </a:path>
                <a:path w="4572000" h="772160" extrusionOk="0">
                  <a:moveTo>
                    <a:pt x="913066" y="31851"/>
                  </a:moveTo>
                  <a:lnTo>
                    <a:pt x="876668" y="31851"/>
                  </a:lnTo>
                  <a:lnTo>
                    <a:pt x="876668" y="40957"/>
                  </a:lnTo>
                  <a:lnTo>
                    <a:pt x="913066" y="40957"/>
                  </a:lnTo>
                  <a:lnTo>
                    <a:pt x="913066" y="31851"/>
                  </a:lnTo>
                  <a:close/>
                </a:path>
                <a:path w="4572000" h="772160" extrusionOk="0">
                  <a:moveTo>
                    <a:pt x="976769" y="31851"/>
                  </a:moveTo>
                  <a:lnTo>
                    <a:pt x="940371" y="31851"/>
                  </a:lnTo>
                  <a:lnTo>
                    <a:pt x="940371" y="40957"/>
                  </a:lnTo>
                  <a:lnTo>
                    <a:pt x="976769" y="40957"/>
                  </a:lnTo>
                  <a:lnTo>
                    <a:pt x="976769" y="31851"/>
                  </a:lnTo>
                  <a:close/>
                </a:path>
                <a:path w="4572000" h="772160" extrusionOk="0">
                  <a:moveTo>
                    <a:pt x="1040472" y="31851"/>
                  </a:moveTo>
                  <a:lnTo>
                    <a:pt x="1004074" y="31851"/>
                  </a:lnTo>
                  <a:lnTo>
                    <a:pt x="1004074" y="40957"/>
                  </a:lnTo>
                  <a:lnTo>
                    <a:pt x="1040472" y="40957"/>
                  </a:lnTo>
                  <a:lnTo>
                    <a:pt x="1040472" y="31851"/>
                  </a:lnTo>
                  <a:close/>
                </a:path>
                <a:path w="4572000" h="772160" extrusionOk="0">
                  <a:moveTo>
                    <a:pt x="1104176" y="31851"/>
                  </a:moveTo>
                  <a:lnTo>
                    <a:pt x="1067777" y="31851"/>
                  </a:lnTo>
                  <a:lnTo>
                    <a:pt x="1067777" y="40957"/>
                  </a:lnTo>
                  <a:lnTo>
                    <a:pt x="1104176" y="40957"/>
                  </a:lnTo>
                  <a:lnTo>
                    <a:pt x="1104176" y="31851"/>
                  </a:lnTo>
                  <a:close/>
                </a:path>
                <a:path w="4572000" h="772160" extrusionOk="0">
                  <a:moveTo>
                    <a:pt x="1167879" y="31851"/>
                  </a:moveTo>
                  <a:lnTo>
                    <a:pt x="1131481" y="31851"/>
                  </a:lnTo>
                  <a:lnTo>
                    <a:pt x="1131481" y="40957"/>
                  </a:lnTo>
                  <a:lnTo>
                    <a:pt x="1167879" y="40957"/>
                  </a:lnTo>
                  <a:lnTo>
                    <a:pt x="1167879" y="31851"/>
                  </a:lnTo>
                  <a:close/>
                </a:path>
                <a:path w="4572000" h="772160" extrusionOk="0">
                  <a:moveTo>
                    <a:pt x="1231582" y="31851"/>
                  </a:moveTo>
                  <a:lnTo>
                    <a:pt x="1195184" y="31851"/>
                  </a:lnTo>
                  <a:lnTo>
                    <a:pt x="1195184" y="40957"/>
                  </a:lnTo>
                  <a:lnTo>
                    <a:pt x="1231582" y="40957"/>
                  </a:lnTo>
                  <a:lnTo>
                    <a:pt x="1231582" y="31851"/>
                  </a:lnTo>
                  <a:close/>
                </a:path>
                <a:path w="4572000" h="772160" extrusionOk="0">
                  <a:moveTo>
                    <a:pt x="1295285" y="31851"/>
                  </a:moveTo>
                  <a:lnTo>
                    <a:pt x="1258887" y="31851"/>
                  </a:lnTo>
                  <a:lnTo>
                    <a:pt x="1258887" y="40957"/>
                  </a:lnTo>
                  <a:lnTo>
                    <a:pt x="1295285" y="40957"/>
                  </a:lnTo>
                  <a:lnTo>
                    <a:pt x="1295285" y="31851"/>
                  </a:lnTo>
                  <a:close/>
                </a:path>
                <a:path w="4572000" h="772160" extrusionOk="0">
                  <a:moveTo>
                    <a:pt x="1358976" y="31851"/>
                  </a:moveTo>
                  <a:lnTo>
                    <a:pt x="1322578" y="31851"/>
                  </a:lnTo>
                  <a:lnTo>
                    <a:pt x="1322578" y="40957"/>
                  </a:lnTo>
                  <a:lnTo>
                    <a:pt x="1358976" y="40957"/>
                  </a:lnTo>
                  <a:lnTo>
                    <a:pt x="1358976" y="31851"/>
                  </a:lnTo>
                  <a:close/>
                </a:path>
                <a:path w="4572000" h="772160" extrusionOk="0">
                  <a:moveTo>
                    <a:pt x="1422679" y="31851"/>
                  </a:moveTo>
                  <a:lnTo>
                    <a:pt x="1386281" y="31851"/>
                  </a:lnTo>
                  <a:lnTo>
                    <a:pt x="1386281" y="40957"/>
                  </a:lnTo>
                  <a:lnTo>
                    <a:pt x="1422679" y="40957"/>
                  </a:lnTo>
                  <a:lnTo>
                    <a:pt x="1422679" y="31851"/>
                  </a:lnTo>
                  <a:close/>
                </a:path>
                <a:path w="4572000" h="772160" extrusionOk="0">
                  <a:moveTo>
                    <a:pt x="1517954" y="36398"/>
                  </a:moveTo>
                  <a:lnTo>
                    <a:pt x="1508848" y="31851"/>
                  </a:lnTo>
                  <a:lnTo>
                    <a:pt x="1445145" y="0"/>
                  </a:lnTo>
                  <a:lnTo>
                    <a:pt x="1466380" y="31851"/>
                  </a:lnTo>
                  <a:lnTo>
                    <a:pt x="1449984" y="31851"/>
                  </a:lnTo>
                  <a:lnTo>
                    <a:pt x="1449984" y="40957"/>
                  </a:lnTo>
                  <a:lnTo>
                    <a:pt x="1466367" y="40957"/>
                  </a:lnTo>
                  <a:lnTo>
                    <a:pt x="1445145" y="72809"/>
                  </a:lnTo>
                  <a:lnTo>
                    <a:pt x="1508836" y="40957"/>
                  </a:lnTo>
                  <a:lnTo>
                    <a:pt x="1517954" y="36398"/>
                  </a:lnTo>
                  <a:close/>
                </a:path>
                <a:path w="4572000" h="772160" extrusionOk="0">
                  <a:moveTo>
                    <a:pt x="2136952" y="31851"/>
                  </a:moveTo>
                  <a:lnTo>
                    <a:pt x="2103577" y="31851"/>
                  </a:lnTo>
                  <a:lnTo>
                    <a:pt x="2124824" y="0"/>
                  </a:lnTo>
                  <a:lnTo>
                    <a:pt x="2052027" y="36398"/>
                  </a:lnTo>
                  <a:lnTo>
                    <a:pt x="2124824" y="72796"/>
                  </a:lnTo>
                  <a:lnTo>
                    <a:pt x="2103589" y="40957"/>
                  </a:lnTo>
                  <a:lnTo>
                    <a:pt x="2136952" y="40957"/>
                  </a:lnTo>
                  <a:lnTo>
                    <a:pt x="2136952" y="31851"/>
                  </a:lnTo>
                  <a:close/>
                </a:path>
                <a:path w="4572000" h="772160" extrusionOk="0">
                  <a:moveTo>
                    <a:pt x="2200656" y="31851"/>
                  </a:moveTo>
                  <a:lnTo>
                    <a:pt x="2164257" y="31851"/>
                  </a:lnTo>
                  <a:lnTo>
                    <a:pt x="2164257" y="40957"/>
                  </a:lnTo>
                  <a:lnTo>
                    <a:pt x="2200656" y="40957"/>
                  </a:lnTo>
                  <a:lnTo>
                    <a:pt x="2200656" y="31851"/>
                  </a:lnTo>
                  <a:close/>
                </a:path>
                <a:path w="4572000" h="772160" extrusionOk="0">
                  <a:moveTo>
                    <a:pt x="2264359" y="31851"/>
                  </a:moveTo>
                  <a:lnTo>
                    <a:pt x="2227961" y="31851"/>
                  </a:lnTo>
                  <a:lnTo>
                    <a:pt x="2227961" y="40957"/>
                  </a:lnTo>
                  <a:lnTo>
                    <a:pt x="2264359" y="40957"/>
                  </a:lnTo>
                  <a:lnTo>
                    <a:pt x="2264359" y="31851"/>
                  </a:lnTo>
                  <a:close/>
                </a:path>
                <a:path w="4572000" h="772160" extrusionOk="0">
                  <a:moveTo>
                    <a:pt x="2328062" y="31851"/>
                  </a:moveTo>
                  <a:lnTo>
                    <a:pt x="2291664" y="31851"/>
                  </a:lnTo>
                  <a:lnTo>
                    <a:pt x="2291664" y="40957"/>
                  </a:lnTo>
                  <a:lnTo>
                    <a:pt x="2328062" y="40957"/>
                  </a:lnTo>
                  <a:lnTo>
                    <a:pt x="2328062" y="31851"/>
                  </a:lnTo>
                  <a:close/>
                </a:path>
                <a:path w="4572000" h="772160" extrusionOk="0">
                  <a:moveTo>
                    <a:pt x="2391765" y="31851"/>
                  </a:moveTo>
                  <a:lnTo>
                    <a:pt x="2355367" y="31851"/>
                  </a:lnTo>
                  <a:lnTo>
                    <a:pt x="2355367" y="40957"/>
                  </a:lnTo>
                  <a:lnTo>
                    <a:pt x="2391765" y="40957"/>
                  </a:lnTo>
                  <a:lnTo>
                    <a:pt x="2391765" y="31851"/>
                  </a:lnTo>
                  <a:close/>
                </a:path>
                <a:path w="4572000" h="772160" extrusionOk="0">
                  <a:moveTo>
                    <a:pt x="2455468" y="31851"/>
                  </a:moveTo>
                  <a:lnTo>
                    <a:pt x="2419070" y="31851"/>
                  </a:lnTo>
                  <a:lnTo>
                    <a:pt x="2419070" y="40957"/>
                  </a:lnTo>
                  <a:lnTo>
                    <a:pt x="2455468" y="40957"/>
                  </a:lnTo>
                  <a:lnTo>
                    <a:pt x="2455468" y="31851"/>
                  </a:lnTo>
                  <a:close/>
                </a:path>
                <a:path w="4572000" h="772160" extrusionOk="0">
                  <a:moveTo>
                    <a:pt x="2519172" y="31851"/>
                  </a:moveTo>
                  <a:lnTo>
                    <a:pt x="2482773" y="31851"/>
                  </a:lnTo>
                  <a:lnTo>
                    <a:pt x="2482773" y="40957"/>
                  </a:lnTo>
                  <a:lnTo>
                    <a:pt x="2519172" y="40957"/>
                  </a:lnTo>
                  <a:lnTo>
                    <a:pt x="2519172" y="31851"/>
                  </a:lnTo>
                  <a:close/>
                </a:path>
                <a:path w="4572000" h="772160" extrusionOk="0">
                  <a:moveTo>
                    <a:pt x="2582875" y="31851"/>
                  </a:moveTo>
                  <a:lnTo>
                    <a:pt x="2546477" y="31851"/>
                  </a:lnTo>
                  <a:lnTo>
                    <a:pt x="2546477" y="40957"/>
                  </a:lnTo>
                  <a:lnTo>
                    <a:pt x="2582875" y="40957"/>
                  </a:lnTo>
                  <a:lnTo>
                    <a:pt x="2582875" y="31851"/>
                  </a:lnTo>
                  <a:close/>
                </a:path>
                <a:path w="4572000" h="772160" extrusionOk="0">
                  <a:moveTo>
                    <a:pt x="2646578" y="31851"/>
                  </a:moveTo>
                  <a:lnTo>
                    <a:pt x="2610180" y="31851"/>
                  </a:lnTo>
                  <a:lnTo>
                    <a:pt x="2610180" y="40957"/>
                  </a:lnTo>
                  <a:lnTo>
                    <a:pt x="2646578" y="40957"/>
                  </a:lnTo>
                  <a:lnTo>
                    <a:pt x="2646578" y="31851"/>
                  </a:lnTo>
                  <a:close/>
                </a:path>
                <a:path w="4572000" h="772160" extrusionOk="0">
                  <a:moveTo>
                    <a:pt x="2710281" y="31851"/>
                  </a:moveTo>
                  <a:lnTo>
                    <a:pt x="2673883" y="31851"/>
                  </a:lnTo>
                  <a:lnTo>
                    <a:pt x="2673883" y="40957"/>
                  </a:lnTo>
                  <a:lnTo>
                    <a:pt x="2710281" y="40957"/>
                  </a:lnTo>
                  <a:lnTo>
                    <a:pt x="2710281" y="31851"/>
                  </a:lnTo>
                  <a:close/>
                </a:path>
                <a:path w="4572000" h="772160" extrusionOk="0">
                  <a:moveTo>
                    <a:pt x="2773984" y="31851"/>
                  </a:moveTo>
                  <a:lnTo>
                    <a:pt x="2737586" y="31851"/>
                  </a:lnTo>
                  <a:lnTo>
                    <a:pt x="2737586" y="40957"/>
                  </a:lnTo>
                  <a:lnTo>
                    <a:pt x="2773984" y="40957"/>
                  </a:lnTo>
                  <a:lnTo>
                    <a:pt x="2773984" y="31851"/>
                  </a:lnTo>
                  <a:close/>
                </a:path>
                <a:path w="4572000" h="772160" extrusionOk="0">
                  <a:moveTo>
                    <a:pt x="2837675" y="31851"/>
                  </a:moveTo>
                  <a:lnTo>
                    <a:pt x="2801277" y="31851"/>
                  </a:lnTo>
                  <a:lnTo>
                    <a:pt x="2801277" y="40957"/>
                  </a:lnTo>
                  <a:lnTo>
                    <a:pt x="2837675" y="40957"/>
                  </a:lnTo>
                  <a:lnTo>
                    <a:pt x="2837675" y="31851"/>
                  </a:lnTo>
                  <a:close/>
                </a:path>
                <a:path w="4572000" h="772160" extrusionOk="0">
                  <a:moveTo>
                    <a:pt x="2901365" y="31851"/>
                  </a:moveTo>
                  <a:lnTo>
                    <a:pt x="2864980" y="31851"/>
                  </a:lnTo>
                  <a:lnTo>
                    <a:pt x="2864980" y="40957"/>
                  </a:lnTo>
                  <a:lnTo>
                    <a:pt x="2901365" y="40957"/>
                  </a:lnTo>
                  <a:lnTo>
                    <a:pt x="2901365" y="31851"/>
                  </a:lnTo>
                  <a:close/>
                </a:path>
                <a:path w="4572000" h="772160" extrusionOk="0">
                  <a:moveTo>
                    <a:pt x="2965094" y="31851"/>
                  </a:moveTo>
                  <a:lnTo>
                    <a:pt x="2928683" y="31851"/>
                  </a:lnTo>
                  <a:lnTo>
                    <a:pt x="2928683" y="40957"/>
                  </a:lnTo>
                  <a:lnTo>
                    <a:pt x="2965094" y="40957"/>
                  </a:lnTo>
                  <a:lnTo>
                    <a:pt x="2965094" y="31851"/>
                  </a:lnTo>
                  <a:close/>
                </a:path>
                <a:path w="4572000" h="772160" extrusionOk="0">
                  <a:moveTo>
                    <a:pt x="3028785" y="31851"/>
                  </a:moveTo>
                  <a:lnTo>
                    <a:pt x="2992386" y="31851"/>
                  </a:lnTo>
                  <a:lnTo>
                    <a:pt x="2992386" y="40957"/>
                  </a:lnTo>
                  <a:lnTo>
                    <a:pt x="3028785" y="40957"/>
                  </a:lnTo>
                  <a:lnTo>
                    <a:pt x="3028785" y="31851"/>
                  </a:lnTo>
                  <a:close/>
                </a:path>
                <a:path w="4572000" h="772160" extrusionOk="0">
                  <a:moveTo>
                    <a:pt x="3092475" y="31851"/>
                  </a:moveTo>
                  <a:lnTo>
                    <a:pt x="3056090" y="31851"/>
                  </a:lnTo>
                  <a:lnTo>
                    <a:pt x="3056090" y="40957"/>
                  </a:lnTo>
                  <a:lnTo>
                    <a:pt x="3092475" y="40957"/>
                  </a:lnTo>
                  <a:lnTo>
                    <a:pt x="3092475" y="31851"/>
                  </a:lnTo>
                  <a:close/>
                </a:path>
                <a:path w="4572000" h="772160" extrusionOk="0">
                  <a:moveTo>
                    <a:pt x="3156191" y="31851"/>
                  </a:moveTo>
                  <a:lnTo>
                    <a:pt x="3119793" y="31851"/>
                  </a:lnTo>
                  <a:lnTo>
                    <a:pt x="3119793" y="40957"/>
                  </a:lnTo>
                  <a:lnTo>
                    <a:pt x="3156191" y="40957"/>
                  </a:lnTo>
                  <a:lnTo>
                    <a:pt x="3156191" y="31851"/>
                  </a:lnTo>
                  <a:close/>
                </a:path>
                <a:path w="4572000" h="772160" extrusionOk="0">
                  <a:moveTo>
                    <a:pt x="3219894" y="31851"/>
                  </a:moveTo>
                  <a:lnTo>
                    <a:pt x="3183496" y="31851"/>
                  </a:lnTo>
                  <a:lnTo>
                    <a:pt x="3183496" y="40957"/>
                  </a:lnTo>
                  <a:lnTo>
                    <a:pt x="3219894" y="40957"/>
                  </a:lnTo>
                  <a:lnTo>
                    <a:pt x="3219894" y="31851"/>
                  </a:lnTo>
                  <a:close/>
                </a:path>
                <a:path w="4572000" h="772160" extrusionOk="0">
                  <a:moveTo>
                    <a:pt x="3283585" y="31851"/>
                  </a:moveTo>
                  <a:lnTo>
                    <a:pt x="3247199" y="31851"/>
                  </a:lnTo>
                  <a:lnTo>
                    <a:pt x="3247199" y="40957"/>
                  </a:lnTo>
                  <a:lnTo>
                    <a:pt x="3283585" y="40957"/>
                  </a:lnTo>
                  <a:lnTo>
                    <a:pt x="3283585" y="31851"/>
                  </a:lnTo>
                  <a:close/>
                </a:path>
                <a:path w="4572000" h="772160" extrusionOk="0">
                  <a:moveTo>
                    <a:pt x="3347301" y="31851"/>
                  </a:moveTo>
                  <a:lnTo>
                    <a:pt x="3310902" y="31851"/>
                  </a:lnTo>
                  <a:lnTo>
                    <a:pt x="3310902" y="40957"/>
                  </a:lnTo>
                  <a:lnTo>
                    <a:pt x="3347301" y="40957"/>
                  </a:lnTo>
                  <a:lnTo>
                    <a:pt x="3347301" y="31851"/>
                  </a:lnTo>
                  <a:close/>
                </a:path>
                <a:path w="4572000" h="772160" extrusionOk="0">
                  <a:moveTo>
                    <a:pt x="3411004" y="31851"/>
                  </a:moveTo>
                  <a:lnTo>
                    <a:pt x="3374606" y="31851"/>
                  </a:lnTo>
                  <a:lnTo>
                    <a:pt x="3374606" y="40957"/>
                  </a:lnTo>
                  <a:lnTo>
                    <a:pt x="3411004" y="40957"/>
                  </a:lnTo>
                  <a:lnTo>
                    <a:pt x="3411004" y="31851"/>
                  </a:lnTo>
                  <a:close/>
                </a:path>
                <a:path w="4572000" h="772160" extrusionOk="0">
                  <a:moveTo>
                    <a:pt x="3474707" y="31851"/>
                  </a:moveTo>
                  <a:lnTo>
                    <a:pt x="3438309" y="31851"/>
                  </a:lnTo>
                  <a:lnTo>
                    <a:pt x="3438309" y="40957"/>
                  </a:lnTo>
                  <a:lnTo>
                    <a:pt x="3474707" y="40957"/>
                  </a:lnTo>
                  <a:lnTo>
                    <a:pt x="3474707" y="31851"/>
                  </a:lnTo>
                  <a:close/>
                </a:path>
                <a:path w="4572000" h="772160" extrusionOk="0">
                  <a:moveTo>
                    <a:pt x="3538410" y="31851"/>
                  </a:moveTo>
                  <a:lnTo>
                    <a:pt x="3502012" y="31851"/>
                  </a:lnTo>
                  <a:lnTo>
                    <a:pt x="3502012" y="40957"/>
                  </a:lnTo>
                  <a:lnTo>
                    <a:pt x="3538410" y="40957"/>
                  </a:lnTo>
                  <a:lnTo>
                    <a:pt x="3538410" y="31851"/>
                  </a:lnTo>
                  <a:close/>
                </a:path>
                <a:path w="4572000" h="772160" extrusionOk="0">
                  <a:moveTo>
                    <a:pt x="3602113" y="31851"/>
                  </a:moveTo>
                  <a:lnTo>
                    <a:pt x="3565715" y="31851"/>
                  </a:lnTo>
                  <a:lnTo>
                    <a:pt x="3565715" y="40957"/>
                  </a:lnTo>
                  <a:lnTo>
                    <a:pt x="3602113" y="40957"/>
                  </a:lnTo>
                  <a:lnTo>
                    <a:pt x="3602113" y="31851"/>
                  </a:lnTo>
                  <a:close/>
                </a:path>
                <a:path w="4572000" h="772160" extrusionOk="0">
                  <a:moveTo>
                    <a:pt x="3665817" y="31851"/>
                  </a:moveTo>
                  <a:lnTo>
                    <a:pt x="3629418" y="31851"/>
                  </a:lnTo>
                  <a:lnTo>
                    <a:pt x="3629418" y="40957"/>
                  </a:lnTo>
                  <a:lnTo>
                    <a:pt x="3665817" y="40957"/>
                  </a:lnTo>
                  <a:lnTo>
                    <a:pt x="3665817" y="31851"/>
                  </a:lnTo>
                  <a:close/>
                </a:path>
                <a:path w="4572000" h="772160" extrusionOk="0">
                  <a:moveTo>
                    <a:pt x="3729494" y="31851"/>
                  </a:moveTo>
                  <a:lnTo>
                    <a:pt x="3693109" y="31851"/>
                  </a:lnTo>
                  <a:lnTo>
                    <a:pt x="3693109" y="40957"/>
                  </a:lnTo>
                  <a:lnTo>
                    <a:pt x="3729494" y="40957"/>
                  </a:lnTo>
                  <a:lnTo>
                    <a:pt x="3729494" y="31851"/>
                  </a:lnTo>
                  <a:close/>
                </a:path>
                <a:path w="4572000" h="772160" extrusionOk="0">
                  <a:moveTo>
                    <a:pt x="3796182" y="36398"/>
                  </a:moveTo>
                  <a:lnTo>
                    <a:pt x="3723386" y="0"/>
                  </a:lnTo>
                  <a:lnTo>
                    <a:pt x="3747655" y="36398"/>
                  </a:lnTo>
                  <a:lnTo>
                    <a:pt x="3723386" y="72809"/>
                  </a:lnTo>
                  <a:lnTo>
                    <a:pt x="3796182" y="36398"/>
                  </a:lnTo>
                  <a:close/>
                </a:path>
                <a:path w="4572000" h="772160" extrusionOk="0">
                  <a:moveTo>
                    <a:pt x="4539945" y="607834"/>
                  </a:moveTo>
                  <a:lnTo>
                    <a:pt x="4530852" y="607834"/>
                  </a:lnTo>
                  <a:lnTo>
                    <a:pt x="4530852" y="644232"/>
                  </a:lnTo>
                  <a:lnTo>
                    <a:pt x="4539945" y="644232"/>
                  </a:lnTo>
                  <a:lnTo>
                    <a:pt x="4539945" y="607834"/>
                  </a:lnTo>
                  <a:close/>
                </a:path>
                <a:path w="4572000" h="772160" extrusionOk="0">
                  <a:moveTo>
                    <a:pt x="4539958" y="735241"/>
                  </a:moveTo>
                  <a:lnTo>
                    <a:pt x="4530852" y="735241"/>
                  </a:lnTo>
                  <a:lnTo>
                    <a:pt x="4530852" y="771639"/>
                  </a:lnTo>
                  <a:lnTo>
                    <a:pt x="4539958" y="771639"/>
                  </a:lnTo>
                  <a:lnTo>
                    <a:pt x="4539958" y="735241"/>
                  </a:lnTo>
                  <a:close/>
                </a:path>
                <a:path w="4572000" h="772160" extrusionOk="0">
                  <a:moveTo>
                    <a:pt x="4539958" y="671537"/>
                  </a:moveTo>
                  <a:lnTo>
                    <a:pt x="4530852" y="671537"/>
                  </a:lnTo>
                  <a:lnTo>
                    <a:pt x="4530852" y="707936"/>
                  </a:lnTo>
                  <a:lnTo>
                    <a:pt x="4539958" y="707936"/>
                  </a:lnTo>
                  <a:lnTo>
                    <a:pt x="4539958" y="671537"/>
                  </a:lnTo>
                  <a:close/>
                </a:path>
                <a:path w="4572000" h="772160" extrusionOk="0">
                  <a:moveTo>
                    <a:pt x="4571797" y="571436"/>
                  </a:moveTo>
                  <a:lnTo>
                    <a:pt x="4559655" y="547166"/>
                  </a:lnTo>
                  <a:lnTo>
                    <a:pt x="4535398" y="498627"/>
                  </a:lnTo>
                  <a:lnTo>
                    <a:pt x="4499000" y="571436"/>
                  </a:lnTo>
                  <a:lnTo>
                    <a:pt x="4530826" y="550214"/>
                  </a:lnTo>
                  <a:lnTo>
                    <a:pt x="4530852" y="547166"/>
                  </a:lnTo>
                  <a:lnTo>
                    <a:pt x="4530852" y="550202"/>
                  </a:lnTo>
                  <a:lnTo>
                    <a:pt x="4530852" y="580542"/>
                  </a:lnTo>
                  <a:lnTo>
                    <a:pt x="4539958" y="580542"/>
                  </a:lnTo>
                  <a:lnTo>
                    <a:pt x="4539932" y="550202"/>
                  </a:lnTo>
                  <a:lnTo>
                    <a:pt x="4571797" y="571436"/>
                  </a:lnTo>
                  <a:close/>
                </a:path>
              </a:pathLst>
            </a:custGeom>
            <a:solidFill>
              <a:srgbClr val="B896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4" name="Google Shape;1964;p157"/>
          <p:cNvSpPr txBox="1"/>
          <p:nvPr/>
        </p:nvSpPr>
        <p:spPr>
          <a:xfrm>
            <a:off x="3465290" y="1625713"/>
            <a:ext cx="8685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475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RECEIPT OF PAYMENTS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GENERATION OF ACCOUNT STATEMENTS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OPENING LOANS ACCOUNTS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CUSTOMER/APPLICATIONS DATA UPDATE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7"/>
          <p:cNvSpPr txBox="1"/>
          <p:nvPr/>
        </p:nvSpPr>
        <p:spPr>
          <a:xfrm>
            <a:off x="4405634" y="3861401"/>
            <a:ext cx="891900" cy="124200"/>
          </a:xfrm>
          <a:prstGeom prst="rect">
            <a:avLst/>
          </a:prstGeom>
          <a:solidFill>
            <a:srgbClr val="B89656"/>
          </a:solidFill>
          <a:ln>
            <a:noFill/>
          </a:ln>
        </p:spPr>
        <p:txBody>
          <a:bodyPr spcFirstLastPara="1" wrap="square" lIns="0" tIns="92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6" name="Google Shape;1966;p157"/>
          <p:cNvSpPr txBox="1"/>
          <p:nvPr/>
        </p:nvSpPr>
        <p:spPr>
          <a:xfrm>
            <a:off x="3204834" y="2612810"/>
            <a:ext cx="1070700" cy="3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52400" marR="0" lvl="0" indent="76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CREDIT PRODUCTS LOG 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marR="0" lvl="0" indent="76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PAYMENTS LOG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marR="0" lvl="0" indent="7620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CUSTOMERS DATA OPERATIONAL REPORTS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52400" marR="0" lvl="0" indent="76200" algn="r" rtl="0">
              <a:spcBef>
                <a:spcPts val="0"/>
              </a:spcBef>
              <a:spcAft>
                <a:spcPts val="0"/>
              </a:spcAft>
              <a:buNone/>
            </a:pP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7" name="Google Shape;1967;p157"/>
          <p:cNvSpPr txBox="1"/>
          <p:nvPr/>
        </p:nvSpPr>
        <p:spPr>
          <a:xfrm>
            <a:off x="5112896" y="2646453"/>
            <a:ext cx="868200" cy="1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75" rIns="0" bIns="0" anchor="t" anchorCtr="0">
            <a:spAutoFit/>
          </a:bodyPr>
          <a:lstStyle/>
          <a:p>
            <a:pPr marL="12700" marR="0" lvl="0" indent="0" algn="l" rtl="0">
              <a:lnSpc>
                <a:spcPct val="109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ACCOUNTING ACCOUNT OPENING NOTIFICATIONS</a:t>
            </a:r>
            <a:endParaRPr sz="4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8" name="Google Shape;1968;p157"/>
          <p:cNvSpPr txBox="1"/>
          <p:nvPr/>
        </p:nvSpPr>
        <p:spPr>
          <a:xfrm>
            <a:off x="4648297" y="4734358"/>
            <a:ext cx="13329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CORPORATE BANKING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57"/>
          <p:cNvSpPr txBox="1"/>
          <p:nvPr/>
        </p:nvSpPr>
        <p:spPr>
          <a:xfrm>
            <a:off x="5889554" y="4734358"/>
            <a:ext cx="12927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PHYSICAL BRANCHES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0" name="Google Shape;1970;p157"/>
          <p:cNvSpPr txBox="1"/>
          <p:nvPr/>
        </p:nvSpPr>
        <p:spPr>
          <a:xfrm>
            <a:off x="5637473" y="730134"/>
            <a:ext cx="11334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FIELD OFFICERS 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1" name="Google Shape;1971;p157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9435" y="990328"/>
            <a:ext cx="443115" cy="42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157"/>
          <p:cNvSpPr txBox="1"/>
          <p:nvPr/>
        </p:nvSpPr>
        <p:spPr>
          <a:xfrm>
            <a:off x="4163166" y="714270"/>
            <a:ext cx="929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BRANCHES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7"/>
          <p:cNvSpPr txBox="1"/>
          <p:nvPr/>
        </p:nvSpPr>
        <p:spPr>
          <a:xfrm>
            <a:off x="7613446" y="790775"/>
            <a:ext cx="7020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4" name="Google Shape;1974;p157"/>
          <p:cNvSpPr/>
          <p:nvPr/>
        </p:nvSpPr>
        <p:spPr>
          <a:xfrm>
            <a:off x="2030793" y="2866905"/>
            <a:ext cx="2488406" cy="71438"/>
          </a:xfrm>
          <a:custGeom>
            <a:avLst/>
            <a:gdLst/>
            <a:ahLst/>
            <a:cxnLst/>
            <a:rect l="l" t="t" r="r" b="b"/>
            <a:pathLst>
              <a:path w="3317875" h="95250" extrusionOk="0">
                <a:moveTo>
                  <a:pt x="72555" y="21920"/>
                </a:moveTo>
                <a:lnTo>
                  <a:pt x="0" y="58826"/>
                </a:lnTo>
                <a:lnTo>
                  <a:pt x="73050" y="94729"/>
                </a:lnTo>
                <a:lnTo>
                  <a:pt x="51615" y="63042"/>
                </a:lnTo>
                <a:lnTo>
                  <a:pt x="48602" y="63042"/>
                </a:lnTo>
                <a:lnTo>
                  <a:pt x="48539" y="53949"/>
                </a:lnTo>
                <a:lnTo>
                  <a:pt x="51538" y="53928"/>
                </a:lnTo>
                <a:lnTo>
                  <a:pt x="72555" y="21920"/>
                </a:lnTo>
                <a:close/>
              </a:path>
              <a:path w="3317875" h="95250" extrusionOk="0">
                <a:moveTo>
                  <a:pt x="48571" y="58543"/>
                </a:moveTo>
                <a:lnTo>
                  <a:pt x="48602" y="63042"/>
                </a:lnTo>
                <a:lnTo>
                  <a:pt x="51600" y="63021"/>
                </a:lnTo>
                <a:lnTo>
                  <a:pt x="48571" y="58543"/>
                </a:lnTo>
                <a:close/>
              </a:path>
              <a:path w="3317875" h="95250" extrusionOk="0">
                <a:moveTo>
                  <a:pt x="51600" y="63021"/>
                </a:moveTo>
                <a:lnTo>
                  <a:pt x="48602" y="63042"/>
                </a:lnTo>
                <a:lnTo>
                  <a:pt x="51615" y="63042"/>
                </a:lnTo>
                <a:close/>
              </a:path>
              <a:path w="3317875" h="95250" extrusionOk="0">
                <a:moveTo>
                  <a:pt x="84937" y="53695"/>
                </a:moveTo>
                <a:lnTo>
                  <a:pt x="51538" y="53928"/>
                </a:lnTo>
                <a:lnTo>
                  <a:pt x="48570" y="58448"/>
                </a:lnTo>
                <a:lnTo>
                  <a:pt x="51600" y="63021"/>
                </a:lnTo>
                <a:lnTo>
                  <a:pt x="85001" y="62788"/>
                </a:lnTo>
                <a:lnTo>
                  <a:pt x="84937" y="53695"/>
                </a:lnTo>
                <a:close/>
              </a:path>
              <a:path w="3317875" h="95250" extrusionOk="0">
                <a:moveTo>
                  <a:pt x="51538" y="53928"/>
                </a:moveTo>
                <a:lnTo>
                  <a:pt x="48539" y="53949"/>
                </a:lnTo>
                <a:lnTo>
                  <a:pt x="48570" y="58448"/>
                </a:lnTo>
                <a:lnTo>
                  <a:pt x="51538" y="53928"/>
                </a:lnTo>
                <a:close/>
              </a:path>
              <a:path w="3317875" h="95250" extrusionOk="0">
                <a:moveTo>
                  <a:pt x="148640" y="53251"/>
                </a:moveTo>
                <a:lnTo>
                  <a:pt x="112242" y="53505"/>
                </a:lnTo>
                <a:lnTo>
                  <a:pt x="112306" y="62598"/>
                </a:lnTo>
                <a:lnTo>
                  <a:pt x="148704" y="62356"/>
                </a:lnTo>
                <a:lnTo>
                  <a:pt x="148640" y="53251"/>
                </a:lnTo>
                <a:close/>
              </a:path>
              <a:path w="3317875" h="95250" extrusionOk="0">
                <a:moveTo>
                  <a:pt x="212344" y="52806"/>
                </a:moveTo>
                <a:lnTo>
                  <a:pt x="175945" y="53060"/>
                </a:lnTo>
                <a:lnTo>
                  <a:pt x="176009" y="62166"/>
                </a:lnTo>
                <a:lnTo>
                  <a:pt x="212407" y="61912"/>
                </a:lnTo>
                <a:lnTo>
                  <a:pt x="212344" y="52806"/>
                </a:lnTo>
                <a:close/>
              </a:path>
              <a:path w="3317875" h="95250" extrusionOk="0">
                <a:moveTo>
                  <a:pt x="276047" y="52374"/>
                </a:moveTo>
                <a:lnTo>
                  <a:pt x="239636" y="52628"/>
                </a:lnTo>
                <a:lnTo>
                  <a:pt x="239699" y="61721"/>
                </a:lnTo>
                <a:lnTo>
                  <a:pt x="276110" y="61467"/>
                </a:lnTo>
                <a:lnTo>
                  <a:pt x="276047" y="52374"/>
                </a:lnTo>
                <a:close/>
              </a:path>
              <a:path w="3317875" h="95250" extrusionOk="0">
                <a:moveTo>
                  <a:pt x="339737" y="51930"/>
                </a:moveTo>
                <a:lnTo>
                  <a:pt x="303339" y="52184"/>
                </a:lnTo>
                <a:lnTo>
                  <a:pt x="303402" y="61277"/>
                </a:lnTo>
                <a:lnTo>
                  <a:pt x="339801" y="61036"/>
                </a:lnTo>
                <a:lnTo>
                  <a:pt x="339737" y="51930"/>
                </a:lnTo>
                <a:close/>
              </a:path>
              <a:path w="3317875" h="95250" extrusionOk="0">
                <a:moveTo>
                  <a:pt x="403440" y="51485"/>
                </a:moveTo>
                <a:lnTo>
                  <a:pt x="367042" y="51739"/>
                </a:lnTo>
                <a:lnTo>
                  <a:pt x="367106" y="60845"/>
                </a:lnTo>
                <a:lnTo>
                  <a:pt x="403504" y="60591"/>
                </a:lnTo>
                <a:lnTo>
                  <a:pt x="403440" y="51485"/>
                </a:lnTo>
                <a:close/>
              </a:path>
              <a:path w="3317875" h="95250" extrusionOk="0">
                <a:moveTo>
                  <a:pt x="467144" y="51053"/>
                </a:moveTo>
                <a:lnTo>
                  <a:pt x="430745" y="51295"/>
                </a:lnTo>
                <a:lnTo>
                  <a:pt x="430809" y="60401"/>
                </a:lnTo>
                <a:lnTo>
                  <a:pt x="467207" y="60147"/>
                </a:lnTo>
                <a:lnTo>
                  <a:pt x="467144" y="51053"/>
                </a:lnTo>
                <a:close/>
              </a:path>
              <a:path w="3317875" h="95250" extrusionOk="0">
                <a:moveTo>
                  <a:pt x="530847" y="50609"/>
                </a:moveTo>
                <a:lnTo>
                  <a:pt x="494449" y="50863"/>
                </a:lnTo>
                <a:lnTo>
                  <a:pt x="494512" y="59956"/>
                </a:lnTo>
                <a:lnTo>
                  <a:pt x="530910" y="59715"/>
                </a:lnTo>
                <a:lnTo>
                  <a:pt x="530847" y="50609"/>
                </a:lnTo>
                <a:close/>
              </a:path>
              <a:path w="3317875" h="95250" extrusionOk="0">
                <a:moveTo>
                  <a:pt x="594550" y="50164"/>
                </a:moveTo>
                <a:lnTo>
                  <a:pt x="558139" y="50418"/>
                </a:lnTo>
                <a:lnTo>
                  <a:pt x="558203" y="59524"/>
                </a:lnTo>
                <a:lnTo>
                  <a:pt x="594614" y="59270"/>
                </a:lnTo>
                <a:lnTo>
                  <a:pt x="594550" y="50164"/>
                </a:lnTo>
                <a:close/>
              </a:path>
              <a:path w="3317875" h="95250" extrusionOk="0">
                <a:moveTo>
                  <a:pt x="658241" y="49733"/>
                </a:moveTo>
                <a:lnTo>
                  <a:pt x="621842" y="49987"/>
                </a:lnTo>
                <a:lnTo>
                  <a:pt x="621906" y="59080"/>
                </a:lnTo>
                <a:lnTo>
                  <a:pt x="658304" y="58826"/>
                </a:lnTo>
                <a:lnTo>
                  <a:pt x="658241" y="49733"/>
                </a:lnTo>
                <a:close/>
              </a:path>
              <a:path w="3317875" h="95250" extrusionOk="0">
                <a:moveTo>
                  <a:pt x="721944" y="49288"/>
                </a:moveTo>
                <a:lnTo>
                  <a:pt x="685546" y="49542"/>
                </a:lnTo>
                <a:lnTo>
                  <a:pt x="685609" y="58635"/>
                </a:lnTo>
                <a:lnTo>
                  <a:pt x="722007" y="58381"/>
                </a:lnTo>
                <a:lnTo>
                  <a:pt x="721944" y="49288"/>
                </a:lnTo>
                <a:close/>
              </a:path>
              <a:path w="3317875" h="95250" extrusionOk="0">
                <a:moveTo>
                  <a:pt x="785647" y="48844"/>
                </a:moveTo>
                <a:lnTo>
                  <a:pt x="749249" y="49098"/>
                </a:lnTo>
                <a:lnTo>
                  <a:pt x="749312" y="58204"/>
                </a:lnTo>
                <a:lnTo>
                  <a:pt x="785710" y="57950"/>
                </a:lnTo>
                <a:lnTo>
                  <a:pt x="785647" y="48844"/>
                </a:lnTo>
                <a:close/>
              </a:path>
              <a:path w="3317875" h="95250" extrusionOk="0">
                <a:moveTo>
                  <a:pt x="849350" y="48412"/>
                </a:moveTo>
                <a:lnTo>
                  <a:pt x="812952" y="48653"/>
                </a:lnTo>
                <a:lnTo>
                  <a:pt x="813015" y="57759"/>
                </a:lnTo>
                <a:lnTo>
                  <a:pt x="849414" y="57505"/>
                </a:lnTo>
                <a:lnTo>
                  <a:pt x="849350" y="48412"/>
                </a:lnTo>
                <a:close/>
              </a:path>
              <a:path w="3317875" h="95250" extrusionOk="0">
                <a:moveTo>
                  <a:pt x="913053" y="47967"/>
                </a:moveTo>
                <a:lnTo>
                  <a:pt x="876642" y="48221"/>
                </a:lnTo>
                <a:lnTo>
                  <a:pt x="876706" y="57315"/>
                </a:lnTo>
                <a:lnTo>
                  <a:pt x="913117" y="57073"/>
                </a:lnTo>
                <a:lnTo>
                  <a:pt x="913053" y="47967"/>
                </a:lnTo>
                <a:close/>
              </a:path>
              <a:path w="3317875" h="95250" extrusionOk="0">
                <a:moveTo>
                  <a:pt x="976744" y="47523"/>
                </a:moveTo>
                <a:lnTo>
                  <a:pt x="940346" y="47777"/>
                </a:lnTo>
                <a:lnTo>
                  <a:pt x="940409" y="56883"/>
                </a:lnTo>
                <a:lnTo>
                  <a:pt x="976807" y="56629"/>
                </a:lnTo>
                <a:lnTo>
                  <a:pt x="976744" y="47523"/>
                </a:lnTo>
                <a:close/>
              </a:path>
              <a:path w="3317875" h="95250" extrusionOk="0">
                <a:moveTo>
                  <a:pt x="1040447" y="47091"/>
                </a:moveTo>
                <a:lnTo>
                  <a:pt x="1004049" y="47345"/>
                </a:lnTo>
                <a:lnTo>
                  <a:pt x="1004112" y="56438"/>
                </a:lnTo>
                <a:lnTo>
                  <a:pt x="1040510" y="56184"/>
                </a:lnTo>
                <a:lnTo>
                  <a:pt x="1040447" y="47091"/>
                </a:lnTo>
                <a:close/>
              </a:path>
              <a:path w="3317875" h="95250" extrusionOk="0">
                <a:moveTo>
                  <a:pt x="1104150" y="46647"/>
                </a:moveTo>
                <a:lnTo>
                  <a:pt x="1067752" y="46901"/>
                </a:lnTo>
                <a:lnTo>
                  <a:pt x="1067816" y="55994"/>
                </a:lnTo>
                <a:lnTo>
                  <a:pt x="1104214" y="55752"/>
                </a:lnTo>
                <a:lnTo>
                  <a:pt x="1104150" y="46647"/>
                </a:lnTo>
                <a:close/>
              </a:path>
              <a:path w="3317875" h="95250" extrusionOk="0">
                <a:moveTo>
                  <a:pt x="1167853" y="46202"/>
                </a:moveTo>
                <a:lnTo>
                  <a:pt x="1131455" y="46456"/>
                </a:lnTo>
                <a:lnTo>
                  <a:pt x="1131519" y="55562"/>
                </a:lnTo>
                <a:lnTo>
                  <a:pt x="1167917" y="55308"/>
                </a:lnTo>
                <a:lnTo>
                  <a:pt x="1167853" y="46202"/>
                </a:lnTo>
                <a:close/>
              </a:path>
              <a:path w="3317875" h="95250" extrusionOk="0">
                <a:moveTo>
                  <a:pt x="1231557" y="45770"/>
                </a:moveTo>
                <a:lnTo>
                  <a:pt x="1195158" y="46012"/>
                </a:lnTo>
                <a:lnTo>
                  <a:pt x="1195222" y="55117"/>
                </a:lnTo>
                <a:lnTo>
                  <a:pt x="1231620" y="54863"/>
                </a:lnTo>
                <a:lnTo>
                  <a:pt x="1231557" y="45770"/>
                </a:lnTo>
                <a:close/>
              </a:path>
              <a:path w="3317875" h="95250" extrusionOk="0">
                <a:moveTo>
                  <a:pt x="1295247" y="45326"/>
                </a:moveTo>
                <a:lnTo>
                  <a:pt x="1258849" y="45580"/>
                </a:lnTo>
                <a:lnTo>
                  <a:pt x="1258912" y="54673"/>
                </a:lnTo>
                <a:lnTo>
                  <a:pt x="1295311" y="54432"/>
                </a:lnTo>
                <a:lnTo>
                  <a:pt x="1295247" y="45326"/>
                </a:lnTo>
                <a:close/>
              </a:path>
              <a:path w="3317875" h="95250" extrusionOk="0">
                <a:moveTo>
                  <a:pt x="1358950" y="44881"/>
                </a:moveTo>
                <a:lnTo>
                  <a:pt x="1322552" y="45135"/>
                </a:lnTo>
                <a:lnTo>
                  <a:pt x="1322616" y="54241"/>
                </a:lnTo>
                <a:lnTo>
                  <a:pt x="1359014" y="53987"/>
                </a:lnTo>
                <a:lnTo>
                  <a:pt x="1358950" y="44881"/>
                </a:lnTo>
                <a:close/>
              </a:path>
              <a:path w="3317875" h="95250" extrusionOk="0">
                <a:moveTo>
                  <a:pt x="1422654" y="44449"/>
                </a:moveTo>
                <a:lnTo>
                  <a:pt x="1386255" y="44691"/>
                </a:lnTo>
                <a:lnTo>
                  <a:pt x="1386319" y="53797"/>
                </a:lnTo>
                <a:lnTo>
                  <a:pt x="1422717" y="53543"/>
                </a:lnTo>
                <a:lnTo>
                  <a:pt x="1422654" y="44449"/>
                </a:lnTo>
                <a:close/>
              </a:path>
              <a:path w="3317875" h="95250" extrusionOk="0">
                <a:moveTo>
                  <a:pt x="1486357" y="44005"/>
                </a:moveTo>
                <a:lnTo>
                  <a:pt x="1449959" y="44259"/>
                </a:lnTo>
                <a:lnTo>
                  <a:pt x="1450022" y="53352"/>
                </a:lnTo>
                <a:lnTo>
                  <a:pt x="1486420" y="53111"/>
                </a:lnTo>
                <a:lnTo>
                  <a:pt x="1486357" y="44005"/>
                </a:lnTo>
                <a:close/>
              </a:path>
              <a:path w="3317875" h="95250" extrusionOk="0">
                <a:moveTo>
                  <a:pt x="1550060" y="43560"/>
                </a:moveTo>
                <a:lnTo>
                  <a:pt x="1513662" y="43814"/>
                </a:lnTo>
                <a:lnTo>
                  <a:pt x="1513725" y="52920"/>
                </a:lnTo>
                <a:lnTo>
                  <a:pt x="1550123" y="52666"/>
                </a:lnTo>
                <a:lnTo>
                  <a:pt x="1550060" y="43560"/>
                </a:lnTo>
                <a:close/>
              </a:path>
              <a:path w="3317875" h="95250" extrusionOk="0">
                <a:moveTo>
                  <a:pt x="1613763" y="43129"/>
                </a:moveTo>
                <a:lnTo>
                  <a:pt x="1577352" y="43370"/>
                </a:lnTo>
                <a:lnTo>
                  <a:pt x="1577416" y="52476"/>
                </a:lnTo>
                <a:lnTo>
                  <a:pt x="1613827" y="52222"/>
                </a:lnTo>
                <a:lnTo>
                  <a:pt x="1613763" y="43129"/>
                </a:lnTo>
                <a:close/>
              </a:path>
              <a:path w="3317875" h="95250" extrusionOk="0">
                <a:moveTo>
                  <a:pt x="1677454" y="42684"/>
                </a:moveTo>
                <a:lnTo>
                  <a:pt x="1641055" y="42938"/>
                </a:lnTo>
                <a:lnTo>
                  <a:pt x="1641119" y="52031"/>
                </a:lnTo>
                <a:lnTo>
                  <a:pt x="1677517" y="51777"/>
                </a:lnTo>
                <a:lnTo>
                  <a:pt x="1677454" y="42684"/>
                </a:lnTo>
                <a:close/>
              </a:path>
              <a:path w="3317875" h="95250" extrusionOk="0">
                <a:moveTo>
                  <a:pt x="1741157" y="42240"/>
                </a:moveTo>
                <a:lnTo>
                  <a:pt x="1704759" y="42494"/>
                </a:lnTo>
                <a:lnTo>
                  <a:pt x="1704822" y="51600"/>
                </a:lnTo>
                <a:lnTo>
                  <a:pt x="1741220" y="51346"/>
                </a:lnTo>
                <a:lnTo>
                  <a:pt x="1741157" y="42240"/>
                </a:lnTo>
                <a:close/>
              </a:path>
              <a:path w="3317875" h="95250" extrusionOk="0">
                <a:moveTo>
                  <a:pt x="1804860" y="41808"/>
                </a:moveTo>
                <a:lnTo>
                  <a:pt x="1768462" y="42049"/>
                </a:lnTo>
                <a:lnTo>
                  <a:pt x="1768525" y="51155"/>
                </a:lnTo>
                <a:lnTo>
                  <a:pt x="1804924" y="50901"/>
                </a:lnTo>
                <a:lnTo>
                  <a:pt x="1804860" y="41808"/>
                </a:lnTo>
                <a:close/>
              </a:path>
              <a:path w="3317875" h="95250" extrusionOk="0">
                <a:moveTo>
                  <a:pt x="1868563" y="41363"/>
                </a:moveTo>
                <a:lnTo>
                  <a:pt x="1832165" y="41617"/>
                </a:lnTo>
                <a:lnTo>
                  <a:pt x="1832229" y="50711"/>
                </a:lnTo>
                <a:lnTo>
                  <a:pt x="1868627" y="50469"/>
                </a:lnTo>
                <a:lnTo>
                  <a:pt x="1868563" y="41363"/>
                </a:lnTo>
                <a:close/>
              </a:path>
              <a:path w="3317875" h="95250" extrusionOk="0">
                <a:moveTo>
                  <a:pt x="1932266" y="40919"/>
                </a:moveTo>
                <a:lnTo>
                  <a:pt x="1895856" y="41173"/>
                </a:lnTo>
                <a:lnTo>
                  <a:pt x="1895919" y="50279"/>
                </a:lnTo>
                <a:lnTo>
                  <a:pt x="1932330" y="50025"/>
                </a:lnTo>
                <a:lnTo>
                  <a:pt x="1932266" y="40919"/>
                </a:lnTo>
                <a:close/>
              </a:path>
              <a:path w="3317875" h="95250" extrusionOk="0">
                <a:moveTo>
                  <a:pt x="1995957" y="40487"/>
                </a:moveTo>
                <a:lnTo>
                  <a:pt x="1959559" y="40728"/>
                </a:lnTo>
                <a:lnTo>
                  <a:pt x="1959622" y="49834"/>
                </a:lnTo>
                <a:lnTo>
                  <a:pt x="1996020" y="49580"/>
                </a:lnTo>
                <a:lnTo>
                  <a:pt x="1995957" y="40487"/>
                </a:lnTo>
                <a:close/>
              </a:path>
              <a:path w="3317875" h="95250" extrusionOk="0">
                <a:moveTo>
                  <a:pt x="2059660" y="40043"/>
                </a:moveTo>
                <a:lnTo>
                  <a:pt x="2023262" y="40297"/>
                </a:lnTo>
                <a:lnTo>
                  <a:pt x="2023325" y="49390"/>
                </a:lnTo>
                <a:lnTo>
                  <a:pt x="2059724" y="49136"/>
                </a:lnTo>
                <a:lnTo>
                  <a:pt x="2059660" y="40043"/>
                </a:lnTo>
                <a:close/>
              </a:path>
              <a:path w="3317875" h="95250" extrusionOk="0">
                <a:moveTo>
                  <a:pt x="2123363" y="39598"/>
                </a:moveTo>
                <a:lnTo>
                  <a:pt x="2086965" y="39852"/>
                </a:lnTo>
                <a:lnTo>
                  <a:pt x="2087029" y="48958"/>
                </a:lnTo>
                <a:lnTo>
                  <a:pt x="2123427" y="48704"/>
                </a:lnTo>
                <a:lnTo>
                  <a:pt x="2123363" y="39598"/>
                </a:lnTo>
                <a:close/>
              </a:path>
              <a:path w="3317875" h="95250" extrusionOk="0">
                <a:moveTo>
                  <a:pt x="2187067" y="39166"/>
                </a:moveTo>
                <a:lnTo>
                  <a:pt x="2150668" y="39408"/>
                </a:lnTo>
                <a:lnTo>
                  <a:pt x="2150732" y="48513"/>
                </a:lnTo>
                <a:lnTo>
                  <a:pt x="2187130" y="48259"/>
                </a:lnTo>
                <a:lnTo>
                  <a:pt x="2187067" y="39166"/>
                </a:lnTo>
                <a:close/>
              </a:path>
              <a:path w="3317875" h="95250" extrusionOk="0">
                <a:moveTo>
                  <a:pt x="2250770" y="38722"/>
                </a:moveTo>
                <a:lnTo>
                  <a:pt x="2214359" y="38976"/>
                </a:lnTo>
                <a:lnTo>
                  <a:pt x="2214422" y="48069"/>
                </a:lnTo>
                <a:lnTo>
                  <a:pt x="2250833" y="47815"/>
                </a:lnTo>
                <a:lnTo>
                  <a:pt x="2250770" y="38722"/>
                </a:lnTo>
                <a:close/>
              </a:path>
              <a:path w="3317875" h="95250" extrusionOk="0">
                <a:moveTo>
                  <a:pt x="2314460" y="38277"/>
                </a:moveTo>
                <a:lnTo>
                  <a:pt x="2278062" y="38531"/>
                </a:lnTo>
                <a:lnTo>
                  <a:pt x="2278126" y="47637"/>
                </a:lnTo>
                <a:lnTo>
                  <a:pt x="2314524" y="47383"/>
                </a:lnTo>
                <a:lnTo>
                  <a:pt x="2314460" y="38277"/>
                </a:lnTo>
                <a:close/>
              </a:path>
              <a:path w="3317875" h="95250" extrusionOk="0">
                <a:moveTo>
                  <a:pt x="2378163" y="37845"/>
                </a:moveTo>
                <a:lnTo>
                  <a:pt x="2341765" y="38087"/>
                </a:lnTo>
                <a:lnTo>
                  <a:pt x="2341829" y="47193"/>
                </a:lnTo>
                <a:lnTo>
                  <a:pt x="2378227" y="46939"/>
                </a:lnTo>
                <a:lnTo>
                  <a:pt x="2378163" y="37845"/>
                </a:lnTo>
                <a:close/>
              </a:path>
              <a:path w="3317875" h="95250" extrusionOk="0">
                <a:moveTo>
                  <a:pt x="2441867" y="37401"/>
                </a:moveTo>
                <a:lnTo>
                  <a:pt x="2405468" y="37655"/>
                </a:lnTo>
                <a:lnTo>
                  <a:pt x="2405532" y="46748"/>
                </a:lnTo>
                <a:lnTo>
                  <a:pt x="2441930" y="46494"/>
                </a:lnTo>
                <a:lnTo>
                  <a:pt x="2441867" y="37401"/>
                </a:lnTo>
                <a:close/>
              </a:path>
              <a:path w="3317875" h="95250" extrusionOk="0">
                <a:moveTo>
                  <a:pt x="2505570" y="36956"/>
                </a:moveTo>
                <a:lnTo>
                  <a:pt x="2469172" y="37210"/>
                </a:lnTo>
                <a:lnTo>
                  <a:pt x="2469235" y="46316"/>
                </a:lnTo>
                <a:lnTo>
                  <a:pt x="2505633" y="46062"/>
                </a:lnTo>
                <a:lnTo>
                  <a:pt x="2505570" y="36956"/>
                </a:lnTo>
                <a:close/>
              </a:path>
              <a:path w="3317875" h="95250" extrusionOk="0">
                <a:moveTo>
                  <a:pt x="2569273" y="36525"/>
                </a:moveTo>
                <a:lnTo>
                  <a:pt x="2532862" y="36766"/>
                </a:lnTo>
                <a:lnTo>
                  <a:pt x="2532926" y="45872"/>
                </a:lnTo>
                <a:lnTo>
                  <a:pt x="2569337" y="45618"/>
                </a:lnTo>
                <a:lnTo>
                  <a:pt x="2569273" y="36525"/>
                </a:lnTo>
                <a:close/>
              </a:path>
              <a:path w="3317875" h="95250" extrusionOk="0">
                <a:moveTo>
                  <a:pt x="2632964" y="36080"/>
                </a:moveTo>
                <a:lnTo>
                  <a:pt x="2596565" y="36334"/>
                </a:lnTo>
                <a:lnTo>
                  <a:pt x="2596629" y="45427"/>
                </a:lnTo>
                <a:lnTo>
                  <a:pt x="2633027" y="45173"/>
                </a:lnTo>
                <a:lnTo>
                  <a:pt x="2632964" y="36080"/>
                </a:lnTo>
                <a:close/>
              </a:path>
              <a:path w="3317875" h="95250" extrusionOk="0">
                <a:moveTo>
                  <a:pt x="2696667" y="35636"/>
                </a:moveTo>
                <a:lnTo>
                  <a:pt x="2660269" y="35890"/>
                </a:lnTo>
                <a:lnTo>
                  <a:pt x="2660332" y="44996"/>
                </a:lnTo>
                <a:lnTo>
                  <a:pt x="2696730" y="44742"/>
                </a:lnTo>
                <a:lnTo>
                  <a:pt x="2696667" y="35636"/>
                </a:lnTo>
                <a:close/>
              </a:path>
              <a:path w="3317875" h="95250" extrusionOk="0">
                <a:moveTo>
                  <a:pt x="2760370" y="35204"/>
                </a:moveTo>
                <a:lnTo>
                  <a:pt x="2723972" y="35445"/>
                </a:lnTo>
                <a:lnTo>
                  <a:pt x="2724035" y="44551"/>
                </a:lnTo>
                <a:lnTo>
                  <a:pt x="2760433" y="44297"/>
                </a:lnTo>
                <a:lnTo>
                  <a:pt x="2760370" y="35204"/>
                </a:lnTo>
                <a:close/>
              </a:path>
              <a:path w="3317875" h="95250" extrusionOk="0">
                <a:moveTo>
                  <a:pt x="2824073" y="34759"/>
                </a:moveTo>
                <a:lnTo>
                  <a:pt x="2787675" y="35013"/>
                </a:lnTo>
                <a:lnTo>
                  <a:pt x="2787738" y="44107"/>
                </a:lnTo>
                <a:lnTo>
                  <a:pt x="2824137" y="43865"/>
                </a:lnTo>
                <a:lnTo>
                  <a:pt x="2824073" y="34759"/>
                </a:lnTo>
                <a:close/>
              </a:path>
              <a:path w="3317875" h="95250" extrusionOk="0">
                <a:moveTo>
                  <a:pt x="2887776" y="34315"/>
                </a:moveTo>
                <a:lnTo>
                  <a:pt x="2851365" y="34569"/>
                </a:lnTo>
                <a:lnTo>
                  <a:pt x="2851429" y="43675"/>
                </a:lnTo>
                <a:lnTo>
                  <a:pt x="2887840" y="43421"/>
                </a:lnTo>
                <a:lnTo>
                  <a:pt x="2887776" y="34315"/>
                </a:lnTo>
                <a:close/>
              </a:path>
              <a:path w="3317875" h="95250" extrusionOk="0">
                <a:moveTo>
                  <a:pt x="2951467" y="33883"/>
                </a:moveTo>
                <a:lnTo>
                  <a:pt x="2915069" y="34124"/>
                </a:lnTo>
                <a:lnTo>
                  <a:pt x="2915132" y="43230"/>
                </a:lnTo>
                <a:lnTo>
                  <a:pt x="2951530" y="42976"/>
                </a:lnTo>
                <a:lnTo>
                  <a:pt x="2951467" y="33883"/>
                </a:lnTo>
                <a:close/>
              </a:path>
              <a:path w="3317875" h="95250" extrusionOk="0">
                <a:moveTo>
                  <a:pt x="3015170" y="33439"/>
                </a:moveTo>
                <a:lnTo>
                  <a:pt x="2978772" y="33693"/>
                </a:lnTo>
                <a:lnTo>
                  <a:pt x="2978835" y="42786"/>
                </a:lnTo>
                <a:lnTo>
                  <a:pt x="3015234" y="42532"/>
                </a:lnTo>
                <a:lnTo>
                  <a:pt x="3015170" y="33439"/>
                </a:lnTo>
                <a:close/>
              </a:path>
              <a:path w="3317875" h="95250" extrusionOk="0">
                <a:moveTo>
                  <a:pt x="3078873" y="32994"/>
                </a:moveTo>
                <a:lnTo>
                  <a:pt x="3042475" y="33248"/>
                </a:lnTo>
                <a:lnTo>
                  <a:pt x="3042539" y="42354"/>
                </a:lnTo>
                <a:lnTo>
                  <a:pt x="3078937" y="42100"/>
                </a:lnTo>
                <a:lnTo>
                  <a:pt x="3078873" y="32994"/>
                </a:lnTo>
                <a:close/>
              </a:path>
              <a:path w="3317875" h="95250" extrusionOk="0">
                <a:moveTo>
                  <a:pt x="3142576" y="32562"/>
                </a:moveTo>
                <a:lnTo>
                  <a:pt x="3106178" y="32804"/>
                </a:lnTo>
                <a:lnTo>
                  <a:pt x="3106242" y="41909"/>
                </a:lnTo>
                <a:lnTo>
                  <a:pt x="3142640" y="41655"/>
                </a:lnTo>
                <a:lnTo>
                  <a:pt x="3142576" y="32562"/>
                </a:lnTo>
                <a:close/>
              </a:path>
              <a:path w="3317875" h="95250" extrusionOk="0">
                <a:moveTo>
                  <a:pt x="3206280" y="32118"/>
                </a:moveTo>
                <a:lnTo>
                  <a:pt x="3169881" y="32372"/>
                </a:lnTo>
                <a:lnTo>
                  <a:pt x="3169945" y="41465"/>
                </a:lnTo>
                <a:lnTo>
                  <a:pt x="3206343" y="41211"/>
                </a:lnTo>
                <a:lnTo>
                  <a:pt x="3206280" y="32118"/>
                </a:lnTo>
                <a:close/>
              </a:path>
              <a:path w="3317875" h="95250" extrusionOk="0">
                <a:moveTo>
                  <a:pt x="3308813" y="31686"/>
                </a:moveTo>
                <a:lnTo>
                  <a:pt x="3268827" y="31686"/>
                </a:lnTo>
                <a:lnTo>
                  <a:pt x="3268891" y="40779"/>
                </a:lnTo>
                <a:lnTo>
                  <a:pt x="3265853" y="40801"/>
                </a:lnTo>
                <a:lnTo>
                  <a:pt x="3244837" y="72809"/>
                </a:lnTo>
                <a:lnTo>
                  <a:pt x="3317392" y="35902"/>
                </a:lnTo>
                <a:lnTo>
                  <a:pt x="3308813" y="31686"/>
                </a:lnTo>
                <a:close/>
              </a:path>
              <a:path w="3317875" h="95250" extrusionOk="0">
                <a:moveTo>
                  <a:pt x="3265791" y="31707"/>
                </a:moveTo>
                <a:lnTo>
                  <a:pt x="3233572" y="31927"/>
                </a:lnTo>
                <a:lnTo>
                  <a:pt x="3233635" y="41033"/>
                </a:lnTo>
                <a:lnTo>
                  <a:pt x="3265853" y="40801"/>
                </a:lnTo>
                <a:lnTo>
                  <a:pt x="3268853" y="36233"/>
                </a:lnTo>
                <a:lnTo>
                  <a:pt x="3265791" y="31707"/>
                </a:lnTo>
                <a:close/>
              </a:path>
              <a:path w="3317875" h="95250" extrusionOk="0">
                <a:moveTo>
                  <a:pt x="3268827" y="31686"/>
                </a:moveTo>
                <a:lnTo>
                  <a:pt x="3265791" y="31707"/>
                </a:lnTo>
                <a:lnTo>
                  <a:pt x="3268853" y="36233"/>
                </a:lnTo>
                <a:lnTo>
                  <a:pt x="3265853" y="40801"/>
                </a:lnTo>
                <a:lnTo>
                  <a:pt x="3268891" y="40779"/>
                </a:lnTo>
                <a:lnTo>
                  <a:pt x="3268827" y="31686"/>
                </a:lnTo>
                <a:close/>
              </a:path>
              <a:path w="3317875" h="95250" extrusionOk="0">
                <a:moveTo>
                  <a:pt x="3244342" y="0"/>
                </a:moveTo>
                <a:lnTo>
                  <a:pt x="3265791" y="31707"/>
                </a:lnTo>
                <a:lnTo>
                  <a:pt x="3308813" y="31686"/>
                </a:lnTo>
                <a:lnTo>
                  <a:pt x="324434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157"/>
          <p:cNvSpPr txBox="1"/>
          <p:nvPr/>
        </p:nvSpPr>
        <p:spPr>
          <a:xfrm>
            <a:off x="6367019" y="1665374"/>
            <a:ext cx="8760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25" rIns="0" bIns="0" anchor="t" anchorCtr="0">
            <a:spAutoFit/>
          </a:bodyPr>
          <a:lstStyle/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LOANS APPLICATIONS LOANS PAYMENTS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BRANCHES SEARCH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CUSTOMER PROFILE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57"/>
          <p:cNvSpPr txBox="1"/>
          <p:nvPr/>
        </p:nvSpPr>
        <p:spPr>
          <a:xfrm>
            <a:off x="1524688" y="3259418"/>
            <a:ext cx="628200" cy="1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REPORTS</a:t>
            </a:r>
            <a:endParaRPr sz="6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57"/>
          <p:cNvSpPr txBox="1"/>
          <p:nvPr/>
        </p:nvSpPr>
        <p:spPr>
          <a:xfrm>
            <a:off x="2757651" y="2094479"/>
            <a:ext cx="7470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38100" lvl="0" indent="0" algn="ctr" rtl="0">
              <a:lnSpc>
                <a:spcPct val="1288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OPERATIONS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57"/>
          <p:cNvSpPr txBox="1"/>
          <p:nvPr/>
        </p:nvSpPr>
        <p:spPr>
          <a:xfrm>
            <a:off x="2729784" y="2325975"/>
            <a:ext cx="856500" cy="108600"/>
          </a:xfrm>
          <a:prstGeom prst="rect">
            <a:avLst/>
          </a:prstGeom>
          <a:solidFill>
            <a:srgbClr val="B89656"/>
          </a:solidFill>
          <a:ln>
            <a:noFill/>
          </a:ln>
        </p:spPr>
        <p:txBody>
          <a:bodyPr spcFirstLastPara="1" wrap="square" lIns="0" tIns="925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(BACKOFFICE)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79" name="Google Shape;1979;p157"/>
          <p:cNvGrpSpPr/>
          <p:nvPr/>
        </p:nvGrpSpPr>
        <p:grpSpPr>
          <a:xfrm>
            <a:off x="281189" y="2472912"/>
            <a:ext cx="8312082" cy="1832113"/>
            <a:chOff x="382592" y="3285211"/>
            <a:chExt cx="11084254" cy="2443143"/>
          </a:xfrm>
        </p:grpSpPr>
        <p:sp>
          <p:nvSpPr>
            <p:cNvPr id="1980" name="Google Shape;1980;p157"/>
            <p:cNvSpPr/>
            <p:nvPr/>
          </p:nvSpPr>
          <p:spPr>
            <a:xfrm>
              <a:off x="4197718" y="3285235"/>
              <a:ext cx="6759575" cy="1565275"/>
            </a:xfrm>
            <a:custGeom>
              <a:avLst/>
              <a:gdLst/>
              <a:ahLst/>
              <a:cxnLst/>
              <a:rect l="l" t="t" r="r" b="b"/>
              <a:pathLst>
                <a:path w="6759575" h="1565275" extrusionOk="0">
                  <a:moveTo>
                    <a:pt x="38531" y="1531391"/>
                  </a:moveTo>
                  <a:lnTo>
                    <a:pt x="29438" y="1531378"/>
                  </a:lnTo>
                  <a:lnTo>
                    <a:pt x="29375" y="1565236"/>
                  </a:lnTo>
                  <a:lnTo>
                    <a:pt x="38481" y="1565249"/>
                  </a:lnTo>
                  <a:lnTo>
                    <a:pt x="38531" y="1531391"/>
                  </a:lnTo>
                  <a:close/>
                </a:path>
                <a:path w="6759575" h="1565275" extrusionOk="0">
                  <a:moveTo>
                    <a:pt x="38633" y="1472158"/>
                  </a:moveTo>
                  <a:lnTo>
                    <a:pt x="29540" y="1472145"/>
                  </a:lnTo>
                  <a:lnTo>
                    <a:pt x="29476" y="1505991"/>
                  </a:lnTo>
                  <a:lnTo>
                    <a:pt x="38582" y="1506004"/>
                  </a:lnTo>
                  <a:lnTo>
                    <a:pt x="38633" y="1472158"/>
                  </a:lnTo>
                  <a:close/>
                </a:path>
                <a:path w="6759575" h="1565275" extrusionOk="0">
                  <a:moveTo>
                    <a:pt x="38735" y="1412913"/>
                  </a:moveTo>
                  <a:lnTo>
                    <a:pt x="29629" y="1412900"/>
                  </a:lnTo>
                  <a:lnTo>
                    <a:pt x="29578" y="1446745"/>
                  </a:lnTo>
                  <a:lnTo>
                    <a:pt x="38671" y="1446758"/>
                  </a:lnTo>
                  <a:lnTo>
                    <a:pt x="38735" y="1412913"/>
                  </a:lnTo>
                  <a:close/>
                </a:path>
                <a:path w="6759575" h="1565275" extrusionOk="0">
                  <a:moveTo>
                    <a:pt x="38823" y="1353667"/>
                  </a:moveTo>
                  <a:lnTo>
                    <a:pt x="29730" y="1353654"/>
                  </a:lnTo>
                  <a:lnTo>
                    <a:pt x="29667" y="1387500"/>
                  </a:lnTo>
                  <a:lnTo>
                    <a:pt x="38773" y="1387525"/>
                  </a:lnTo>
                  <a:lnTo>
                    <a:pt x="38823" y="1353667"/>
                  </a:lnTo>
                  <a:close/>
                </a:path>
                <a:path w="6759575" h="1565275" extrusionOk="0">
                  <a:moveTo>
                    <a:pt x="38925" y="1294422"/>
                  </a:moveTo>
                  <a:lnTo>
                    <a:pt x="29832" y="1294409"/>
                  </a:lnTo>
                  <a:lnTo>
                    <a:pt x="29768" y="1328267"/>
                  </a:lnTo>
                  <a:lnTo>
                    <a:pt x="38874" y="1328280"/>
                  </a:lnTo>
                  <a:lnTo>
                    <a:pt x="38925" y="1294422"/>
                  </a:lnTo>
                  <a:close/>
                </a:path>
                <a:path w="6759575" h="1565275" extrusionOk="0">
                  <a:moveTo>
                    <a:pt x="39027" y="1235176"/>
                  </a:moveTo>
                  <a:lnTo>
                    <a:pt x="29921" y="1235163"/>
                  </a:lnTo>
                  <a:lnTo>
                    <a:pt x="29870" y="1269022"/>
                  </a:lnTo>
                  <a:lnTo>
                    <a:pt x="38963" y="1269034"/>
                  </a:lnTo>
                  <a:lnTo>
                    <a:pt x="39027" y="1235176"/>
                  </a:lnTo>
                  <a:close/>
                </a:path>
                <a:path w="6759575" h="1565275" extrusionOk="0">
                  <a:moveTo>
                    <a:pt x="39128" y="1175931"/>
                  </a:moveTo>
                  <a:lnTo>
                    <a:pt x="30022" y="1175918"/>
                  </a:lnTo>
                  <a:lnTo>
                    <a:pt x="29972" y="1209776"/>
                  </a:lnTo>
                  <a:lnTo>
                    <a:pt x="39065" y="1209789"/>
                  </a:lnTo>
                  <a:lnTo>
                    <a:pt x="39128" y="1175931"/>
                  </a:lnTo>
                  <a:close/>
                </a:path>
                <a:path w="6759575" h="1565275" extrusionOk="0">
                  <a:moveTo>
                    <a:pt x="39217" y="1116698"/>
                  </a:moveTo>
                  <a:lnTo>
                    <a:pt x="30124" y="1116685"/>
                  </a:lnTo>
                  <a:lnTo>
                    <a:pt x="30060" y="1150531"/>
                  </a:lnTo>
                  <a:lnTo>
                    <a:pt x="39166" y="1150543"/>
                  </a:lnTo>
                  <a:lnTo>
                    <a:pt x="39217" y="1116698"/>
                  </a:lnTo>
                  <a:close/>
                </a:path>
                <a:path w="6759575" h="1565275" extrusionOk="0">
                  <a:moveTo>
                    <a:pt x="39319" y="1057452"/>
                  </a:moveTo>
                  <a:lnTo>
                    <a:pt x="30213" y="1057440"/>
                  </a:lnTo>
                  <a:lnTo>
                    <a:pt x="30162" y="1091285"/>
                  </a:lnTo>
                  <a:lnTo>
                    <a:pt x="39268" y="1091298"/>
                  </a:lnTo>
                  <a:lnTo>
                    <a:pt x="39319" y="1057452"/>
                  </a:lnTo>
                  <a:close/>
                </a:path>
                <a:path w="6759575" h="1565275" extrusionOk="0">
                  <a:moveTo>
                    <a:pt x="39420" y="998207"/>
                  </a:moveTo>
                  <a:lnTo>
                    <a:pt x="30314" y="998194"/>
                  </a:lnTo>
                  <a:lnTo>
                    <a:pt x="30264" y="1032052"/>
                  </a:lnTo>
                  <a:lnTo>
                    <a:pt x="39357" y="1032065"/>
                  </a:lnTo>
                  <a:lnTo>
                    <a:pt x="39420" y="998207"/>
                  </a:lnTo>
                  <a:close/>
                </a:path>
                <a:path w="6759575" h="1565275" extrusionOk="0">
                  <a:moveTo>
                    <a:pt x="39509" y="938961"/>
                  </a:moveTo>
                  <a:lnTo>
                    <a:pt x="30416" y="938949"/>
                  </a:lnTo>
                  <a:lnTo>
                    <a:pt x="30353" y="972807"/>
                  </a:lnTo>
                  <a:lnTo>
                    <a:pt x="39458" y="972820"/>
                  </a:lnTo>
                  <a:lnTo>
                    <a:pt x="39509" y="938961"/>
                  </a:lnTo>
                  <a:close/>
                </a:path>
                <a:path w="6759575" h="1565275" extrusionOk="0">
                  <a:moveTo>
                    <a:pt x="39611" y="879716"/>
                  </a:moveTo>
                  <a:lnTo>
                    <a:pt x="30505" y="879703"/>
                  </a:lnTo>
                  <a:lnTo>
                    <a:pt x="30454" y="913561"/>
                  </a:lnTo>
                  <a:lnTo>
                    <a:pt x="39560" y="913574"/>
                  </a:lnTo>
                  <a:lnTo>
                    <a:pt x="39611" y="879716"/>
                  </a:lnTo>
                  <a:close/>
                </a:path>
                <a:path w="6759575" h="1565275" extrusionOk="0">
                  <a:moveTo>
                    <a:pt x="39712" y="820483"/>
                  </a:moveTo>
                  <a:lnTo>
                    <a:pt x="30607" y="820470"/>
                  </a:lnTo>
                  <a:lnTo>
                    <a:pt x="30556" y="854316"/>
                  </a:lnTo>
                  <a:lnTo>
                    <a:pt x="39649" y="854329"/>
                  </a:lnTo>
                  <a:lnTo>
                    <a:pt x="39712" y="820483"/>
                  </a:lnTo>
                  <a:close/>
                </a:path>
                <a:path w="6759575" h="1565275" extrusionOk="0">
                  <a:moveTo>
                    <a:pt x="39801" y="761238"/>
                  </a:moveTo>
                  <a:lnTo>
                    <a:pt x="30708" y="761225"/>
                  </a:lnTo>
                  <a:lnTo>
                    <a:pt x="30645" y="795070"/>
                  </a:lnTo>
                  <a:lnTo>
                    <a:pt x="39751" y="795083"/>
                  </a:lnTo>
                  <a:lnTo>
                    <a:pt x="39801" y="761238"/>
                  </a:lnTo>
                  <a:close/>
                </a:path>
                <a:path w="6759575" h="1565275" extrusionOk="0">
                  <a:moveTo>
                    <a:pt x="39903" y="701992"/>
                  </a:moveTo>
                  <a:lnTo>
                    <a:pt x="30797" y="701979"/>
                  </a:lnTo>
                  <a:lnTo>
                    <a:pt x="30746" y="735838"/>
                  </a:lnTo>
                  <a:lnTo>
                    <a:pt x="39852" y="735850"/>
                  </a:lnTo>
                  <a:lnTo>
                    <a:pt x="39903" y="701992"/>
                  </a:lnTo>
                  <a:close/>
                </a:path>
                <a:path w="6759575" h="1565275" extrusionOk="0">
                  <a:moveTo>
                    <a:pt x="40005" y="642747"/>
                  </a:moveTo>
                  <a:lnTo>
                    <a:pt x="30899" y="642734"/>
                  </a:lnTo>
                  <a:lnTo>
                    <a:pt x="30848" y="676592"/>
                  </a:lnTo>
                  <a:lnTo>
                    <a:pt x="39941" y="676605"/>
                  </a:lnTo>
                  <a:lnTo>
                    <a:pt x="40005" y="642747"/>
                  </a:lnTo>
                  <a:close/>
                </a:path>
                <a:path w="6759575" h="1565275" extrusionOk="0">
                  <a:moveTo>
                    <a:pt x="40093" y="583501"/>
                  </a:moveTo>
                  <a:lnTo>
                    <a:pt x="31000" y="583488"/>
                  </a:lnTo>
                  <a:lnTo>
                    <a:pt x="30937" y="617347"/>
                  </a:lnTo>
                  <a:lnTo>
                    <a:pt x="40043" y="617359"/>
                  </a:lnTo>
                  <a:lnTo>
                    <a:pt x="40093" y="583501"/>
                  </a:lnTo>
                  <a:close/>
                </a:path>
                <a:path w="6759575" h="1565275" extrusionOk="0">
                  <a:moveTo>
                    <a:pt x="40195" y="524268"/>
                  </a:moveTo>
                  <a:lnTo>
                    <a:pt x="31102" y="524243"/>
                  </a:lnTo>
                  <a:lnTo>
                    <a:pt x="31038" y="558101"/>
                  </a:lnTo>
                  <a:lnTo>
                    <a:pt x="40144" y="558114"/>
                  </a:lnTo>
                  <a:lnTo>
                    <a:pt x="40195" y="524268"/>
                  </a:lnTo>
                  <a:close/>
                </a:path>
                <a:path w="6759575" h="1565275" extrusionOk="0">
                  <a:moveTo>
                    <a:pt x="40297" y="465023"/>
                  </a:moveTo>
                  <a:lnTo>
                    <a:pt x="31191" y="465010"/>
                  </a:lnTo>
                  <a:lnTo>
                    <a:pt x="31140" y="498856"/>
                  </a:lnTo>
                  <a:lnTo>
                    <a:pt x="40233" y="498868"/>
                  </a:lnTo>
                  <a:lnTo>
                    <a:pt x="40297" y="465023"/>
                  </a:lnTo>
                  <a:close/>
                </a:path>
                <a:path w="6759575" h="1565275" extrusionOk="0">
                  <a:moveTo>
                    <a:pt x="40386" y="405777"/>
                  </a:moveTo>
                  <a:lnTo>
                    <a:pt x="31292" y="405765"/>
                  </a:lnTo>
                  <a:lnTo>
                    <a:pt x="31242" y="439610"/>
                  </a:lnTo>
                  <a:lnTo>
                    <a:pt x="40335" y="439623"/>
                  </a:lnTo>
                  <a:lnTo>
                    <a:pt x="40386" y="405777"/>
                  </a:lnTo>
                  <a:close/>
                </a:path>
                <a:path w="6759575" h="1565275" extrusionOk="0">
                  <a:moveTo>
                    <a:pt x="40487" y="346532"/>
                  </a:moveTo>
                  <a:lnTo>
                    <a:pt x="31394" y="346519"/>
                  </a:lnTo>
                  <a:lnTo>
                    <a:pt x="31330" y="380377"/>
                  </a:lnTo>
                  <a:lnTo>
                    <a:pt x="40436" y="380390"/>
                  </a:lnTo>
                  <a:lnTo>
                    <a:pt x="40487" y="346532"/>
                  </a:lnTo>
                  <a:close/>
                </a:path>
                <a:path w="6759575" h="1565275" extrusionOk="0">
                  <a:moveTo>
                    <a:pt x="40589" y="287286"/>
                  </a:moveTo>
                  <a:lnTo>
                    <a:pt x="31483" y="287274"/>
                  </a:lnTo>
                  <a:lnTo>
                    <a:pt x="31432" y="321132"/>
                  </a:lnTo>
                  <a:lnTo>
                    <a:pt x="40525" y="321144"/>
                  </a:lnTo>
                  <a:lnTo>
                    <a:pt x="40589" y="287286"/>
                  </a:lnTo>
                  <a:close/>
                </a:path>
                <a:path w="6759575" h="1565275" extrusionOk="0">
                  <a:moveTo>
                    <a:pt x="40690" y="228041"/>
                  </a:moveTo>
                  <a:lnTo>
                    <a:pt x="31584" y="228028"/>
                  </a:lnTo>
                  <a:lnTo>
                    <a:pt x="31534" y="261886"/>
                  </a:lnTo>
                  <a:lnTo>
                    <a:pt x="40627" y="261899"/>
                  </a:lnTo>
                  <a:lnTo>
                    <a:pt x="40690" y="228041"/>
                  </a:lnTo>
                  <a:close/>
                </a:path>
                <a:path w="6759575" h="1565275" extrusionOk="0">
                  <a:moveTo>
                    <a:pt x="40779" y="168808"/>
                  </a:moveTo>
                  <a:lnTo>
                    <a:pt x="31686" y="168795"/>
                  </a:lnTo>
                  <a:lnTo>
                    <a:pt x="31623" y="202641"/>
                  </a:lnTo>
                  <a:lnTo>
                    <a:pt x="40728" y="202653"/>
                  </a:lnTo>
                  <a:lnTo>
                    <a:pt x="40779" y="168808"/>
                  </a:lnTo>
                  <a:close/>
                </a:path>
                <a:path w="6759575" h="1565275" extrusionOk="0">
                  <a:moveTo>
                    <a:pt x="40881" y="109562"/>
                  </a:moveTo>
                  <a:lnTo>
                    <a:pt x="31775" y="109550"/>
                  </a:lnTo>
                  <a:lnTo>
                    <a:pt x="31724" y="143395"/>
                  </a:lnTo>
                  <a:lnTo>
                    <a:pt x="40830" y="143408"/>
                  </a:lnTo>
                  <a:lnTo>
                    <a:pt x="40881" y="109562"/>
                  </a:lnTo>
                  <a:close/>
                </a:path>
                <a:path w="6759575" h="1565275" extrusionOk="0">
                  <a:moveTo>
                    <a:pt x="40982" y="50317"/>
                  </a:moveTo>
                  <a:lnTo>
                    <a:pt x="31877" y="50304"/>
                  </a:lnTo>
                  <a:lnTo>
                    <a:pt x="31826" y="84162"/>
                  </a:lnTo>
                  <a:lnTo>
                    <a:pt x="40919" y="84175"/>
                  </a:lnTo>
                  <a:lnTo>
                    <a:pt x="40982" y="50317"/>
                  </a:lnTo>
                  <a:close/>
                </a:path>
                <a:path w="6759575" h="1565275" extrusionOk="0">
                  <a:moveTo>
                    <a:pt x="72796" y="67754"/>
                  </a:moveTo>
                  <a:lnTo>
                    <a:pt x="60680" y="45135"/>
                  </a:lnTo>
                  <a:lnTo>
                    <a:pt x="36512" y="0"/>
                  </a:lnTo>
                  <a:lnTo>
                    <a:pt x="0" y="67652"/>
                  </a:lnTo>
                  <a:lnTo>
                    <a:pt x="36436" y="45135"/>
                  </a:lnTo>
                  <a:lnTo>
                    <a:pt x="72796" y="67754"/>
                  </a:lnTo>
                  <a:close/>
                </a:path>
                <a:path w="6759575" h="1565275" extrusionOk="0">
                  <a:moveTo>
                    <a:pt x="2624810" y="584720"/>
                  </a:moveTo>
                  <a:lnTo>
                    <a:pt x="2591473" y="584669"/>
                  </a:lnTo>
                  <a:lnTo>
                    <a:pt x="2588412" y="584657"/>
                  </a:lnTo>
                  <a:lnTo>
                    <a:pt x="2591473" y="584657"/>
                  </a:lnTo>
                  <a:lnTo>
                    <a:pt x="2612758" y="552843"/>
                  </a:lnTo>
                  <a:lnTo>
                    <a:pt x="2539898" y="589127"/>
                  </a:lnTo>
                  <a:lnTo>
                    <a:pt x="2612644" y="625652"/>
                  </a:lnTo>
                  <a:lnTo>
                    <a:pt x="2591460" y="593775"/>
                  </a:lnTo>
                  <a:lnTo>
                    <a:pt x="2624798" y="593813"/>
                  </a:lnTo>
                  <a:lnTo>
                    <a:pt x="2624810" y="584720"/>
                  </a:lnTo>
                  <a:close/>
                </a:path>
                <a:path w="6759575" h="1565275" extrusionOk="0">
                  <a:moveTo>
                    <a:pt x="2688513" y="584822"/>
                  </a:moveTo>
                  <a:lnTo>
                    <a:pt x="2652115" y="584758"/>
                  </a:lnTo>
                  <a:lnTo>
                    <a:pt x="2652103" y="593864"/>
                  </a:lnTo>
                  <a:lnTo>
                    <a:pt x="2688501" y="593915"/>
                  </a:lnTo>
                  <a:lnTo>
                    <a:pt x="2688513" y="584822"/>
                  </a:lnTo>
                  <a:close/>
                </a:path>
                <a:path w="6759575" h="1565275" extrusionOk="0">
                  <a:moveTo>
                    <a:pt x="2752217" y="584923"/>
                  </a:moveTo>
                  <a:lnTo>
                    <a:pt x="2715818" y="584860"/>
                  </a:lnTo>
                  <a:lnTo>
                    <a:pt x="2715806" y="593966"/>
                  </a:lnTo>
                  <a:lnTo>
                    <a:pt x="2752204" y="594029"/>
                  </a:lnTo>
                  <a:lnTo>
                    <a:pt x="2752217" y="584923"/>
                  </a:lnTo>
                  <a:close/>
                </a:path>
                <a:path w="6759575" h="1565275" extrusionOk="0">
                  <a:moveTo>
                    <a:pt x="2815920" y="585025"/>
                  </a:moveTo>
                  <a:lnTo>
                    <a:pt x="2779522" y="584962"/>
                  </a:lnTo>
                  <a:lnTo>
                    <a:pt x="2779509" y="594067"/>
                  </a:lnTo>
                  <a:lnTo>
                    <a:pt x="2815907" y="594131"/>
                  </a:lnTo>
                  <a:lnTo>
                    <a:pt x="2815920" y="585025"/>
                  </a:lnTo>
                  <a:close/>
                </a:path>
                <a:path w="6759575" h="1565275" extrusionOk="0">
                  <a:moveTo>
                    <a:pt x="2879623" y="585127"/>
                  </a:moveTo>
                  <a:lnTo>
                    <a:pt x="2843225" y="585076"/>
                  </a:lnTo>
                  <a:lnTo>
                    <a:pt x="2843212" y="594169"/>
                  </a:lnTo>
                  <a:lnTo>
                    <a:pt x="2879610" y="594233"/>
                  </a:lnTo>
                  <a:lnTo>
                    <a:pt x="2879623" y="585127"/>
                  </a:lnTo>
                  <a:close/>
                </a:path>
                <a:path w="6759575" h="1565275" extrusionOk="0">
                  <a:moveTo>
                    <a:pt x="2943326" y="585228"/>
                  </a:moveTo>
                  <a:lnTo>
                    <a:pt x="2906928" y="585177"/>
                  </a:lnTo>
                  <a:lnTo>
                    <a:pt x="2906903" y="594271"/>
                  </a:lnTo>
                  <a:lnTo>
                    <a:pt x="2943314" y="594334"/>
                  </a:lnTo>
                  <a:lnTo>
                    <a:pt x="2943326" y="585228"/>
                  </a:lnTo>
                  <a:close/>
                </a:path>
                <a:path w="6759575" h="1565275" extrusionOk="0">
                  <a:moveTo>
                    <a:pt x="3007029" y="585343"/>
                  </a:moveTo>
                  <a:lnTo>
                    <a:pt x="2970631" y="585279"/>
                  </a:lnTo>
                  <a:lnTo>
                    <a:pt x="2970606" y="594385"/>
                  </a:lnTo>
                  <a:lnTo>
                    <a:pt x="3007017" y="594436"/>
                  </a:lnTo>
                  <a:lnTo>
                    <a:pt x="3007029" y="585343"/>
                  </a:lnTo>
                  <a:close/>
                </a:path>
                <a:path w="6759575" h="1565275" extrusionOk="0">
                  <a:moveTo>
                    <a:pt x="3070733" y="585444"/>
                  </a:moveTo>
                  <a:lnTo>
                    <a:pt x="3034334" y="585381"/>
                  </a:lnTo>
                  <a:lnTo>
                    <a:pt x="3034309" y="594487"/>
                  </a:lnTo>
                  <a:lnTo>
                    <a:pt x="3070720" y="594537"/>
                  </a:lnTo>
                  <a:lnTo>
                    <a:pt x="3070733" y="585444"/>
                  </a:lnTo>
                  <a:close/>
                </a:path>
                <a:path w="6759575" h="1565275" extrusionOk="0">
                  <a:moveTo>
                    <a:pt x="3134436" y="585546"/>
                  </a:moveTo>
                  <a:lnTo>
                    <a:pt x="3098025" y="585482"/>
                  </a:lnTo>
                  <a:lnTo>
                    <a:pt x="3098012" y="594588"/>
                  </a:lnTo>
                  <a:lnTo>
                    <a:pt x="3134410" y="594652"/>
                  </a:lnTo>
                  <a:lnTo>
                    <a:pt x="3134436" y="585546"/>
                  </a:lnTo>
                  <a:close/>
                </a:path>
                <a:path w="6759575" h="1565275" extrusionOk="0">
                  <a:moveTo>
                    <a:pt x="3198139" y="585647"/>
                  </a:moveTo>
                  <a:lnTo>
                    <a:pt x="3161728" y="585597"/>
                  </a:lnTo>
                  <a:lnTo>
                    <a:pt x="3161715" y="594690"/>
                  </a:lnTo>
                  <a:lnTo>
                    <a:pt x="3198114" y="594753"/>
                  </a:lnTo>
                  <a:lnTo>
                    <a:pt x="3198139" y="585647"/>
                  </a:lnTo>
                  <a:close/>
                </a:path>
                <a:path w="6759575" h="1565275" extrusionOk="0">
                  <a:moveTo>
                    <a:pt x="3261842" y="585749"/>
                  </a:moveTo>
                  <a:lnTo>
                    <a:pt x="3225431" y="585698"/>
                  </a:lnTo>
                  <a:lnTo>
                    <a:pt x="3225419" y="594791"/>
                  </a:lnTo>
                  <a:lnTo>
                    <a:pt x="3261817" y="594855"/>
                  </a:lnTo>
                  <a:lnTo>
                    <a:pt x="3261842" y="585749"/>
                  </a:lnTo>
                  <a:close/>
                </a:path>
                <a:path w="6759575" h="1565275" extrusionOk="0">
                  <a:moveTo>
                    <a:pt x="3325533" y="585863"/>
                  </a:moveTo>
                  <a:lnTo>
                    <a:pt x="3289135" y="585800"/>
                  </a:lnTo>
                  <a:lnTo>
                    <a:pt x="3289122" y="594893"/>
                  </a:lnTo>
                  <a:lnTo>
                    <a:pt x="3325520" y="594956"/>
                  </a:lnTo>
                  <a:lnTo>
                    <a:pt x="3325533" y="585863"/>
                  </a:lnTo>
                  <a:close/>
                </a:path>
                <a:path w="6759575" h="1565275" extrusionOk="0">
                  <a:moveTo>
                    <a:pt x="3389236" y="585965"/>
                  </a:moveTo>
                  <a:lnTo>
                    <a:pt x="3352838" y="585901"/>
                  </a:lnTo>
                  <a:lnTo>
                    <a:pt x="3352825" y="595007"/>
                  </a:lnTo>
                  <a:lnTo>
                    <a:pt x="3389223" y="595058"/>
                  </a:lnTo>
                  <a:lnTo>
                    <a:pt x="3389236" y="585965"/>
                  </a:lnTo>
                  <a:close/>
                </a:path>
                <a:path w="6759575" h="1565275" extrusionOk="0">
                  <a:moveTo>
                    <a:pt x="3452939" y="586066"/>
                  </a:moveTo>
                  <a:lnTo>
                    <a:pt x="3416541" y="586003"/>
                  </a:lnTo>
                  <a:lnTo>
                    <a:pt x="3416528" y="595109"/>
                  </a:lnTo>
                  <a:lnTo>
                    <a:pt x="3452926" y="595160"/>
                  </a:lnTo>
                  <a:lnTo>
                    <a:pt x="3452939" y="586066"/>
                  </a:lnTo>
                  <a:close/>
                </a:path>
                <a:path w="6759575" h="1565275" extrusionOk="0">
                  <a:moveTo>
                    <a:pt x="3516642" y="586168"/>
                  </a:moveTo>
                  <a:lnTo>
                    <a:pt x="3480244" y="586105"/>
                  </a:lnTo>
                  <a:lnTo>
                    <a:pt x="3480231" y="595210"/>
                  </a:lnTo>
                  <a:lnTo>
                    <a:pt x="3516630" y="595274"/>
                  </a:lnTo>
                  <a:lnTo>
                    <a:pt x="3516642" y="586168"/>
                  </a:lnTo>
                  <a:close/>
                </a:path>
                <a:path w="6759575" h="1565275" extrusionOk="0">
                  <a:moveTo>
                    <a:pt x="3580346" y="586270"/>
                  </a:moveTo>
                  <a:lnTo>
                    <a:pt x="3543947" y="586219"/>
                  </a:lnTo>
                  <a:lnTo>
                    <a:pt x="3543935" y="595312"/>
                  </a:lnTo>
                  <a:lnTo>
                    <a:pt x="3580333" y="595376"/>
                  </a:lnTo>
                  <a:lnTo>
                    <a:pt x="3580346" y="586270"/>
                  </a:lnTo>
                  <a:close/>
                </a:path>
                <a:path w="6759575" h="1565275" extrusionOk="0">
                  <a:moveTo>
                    <a:pt x="3644049" y="586371"/>
                  </a:moveTo>
                  <a:lnTo>
                    <a:pt x="3607651" y="586320"/>
                  </a:lnTo>
                  <a:lnTo>
                    <a:pt x="3607638" y="595414"/>
                  </a:lnTo>
                  <a:lnTo>
                    <a:pt x="3644036" y="595477"/>
                  </a:lnTo>
                  <a:lnTo>
                    <a:pt x="3644049" y="586371"/>
                  </a:lnTo>
                  <a:close/>
                </a:path>
                <a:path w="6759575" h="1565275" extrusionOk="0">
                  <a:moveTo>
                    <a:pt x="3707752" y="586486"/>
                  </a:moveTo>
                  <a:lnTo>
                    <a:pt x="3671354" y="586422"/>
                  </a:lnTo>
                  <a:lnTo>
                    <a:pt x="3671341" y="595528"/>
                  </a:lnTo>
                  <a:lnTo>
                    <a:pt x="3707739" y="595579"/>
                  </a:lnTo>
                  <a:lnTo>
                    <a:pt x="3707752" y="586486"/>
                  </a:lnTo>
                  <a:close/>
                </a:path>
                <a:path w="6759575" h="1565275" extrusionOk="0">
                  <a:moveTo>
                    <a:pt x="3771455" y="586587"/>
                  </a:moveTo>
                  <a:lnTo>
                    <a:pt x="3735057" y="586524"/>
                  </a:lnTo>
                  <a:lnTo>
                    <a:pt x="3735032" y="595630"/>
                  </a:lnTo>
                  <a:lnTo>
                    <a:pt x="3771442" y="595680"/>
                  </a:lnTo>
                  <a:lnTo>
                    <a:pt x="3771455" y="586587"/>
                  </a:lnTo>
                  <a:close/>
                </a:path>
                <a:path w="6759575" h="1565275" extrusionOk="0">
                  <a:moveTo>
                    <a:pt x="3835158" y="586689"/>
                  </a:moveTo>
                  <a:lnTo>
                    <a:pt x="3798747" y="586625"/>
                  </a:lnTo>
                  <a:lnTo>
                    <a:pt x="3798735" y="595731"/>
                  </a:lnTo>
                  <a:lnTo>
                    <a:pt x="3835146" y="595795"/>
                  </a:lnTo>
                  <a:lnTo>
                    <a:pt x="3835158" y="586689"/>
                  </a:lnTo>
                  <a:close/>
                </a:path>
                <a:path w="6759575" h="1565275" extrusionOk="0">
                  <a:moveTo>
                    <a:pt x="3898862" y="586790"/>
                  </a:moveTo>
                  <a:lnTo>
                    <a:pt x="3862451" y="586740"/>
                  </a:lnTo>
                  <a:lnTo>
                    <a:pt x="3862438" y="595833"/>
                  </a:lnTo>
                  <a:lnTo>
                    <a:pt x="3898849" y="595896"/>
                  </a:lnTo>
                  <a:lnTo>
                    <a:pt x="3898862" y="586790"/>
                  </a:lnTo>
                  <a:close/>
                </a:path>
                <a:path w="6759575" h="1565275" extrusionOk="0">
                  <a:moveTo>
                    <a:pt x="3962565" y="586892"/>
                  </a:moveTo>
                  <a:lnTo>
                    <a:pt x="3926154" y="586841"/>
                  </a:lnTo>
                  <a:lnTo>
                    <a:pt x="3926141" y="595934"/>
                  </a:lnTo>
                  <a:lnTo>
                    <a:pt x="3962552" y="595998"/>
                  </a:lnTo>
                  <a:lnTo>
                    <a:pt x="3962565" y="586892"/>
                  </a:lnTo>
                  <a:close/>
                </a:path>
                <a:path w="6759575" h="1565275" extrusionOk="0">
                  <a:moveTo>
                    <a:pt x="4026268" y="587006"/>
                  </a:moveTo>
                  <a:lnTo>
                    <a:pt x="3989857" y="586943"/>
                  </a:lnTo>
                  <a:lnTo>
                    <a:pt x="3989844" y="596036"/>
                  </a:lnTo>
                  <a:lnTo>
                    <a:pt x="4026243" y="596099"/>
                  </a:lnTo>
                  <a:lnTo>
                    <a:pt x="4026268" y="587006"/>
                  </a:lnTo>
                  <a:close/>
                </a:path>
                <a:path w="6759575" h="1565275" extrusionOk="0">
                  <a:moveTo>
                    <a:pt x="4089958" y="587108"/>
                  </a:moveTo>
                  <a:lnTo>
                    <a:pt x="4053560" y="587044"/>
                  </a:lnTo>
                  <a:lnTo>
                    <a:pt x="4053548" y="596150"/>
                  </a:lnTo>
                  <a:lnTo>
                    <a:pt x="4089946" y="596201"/>
                  </a:lnTo>
                  <a:lnTo>
                    <a:pt x="4089958" y="587108"/>
                  </a:lnTo>
                  <a:close/>
                </a:path>
                <a:path w="6759575" h="1565275" extrusionOk="0">
                  <a:moveTo>
                    <a:pt x="4153662" y="587209"/>
                  </a:moveTo>
                  <a:lnTo>
                    <a:pt x="4117263" y="587146"/>
                  </a:lnTo>
                  <a:lnTo>
                    <a:pt x="4117251" y="596252"/>
                  </a:lnTo>
                  <a:lnTo>
                    <a:pt x="4153649" y="596303"/>
                  </a:lnTo>
                  <a:lnTo>
                    <a:pt x="4153662" y="587209"/>
                  </a:lnTo>
                  <a:close/>
                </a:path>
                <a:path w="6759575" h="1565275" extrusionOk="0">
                  <a:moveTo>
                    <a:pt x="4217365" y="587311"/>
                  </a:moveTo>
                  <a:lnTo>
                    <a:pt x="4180967" y="587248"/>
                  </a:lnTo>
                  <a:lnTo>
                    <a:pt x="4180954" y="596353"/>
                  </a:lnTo>
                  <a:lnTo>
                    <a:pt x="4217352" y="596417"/>
                  </a:lnTo>
                  <a:lnTo>
                    <a:pt x="4217365" y="587311"/>
                  </a:lnTo>
                  <a:close/>
                </a:path>
                <a:path w="6759575" h="1565275" extrusionOk="0">
                  <a:moveTo>
                    <a:pt x="4281068" y="587413"/>
                  </a:moveTo>
                  <a:lnTo>
                    <a:pt x="4244670" y="587362"/>
                  </a:lnTo>
                  <a:lnTo>
                    <a:pt x="4244657" y="596455"/>
                  </a:lnTo>
                  <a:lnTo>
                    <a:pt x="4281055" y="596519"/>
                  </a:lnTo>
                  <a:lnTo>
                    <a:pt x="4281068" y="587413"/>
                  </a:lnTo>
                  <a:close/>
                </a:path>
                <a:path w="6759575" h="1565275" extrusionOk="0">
                  <a:moveTo>
                    <a:pt x="4344771" y="587514"/>
                  </a:moveTo>
                  <a:lnTo>
                    <a:pt x="4308373" y="587463"/>
                  </a:lnTo>
                  <a:lnTo>
                    <a:pt x="4308360" y="596557"/>
                  </a:lnTo>
                  <a:lnTo>
                    <a:pt x="4344759" y="596620"/>
                  </a:lnTo>
                  <a:lnTo>
                    <a:pt x="4344771" y="587514"/>
                  </a:lnTo>
                  <a:close/>
                </a:path>
                <a:path w="6759575" h="1565275" extrusionOk="0">
                  <a:moveTo>
                    <a:pt x="4408475" y="587629"/>
                  </a:moveTo>
                  <a:lnTo>
                    <a:pt x="4372076" y="587565"/>
                  </a:lnTo>
                  <a:lnTo>
                    <a:pt x="4372064" y="596658"/>
                  </a:lnTo>
                  <a:lnTo>
                    <a:pt x="4408462" y="596722"/>
                  </a:lnTo>
                  <a:lnTo>
                    <a:pt x="4408475" y="587629"/>
                  </a:lnTo>
                  <a:close/>
                </a:path>
                <a:path w="6759575" h="1565275" extrusionOk="0">
                  <a:moveTo>
                    <a:pt x="4472178" y="587730"/>
                  </a:moveTo>
                  <a:lnTo>
                    <a:pt x="4435780" y="587667"/>
                  </a:lnTo>
                  <a:lnTo>
                    <a:pt x="4435767" y="596773"/>
                  </a:lnTo>
                  <a:lnTo>
                    <a:pt x="4472165" y="596823"/>
                  </a:lnTo>
                  <a:lnTo>
                    <a:pt x="4472178" y="587730"/>
                  </a:lnTo>
                  <a:close/>
                </a:path>
                <a:path w="6759575" h="1565275" extrusionOk="0">
                  <a:moveTo>
                    <a:pt x="4535881" y="587832"/>
                  </a:moveTo>
                  <a:lnTo>
                    <a:pt x="4499483" y="587768"/>
                  </a:lnTo>
                  <a:lnTo>
                    <a:pt x="4499470" y="596874"/>
                  </a:lnTo>
                  <a:lnTo>
                    <a:pt x="4535868" y="596925"/>
                  </a:lnTo>
                  <a:lnTo>
                    <a:pt x="4535881" y="587832"/>
                  </a:lnTo>
                  <a:close/>
                </a:path>
                <a:path w="6759575" h="1565275" extrusionOk="0">
                  <a:moveTo>
                    <a:pt x="4599584" y="587933"/>
                  </a:moveTo>
                  <a:lnTo>
                    <a:pt x="4563186" y="587870"/>
                  </a:lnTo>
                  <a:lnTo>
                    <a:pt x="4563161" y="596976"/>
                  </a:lnTo>
                  <a:lnTo>
                    <a:pt x="4599571" y="597039"/>
                  </a:lnTo>
                  <a:lnTo>
                    <a:pt x="4599584" y="587933"/>
                  </a:lnTo>
                  <a:close/>
                </a:path>
                <a:path w="6759575" h="1565275" extrusionOk="0">
                  <a:moveTo>
                    <a:pt x="4663287" y="588035"/>
                  </a:moveTo>
                  <a:lnTo>
                    <a:pt x="4626889" y="587984"/>
                  </a:lnTo>
                  <a:lnTo>
                    <a:pt x="4626864" y="597077"/>
                  </a:lnTo>
                  <a:lnTo>
                    <a:pt x="4663275" y="597141"/>
                  </a:lnTo>
                  <a:lnTo>
                    <a:pt x="4663287" y="588035"/>
                  </a:lnTo>
                  <a:close/>
                </a:path>
                <a:path w="6759575" h="1565275" extrusionOk="0">
                  <a:moveTo>
                    <a:pt x="4726991" y="588137"/>
                  </a:moveTo>
                  <a:lnTo>
                    <a:pt x="4690592" y="588086"/>
                  </a:lnTo>
                  <a:lnTo>
                    <a:pt x="4690567" y="597179"/>
                  </a:lnTo>
                  <a:lnTo>
                    <a:pt x="4726978" y="597242"/>
                  </a:lnTo>
                  <a:lnTo>
                    <a:pt x="4726991" y="588137"/>
                  </a:lnTo>
                  <a:close/>
                </a:path>
                <a:path w="6759575" h="1565275" extrusionOk="0">
                  <a:moveTo>
                    <a:pt x="4790694" y="588251"/>
                  </a:moveTo>
                  <a:lnTo>
                    <a:pt x="4754283" y="588187"/>
                  </a:lnTo>
                  <a:lnTo>
                    <a:pt x="4754270" y="597293"/>
                  </a:lnTo>
                  <a:lnTo>
                    <a:pt x="4790668" y="597344"/>
                  </a:lnTo>
                  <a:lnTo>
                    <a:pt x="4790694" y="588251"/>
                  </a:lnTo>
                  <a:close/>
                </a:path>
                <a:path w="6759575" h="1565275" extrusionOk="0">
                  <a:moveTo>
                    <a:pt x="4854397" y="588352"/>
                  </a:moveTo>
                  <a:lnTo>
                    <a:pt x="4817986" y="588289"/>
                  </a:lnTo>
                  <a:lnTo>
                    <a:pt x="4817973" y="597395"/>
                  </a:lnTo>
                  <a:lnTo>
                    <a:pt x="4854372" y="597446"/>
                  </a:lnTo>
                  <a:lnTo>
                    <a:pt x="4854397" y="588352"/>
                  </a:lnTo>
                  <a:close/>
                </a:path>
                <a:path w="6759575" h="1565275" extrusionOk="0">
                  <a:moveTo>
                    <a:pt x="4918100" y="588454"/>
                  </a:moveTo>
                  <a:lnTo>
                    <a:pt x="4881689" y="588391"/>
                  </a:lnTo>
                  <a:lnTo>
                    <a:pt x="4881677" y="597496"/>
                  </a:lnTo>
                  <a:lnTo>
                    <a:pt x="4918075" y="597560"/>
                  </a:lnTo>
                  <a:lnTo>
                    <a:pt x="4918100" y="588454"/>
                  </a:lnTo>
                  <a:close/>
                </a:path>
                <a:path w="6759575" h="1565275" extrusionOk="0">
                  <a:moveTo>
                    <a:pt x="4981791" y="588556"/>
                  </a:moveTo>
                  <a:lnTo>
                    <a:pt x="4945392" y="588505"/>
                  </a:lnTo>
                  <a:lnTo>
                    <a:pt x="4945380" y="597598"/>
                  </a:lnTo>
                  <a:lnTo>
                    <a:pt x="4981778" y="597662"/>
                  </a:lnTo>
                  <a:lnTo>
                    <a:pt x="4981791" y="588556"/>
                  </a:lnTo>
                  <a:close/>
                </a:path>
                <a:path w="6759575" h="1565275" extrusionOk="0">
                  <a:moveTo>
                    <a:pt x="5045494" y="588657"/>
                  </a:moveTo>
                  <a:lnTo>
                    <a:pt x="5009096" y="588606"/>
                  </a:lnTo>
                  <a:lnTo>
                    <a:pt x="5009083" y="597700"/>
                  </a:lnTo>
                  <a:lnTo>
                    <a:pt x="5045481" y="597763"/>
                  </a:lnTo>
                  <a:lnTo>
                    <a:pt x="5045494" y="588657"/>
                  </a:lnTo>
                  <a:close/>
                </a:path>
                <a:path w="6759575" h="1565275" extrusionOk="0">
                  <a:moveTo>
                    <a:pt x="5109197" y="588772"/>
                  </a:moveTo>
                  <a:lnTo>
                    <a:pt x="5072799" y="588708"/>
                  </a:lnTo>
                  <a:lnTo>
                    <a:pt x="5072786" y="597801"/>
                  </a:lnTo>
                  <a:lnTo>
                    <a:pt x="5109184" y="597865"/>
                  </a:lnTo>
                  <a:lnTo>
                    <a:pt x="5109197" y="588772"/>
                  </a:lnTo>
                  <a:close/>
                </a:path>
                <a:path w="6759575" h="1565275" extrusionOk="0">
                  <a:moveTo>
                    <a:pt x="5172900" y="588873"/>
                  </a:moveTo>
                  <a:lnTo>
                    <a:pt x="5136502" y="588810"/>
                  </a:lnTo>
                  <a:lnTo>
                    <a:pt x="5136489" y="597916"/>
                  </a:lnTo>
                  <a:lnTo>
                    <a:pt x="5172888" y="597966"/>
                  </a:lnTo>
                  <a:lnTo>
                    <a:pt x="5172900" y="588873"/>
                  </a:lnTo>
                  <a:close/>
                </a:path>
                <a:path w="6759575" h="1565275" extrusionOk="0">
                  <a:moveTo>
                    <a:pt x="5236603" y="588975"/>
                  </a:moveTo>
                  <a:lnTo>
                    <a:pt x="5200205" y="588911"/>
                  </a:lnTo>
                  <a:lnTo>
                    <a:pt x="5200193" y="598017"/>
                  </a:lnTo>
                  <a:lnTo>
                    <a:pt x="5236591" y="598068"/>
                  </a:lnTo>
                  <a:lnTo>
                    <a:pt x="5236603" y="588975"/>
                  </a:lnTo>
                  <a:close/>
                </a:path>
                <a:path w="6759575" h="1565275" extrusionOk="0">
                  <a:moveTo>
                    <a:pt x="5300307" y="589076"/>
                  </a:moveTo>
                  <a:lnTo>
                    <a:pt x="5263908" y="589013"/>
                  </a:lnTo>
                  <a:lnTo>
                    <a:pt x="5263896" y="598119"/>
                  </a:lnTo>
                  <a:lnTo>
                    <a:pt x="5300294" y="598182"/>
                  </a:lnTo>
                  <a:lnTo>
                    <a:pt x="5300307" y="589076"/>
                  </a:lnTo>
                  <a:close/>
                </a:path>
                <a:path w="6759575" h="1565275" extrusionOk="0">
                  <a:moveTo>
                    <a:pt x="5364010" y="589178"/>
                  </a:moveTo>
                  <a:lnTo>
                    <a:pt x="5327612" y="589127"/>
                  </a:lnTo>
                  <a:lnTo>
                    <a:pt x="5327599" y="598220"/>
                  </a:lnTo>
                  <a:lnTo>
                    <a:pt x="5363997" y="598284"/>
                  </a:lnTo>
                  <a:lnTo>
                    <a:pt x="5364010" y="589178"/>
                  </a:lnTo>
                  <a:close/>
                </a:path>
                <a:path w="6759575" h="1565275" extrusionOk="0">
                  <a:moveTo>
                    <a:pt x="5427713" y="589280"/>
                  </a:moveTo>
                  <a:lnTo>
                    <a:pt x="5391315" y="589229"/>
                  </a:lnTo>
                  <a:lnTo>
                    <a:pt x="5391289" y="598322"/>
                  </a:lnTo>
                  <a:lnTo>
                    <a:pt x="5427700" y="598385"/>
                  </a:lnTo>
                  <a:lnTo>
                    <a:pt x="5427713" y="589280"/>
                  </a:lnTo>
                  <a:close/>
                </a:path>
                <a:path w="6759575" h="1565275" extrusionOk="0">
                  <a:moveTo>
                    <a:pt x="5491416" y="589394"/>
                  </a:moveTo>
                  <a:lnTo>
                    <a:pt x="5455018" y="589330"/>
                  </a:lnTo>
                  <a:lnTo>
                    <a:pt x="5454993" y="598424"/>
                  </a:lnTo>
                  <a:lnTo>
                    <a:pt x="5491404" y="598487"/>
                  </a:lnTo>
                  <a:lnTo>
                    <a:pt x="5491416" y="589394"/>
                  </a:lnTo>
                  <a:close/>
                </a:path>
                <a:path w="6759575" h="1565275" extrusionOk="0">
                  <a:moveTo>
                    <a:pt x="5555119" y="589495"/>
                  </a:moveTo>
                  <a:lnTo>
                    <a:pt x="5518721" y="589432"/>
                  </a:lnTo>
                  <a:lnTo>
                    <a:pt x="5518696" y="598538"/>
                  </a:lnTo>
                  <a:lnTo>
                    <a:pt x="5555107" y="598589"/>
                  </a:lnTo>
                  <a:lnTo>
                    <a:pt x="5555119" y="589495"/>
                  </a:lnTo>
                  <a:close/>
                </a:path>
                <a:path w="6759575" h="1565275" extrusionOk="0">
                  <a:moveTo>
                    <a:pt x="5618823" y="589597"/>
                  </a:moveTo>
                  <a:lnTo>
                    <a:pt x="5582412" y="589534"/>
                  </a:lnTo>
                  <a:lnTo>
                    <a:pt x="5582399" y="598639"/>
                  </a:lnTo>
                  <a:lnTo>
                    <a:pt x="5618797" y="598703"/>
                  </a:lnTo>
                  <a:lnTo>
                    <a:pt x="5618823" y="589597"/>
                  </a:lnTo>
                  <a:close/>
                </a:path>
                <a:path w="6759575" h="1565275" extrusionOk="0">
                  <a:moveTo>
                    <a:pt x="5682526" y="589699"/>
                  </a:moveTo>
                  <a:lnTo>
                    <a:pt x="5646115" y="589635"/>
                  </a:lnTo>
                  <a:lnTo>
                    <a:pt x="5646102" y="598741"/>
                  </a:lnTo>
                  <a:lnTo>
                    <a:pt x="5682500" y="598805"/>
                  </a:lnTo>
                  <a:lnTo>
                    <a:pt x="5682526" y="589699"/>
                  </a:lnTo>
                  <a:close/>
                </a:path>
                <a:path w="6759575" h="1565275" extrusionOk="0">
                  <a:moveTo>
                    <a:pt x="5746216" y="589800"/>
                  </a:moveTo>
                  <a:lnTo>
                    <a:pt x="5709818" y="589749"/>
                  </a:lnTo>
                  <a:lnTo>
                    <a:pt x="5709805" y="598843"/>
                  </a:lnTo>
                  <a:lnTo>
                    <a:pt x="5746204" y="598906"/>
                  </a:lnTo>
                  <a:lnTo>
                    <a:pt x="5746216" y="589800"/>
                  </a:lnTo>
                  <a:close/>
                </a:path>
                <a:path w="6759575" h="1565275" extrusionOk="0">
                  <a:moveTo>
                    <a:pt x="5809920" y="589902"/>
                  </a:moveTo>
                  <a:lnTo>
                    <a:pt x="5773521" y="589851"/>
                  </a:lnTo>
                  <a:lnTo>
                    <a:pt x="5773509" y="598944"/>
                  </a:lnTo>
                  <a:lnTo>
                    <a:pt x="5809907" y="599008"/>
                  </a:lnTo>
                  <a:lnTo>
                    <a:pt x="5809920" y="589902"/>
                  </a:lnTo>
                  <a:close/>
                </a:path>
                <a:path w="6759575" h="1565275" extrusionOk="0">
                  <a:moveTo>
                    <a:pt x="5873623" y="590016"/>
                  </a:moveTo>
                  <a:lnTo>
                    <a:pt x="5837225" y="589953"/>
                  </a:lnTo>
                  <a:lnTo>
                    <a:pt x="5837212" y="599059"/>
                  </a:lnTo>
                  <a:lnTo>
                    <a:pt x="5873610" y="599109"/>
                  </a:lnTo>
                  <a:lnTo>
                    <a:pt x="5873623" y="590016"/>
                  </a:lnTo>
                  <a:close/>
                </a:path>
                <a:path w="6759575" h="1565275" extrusionOk="0">
                  <a:moveTo>
                    <a:pt x="5937326" y="590118"/>
                  </a:moveTo>
                  <a:lnTo>
                    <a:pt x="5900928" y="590054"/>
                  </a:lnTo>
                  <a:lnTo>
                    <a:pt x="5900915" y="599160"/>
                  </a:lnTo>
                  <a:lnTo>
                    <a:pt x="5937313" y="599211"/>
                  </a:lnTo>
                  <a:lnTo>
                    <a:pt x="5937326" y="590118"/>
                  </a:lnTo>
                  <a:close/>
                </a:path>
                <a:path w="6759575" h="1565275" extrusionOk="0">
                  <a:moveTo>
                    <a:pt x="6001029" y="590219"/>
                  </a:moveTo>
                  <a:lnTo>
                    <a:pt x="5964631" y="590156"/>
                  </a:lnTo>
                  <a:lnTo>
                    <a:pt x="5964618" y="599262"/>
                  </a:lnTo>
                  <a:lnTo>
                    <a:pt x="6001016" y="599325"/>
                  </a:lnTo>
                  <a:lnTo>
                    <a:pt x="6001029" y="590219"/>
                  </a:lnTo>
                  <a:close/>
                </a:path>
                <a:path w="6759575" h="1565275" extrusionOk="0">
                  <a:moveTo>
                    <a:pt x="6064732" y="590321"/>
                  </a:moveTo>
                  <a:lnTo>
                    <a:pt x="6028334" y="590270"/>
                  </a:lnTo>
                  <a:lnTo>
                    <a:pt x="6028321" y="599363"/>
                  </a:lnTo>
                  <a:lnTo>
                    <a:pt x="6064720" y="599427"/>
                  </a:lnTo>
                  <a:lnTo>
                    <a:pt x="6064732" y="590321"/>
                  </a:lnTo>
                  <a:close/>
                </a:path>
                <a:path w="6759575" h="1565275" extrusionOk="0">
                  <a:moveTo>
                    <a:pt x="6128436" y="590423"/>
                  </a:moveTo>
                  <a:lnTo>
                    <a:pt x="6092037" y="590372"/>
                  </a:lnTo>
                  <a:lnTo>
                    <a:pt x="6092025" y="599465"/>
                  </a:lnTo>
                  <a:lnTo>
                    <a:pt x="6128423" y="599528"/>
                  </a:lnTo>
                  <a:lnTo>
                    <a:pt x="6128436" y="590423"/>
                  </a:lnTo>
                  <a:close/>
                </a:path>
                <a:path w="6759575" h="1565275" extrusionOk="0">
                  <a:moveTo>
                    <a:pt x="6192139" y="590537"/>
                  </a:moveTo>
                  <a:lnTo>
                    <a:pt x="6155741" y="590473"/>
                  </a:lnTo>
                  <a:lnTo>
                    <a:pt x="6155728" y="599567"/>
                  </a:lnTo>
                  <a:lnTo>
                    <a:pt x="6192126" y="599630"/>
                  </a:lnTo>
                  <a:lnTo>
                    <a:pt x="6192139" y="590537"/>
                  </a:lnTo>
                  <a:close/>
                </a:path>
                <a:path w="6759575" h="1565275" extrusionOk="0">
                  <a:moveTo>
                    <a:pt x="6255842" y="590638"/>
                  </a:moveTo>
                  <a:lnTo>
                    <a:pt x="6219444" y="590575"/>
                  </a:lnTo>
                  <a:lnTo>
                    <a:pt x="6219418" y="599681"/>
                  </a:lnTo>
                  <a:lnTo>
                    <a:pt x="6255829" y="599732"/>
                  </a:lnTo>
                  <a:lnTo>
                    <a:pt x="6255842" y="590638"/>
                  </a:lnTo>
                  <a:close/>
                </a:path>
                <a:path w="6759575" h="1565275" extrusionOk="0">
                  <a:moveTo>
                    <a:pt x="6319545" y="590740"/>
                  </a:moveTo>
                  <a:lnTo>
                    <a:pt x="6283147" y="590677"/>
                  </a:lnTo>
                  <a:lnTo>
                    <a:pt x="6283122" y="599782"/>
                  </a:lnTo>
                  <a:lnTo>
                    <a:pt x="6319533" y="599833"/>
                  </a:lnTo>
                  <a:lnTo>
                    <a:pt x="6319545" y="590740"/>
                  </a:lnTo>
                  <a:close/>
                </a:path>
                <a:path w="6759575" h="1565275" extrusionOk="0">
                  <a:moveTo>
                    <a:pt x="6383248" y="590842"/>
                  </a:moveTo>
                  <a:lnTo>
                    <a:pt x="6346838" y="590778"/>
                  </a:lnTo>
                  <a:lnTo>
                    <a:pt x="6346825" y="599884"/>
                  </a:lnTo>
                  <a:lnTo>
                    <a:pt x="6383223" y="599948"/>
                  </a:lnTo>
                  <a:lnTo>
                    <a:pt x="6383248" y="590842"/>
                  </a:lnTo>
                  <a:close/>
                </a:path>
                <a:path w="6759575" h="1565275" extrusionOk="0">
                  <a:moveTo>
                    <a:pt x="6446952" y="590943"/>
                  </a:moveTo>
                  <a:lnTo>
                    <a:pt x="6410541" y="590892"/>
                  </a:lnTo>
                  <a:lnTo>
                    <a:pt x="6410528" y="599986"/>
                  </a:lnTo>
                  <a:lnTo>
                    <a:pt x="6446926" y="600049"/>
                  </a:lnTo>
                  <a:lnTo>
                    <a:pt x="6446952" y="590943"/>
                  </a:lnTo>
                  <a:close/>
                </a:path>
                <a:path w="6759575" h="1565275" extrusionOk="0">
                  <a:moveTo>
                    <a:pt x="6510642" y="591045"/>
                  </a:moveTo>
                  <a:lnTo>
                    <a:pt x="6474244" y="590994"/>
                  </a:lnTo>
                  <a:lnTo>
                    <a:pt x="6474231" y="600087"/>
                  </a:lnTo>
                  <a:lnTo>
                    <a:pt x="6510629" y="600151"/>
                  </a:lnTo>
                  <a:lnTo>
                    <a:pt x="6510642" y="591045"/>
                  </a:lnTo>
                  <a:close/>
                </a:path>
                <a:path w="6759575" h="1565275" extrusionOk="0">
                  <a:moveTo>
                    <a:pt x="6574345" y="591159"/>
                  </a:moveTo>
                  <a:lnTo>
                    <a:pt x="6537947" y="591096"/>
                  </a:lnTo>
                  <a:lnTo>
                    <a:pt x="6537934" y="600202"/>
                  </a:lnTo>
                  <a:lnTo>
                    <a:pt x="6574333" y="600252"/>
                  </a:lnTo>
                  <a:lnTo>
                    <a:pt x="6574345" y="591159"/>
                  </a:lnTo>
                  <a:close/>
                </a:path>
                <a:path w="6759575" h="1565275" extrusionOk="0">
                  <a:moveTo>
                    <a:pt x="6638049" y="591261"/>
                  </a:moveTo>
                  <a:lnTo>
                    <a:pt x="6601650" y="591197"/>
                  </a:lnTo>
                  <a:lnTo>
                    <a:pt x="6601638" y="600303"/>
                  </a:lnTo>
                  <a:lnTo>
                    <a:pt x="6638036" y="600354"/>
                  </a:lnTo>
                  <a:lnTo>
                    <a:pt x="6638049" y="591261"/>
                  </a:lnTo>
                  <a:close/>
                </a:path>
                <a:path w="6759575" h="1565275" extrusionOk="0">
                  <a:moveTo>
                    <a:pt x="6701752" y="591362"/>
                  </a:moveTo>
                  <a:lnTo>
                    <a:pt x="6665354" y="591299"/>
                  </a:lnTo>
                  <a:lnTo>
                    <a:pt x="6665341" y="600405"/>
                  </a:lnTo>
                  <a:lnTo>
                    <a:pt x="6701739" y="600468"/>
                  </a:lnTo>
                  <a:lnTo>
                    <a:pt x="6701752" y="591362"/>
                  </a:lnTo>
                  <a:close/>
                </a:path>
                <a:path w="6759575" h="1565275" extrusionOk="0">
                  <a:moveTo>
                    <a:pt x="6759016" y="596011"/>
                  </a:moveTo>
                  <a:lnTo>
                    <a:pt x="6686270" y="559485"/>
                  </a:lnTo>
                  <a:lnTo>
                    <a:pt x="6710477" y="595922"/>
                  </a:lnTo>
                  <a:lnTo>
                    <a:pt x="6686156" y="632294"/>
                  </a:lnTo>
                  <a:lnTo>
                    <a:pt x="6759016" y="596011"/>
                  </a:lnTo>
                  <a:close/>
                </a:path>
              </a:pathLst>
            </a:custGeom>
            <a:solidFill>
              <a:srgbClr val="B896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157"/>
            <p:cNvSpPr/>
            <p:nvPr/>
          </p:nvSpPr>
          <p:spPr>
            <a:xfrm>
              <a:off x="673751" y="3285211"/>
              <a:ext cx="10793095" cy="0"/>
            </a:xfrm>
            <a:custGeom>
              <a:avLst/>
              <a:gdLst/>
              <a:ahLst/>
              <a:cxnLst/>
              <a:rect l="l" t="t" r="r" b="b"/>
              <a:pathLst>
                <a:path w="10793095" h="120000" extrusionOk="0">
                  <a:moveTo>
                    <a:pt x="0" y="0"/>
                  </a:moveTo>
                  <a:lnTo>
                    <a:pt x="10792650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157"/>
            <p:cNvSpPr/>
            <p:nvPr/>
          </p:nvSpPr>
          <p:spPr>
            <a:xfrm>
              <a:off x="673751" y="4255147"/>
              <a:ext cx="10683875" cy="0"/>
            </a:xfrm>
            <a:custGeom>
              <a:avLst/>
              <a:gdLst/>
              <a:ahLst/>
              <a:cxnLst/>
              <a:rect l="l" t="t" r="r" b="b"/>
              <a:pathLst>
                <a:path w="10683875" h="120000" extrusionOk="0">
                  <a:moveTo>
                    <a:pt x="0" y="0"/>
                  </a:moveTo>
                  <a:lnTo>
                    <a:pt x="5268121" y="0"/>
                  </a:lnTo>
                </a:path>
                <a:path w="10683875" h="120000" extrusionOk="0">
                  <a:moveTo>
                    <a:pt x="6431441" y="0"/>
                  </a:moveTo>
                  <a:lnTo>
                    <a:pt x="10683455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83" name="Google Shape;1983;p157"/>
            <p:cNvPicPr preferRelativeResize="0"/>
            <p:nvPr/>
          </p:nvPicPr>
          <p:blipFill rotWithShape="1">
            <a:blip r:embed="rId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2058" y="5492173"/>
              <a:ext cx="74218" cy="236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4" name="Google Shape;1984;p157"/>
            <p:cNvSpPr/>
            <p:nvPr/>
          </p:nvSpPr>
          <p:spPr>
            <a:xfrm>
              <a:off x="382592" y="5374624"/>
              <a:ext cx="10841990" cy="0"/>
            </a:xfrm>
            <a:custGeom>
              <a:avLst/>
              <a:gdLst/>
              <a:ahLst/>
              <a:cxnLst/>
              <a:rect l="l" t="t" r="r" b="b"/>
              <a:pathLst>
                <a:path w="10841990" h="120000" extrusionOk="0">
                  <a:moveTo>
                    <a:pt x="0" y="0"/>
                  </a:moveTo>
                  <a:lnTo>
                    <a:pt x="10841812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5" name="Google Shape;1985;p157"/>
          <p:cNvGrpSpPr/>
          <p:nvPr/>
        </p:nvGrpSpPr>
        <p:grpSpPr>
          <a:xfrm>
            <a:off x="505567" y="998351"/>
            <a:ext cx="8011838" cy="774356"/>
            <a:chOff x="673751" y="1330831"/>
            <a:chExt cx="10683875" cy="1032613"/>
          </a:xfrm>
        </p:grpSpPr>
        <p:pic>
          <p:nvPicPr>
            <p:cNvPr id="1986" name="Google Shape;1986;p157"/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80845" y="1330831"/>
              <a:ext cx="602805" cy="602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7" name="Google Shape;1987;p157"/>
            <p:cNvSpPr/>
            <p:nvPr/>
          </p:nvSpPr>
          <p:spPr>
            <a:xfrm>
              <a:off x="3122663" y="1568957"/>
              <a:ext cx="3090545" cy="721994"/>
            </a:xfrm>
            <a:custGeom>
              <a:avLst/>
              <a:gdLst/>
              <a:ahLst/>
              <a:cxnLst/>
              <a:rect l="l" t="t" r="r" b="b"/>
              <a:pathLst>
                <a:path w="3090545" h="721994" extrusionOk="0">
                  <a:moveTo>
                    <a:pt x="36398" y="31851"/>
                  </a:moveTo>
                  <a:lnTo>
                    <a:pt x="0" y="31851"/>
                  </a:lnTo>
                  <a:lnTo>
                    <a:pt x="0" y="40957"/>
                  </a:lnTo>
                  <a:lnTo>
                    <a:pt x="36398" y="40957"/>
                  </a:lnTo>
                  <a:lnTo>
                    <a:pt x="36398" y="31851"/>
                  </a:lnTo>
                  <a:close/>
                </a:path>
                <a:path w="3090545" h="721994" extrusionOk="0">
                  <a:moveTo>
                    <a:pt x="100101" y="31851"/>
                  </a:moveTo>
                  <a:lnTo>
                    <a:pt x="63703" y="31851"/>
                  </a:lnTo>
                  <a:lnTo>
                    <a:pt x="63703" y="40957"/>
                  </a:lnTo>
                  <a:lnTo>
                    <a:pt x="100101" y="40957"/>
                  </a:lnTo>
                  <a:lnTo>
                    <a:pt x="100101" y="31851"/>
                  </a:lnTo>
                  <a:close/>
                </a:path>
                <a:path w="3090545" h="721994" extrusionOk="0">
                  <a:moveTo>
                    <a:pt x="163804" y="31851"/>
                  </a:moveTo>
                  <a:lnTo>
                    <a:pt x="127406" y="31851"/>
                  </a:lnTo>
                  <a:lnTo>
                    <a:pt x="127406" y="40957"/>
                  </a:lnTo>
                  <a:lnTo>
                    <a:pt x="163804" y="40957"/>
                  </a:lnTo>
                  <a:lnTo>
                    <a:pt x="163804" y="31851"/>
                  </a:lnTo>
                  <a:close/>
                </a:path>
                <a:path w="3090545" h="721994" extrusionOk="0">
                  <a:moveTo>
                    <a:pt x="227507" y="31851"/>
                  </a:moveTo>
                  <a:lnTo>
                    <a:pt x="191109" y="31851"/>
                  </a:lnTo>
                  <a:lnTo>
                    <a:pt x="191109" y="40957"/>
                  </a:lnTo>
                  <a:lnTo>
                    <a:pt x="227507" y="40957"/>
                  </a:lnTo>
                  <a:lnTo>
                    <a:pt x="227507" y="31851"/>
                  </a:lnTo>
                  <a:close/>
                </a:path>
                <a:path w="3090545" h="721994" extrusionOk="0">
                  <a:moveTo>
                    <a:pt x="291198" y="31851"/>
                  </a:moveTo>
                  <a:lnTo>
                    <a:pt x="254812" y="31851"/>
                  </a:lnTo>
                  <a:lnTo>
                    <a:pt x="254812" y="40957"/>
                  </a:lnTo>
                  <a:lnTo>
                    <a:pt x="291198" y="40957"/>
                  </a:lnTo>
                  <a:lnTo>
                    <a:pt x="291198" y="31851"/>
                  </a:lnTo>
                  <a:close/>
                </a:path>
                <a:path w="3090545" h="721994" extrusionOk="0">
                  <a:moveTo>
                    <a:pt x="354914" y="31851"/>
                  </a:moveTo>
                  <a:lnTo>
                    <a:pt x="318516" y="31851"/>
                  </a:lnTo>
                  <a:lnTo>
                    <a:pt x="318516" y="40957"/>
                  </a:lnTo>
                  <a:lnTo>
                    <a:pt x="354914" y="40957"/>
                  </a:lnTo>
                  <a:lnTo>
                    <a:pt x="354914" y="31851"/>
                  </a:lnTo>
                  <a:close/>
                </a:path>
                <a:path w="3090545" h="721994" extrusionOk="0">
                  <a:moveTo>
                    <a:pt x="418617" y="31851"/>
                  </a:moveTo>
                  <a:lnTo>
                    <a:pt x="382219" y="31851"/>
                  </a:lnTo>
                  <a:lnTo>
                    <a:pt x="382219" y="40957"/>
                  </a:lnTo>
                  <a:lnTo>
                    <a:pt x="418617" y="40957"/>
                  </a:lnTo>
                  <a:lnTo>
                    <a:pt x="418617" y="31851"/>
                  </a:lnTo>
                  <a:close/>
                </a:path>
                <a:path w="3090545" h="721994" extrusionOk="0">
                  <a:moveTo>
                    <a:pt x="482320" y="31851"/>
                  </a:moveTo>
                  <a:lnTo>
                    <a:pt x="445922" y="31851"/>
                  </a:lnTo>
                  <a:lnTo>
                    <a:pt x="445922" y="40957"/>
                  </a:lnTo>
                  <a:lnTo>
                    <a:pt x="482320" y="40957"/>
                  </a:lnTo>
                  <a:lnTo>
                    <a:pt x="482320" y="31851"/>
                  </a:lnTo>
                  <a:close/>
                </a:path>
                <a:path w="3090545" h="721994" extrusionOk="0">
                  <a:moveTo>
                    <a:pt x="546023" y="31851"/>
                  </a:moveTo>
                  <a:lnTo>
                    <a:pt x="509625" y="31851"/>
                  </a:lnTo>
                  <a:lnTo>
                    <a:pt x="509625" y="40957"/>
                  </a:lnTo>
                  <a:lnTo>
                    <a:pt x="546023" y="40957"/>
                  </a:lnTo>
                  <a:lnTo>
                    <a:pt x="546023" y="31851"/>
                  </a:lnTo>
                  <a:close/>
                </a:path>
                <a:path w="3090545" h="721994" extrusionOk="0">
                  <a:moveTo>
                    <a:pt x="609727" y="31851"/>
                  </a:moveTo>
                  <a:lnTo>
                    <a:pt x="573328" y="31851"/>
                  </a:lnTo>
                  <a:lnTo>
                    <a:pt x="573328" y="40957"/>
                  </a:lnTo>
                  <a:lnTo>
                    <a:pt x="609727" y="40957"/>
                  </a:lnTo>
                  <a:lnTo>
                    <a:pt x="609727" y="31851"/>
                  </a:lnTo>
                  <a:close/>
                </a:path>
                <a:path w="3090545" h="721994" extrusionOk="0">
                  <a:moveTo>
                    <a:pt x="673430" y="31851"/>
                  </a:moveTo>
                  <a:lnTo>
                    <a:pt x="637032" y="31851"/>
                  </a:lnTo>
                  <a:lnTo>
                    <a:pt x="637032" y="40957"/>
                  </a:lnTo>
                  <a:lnTo>
                    <a:pt x="673430" y="40957"/>
                  </a:lnTo>
                  <a:lnTo>
                    <a:pt x="673430" y="31851"/>
                  </a:lnTo>
                  <a:close/>
                </a:path>
                <a:path w="3090545" h="721994" extrusionOk="0">
                  <a:moveTo>
                    <a:pt x="737133" y="31851"/>
                  </a:moveTo>
                  <a:lnTo>
                    <a:pt x="700735" y="31851"/>
                  </a:lnTo>
                  <a:lnTo>
                    <a:pt x="700735" y="40957"/>
                  </a:lnTo>
                  <a:lnTo>
                    <a:pt x="737133" y="40957"/>
                  </a:lnTo>
                  <a:lnTo>
                    <a:pt x="737133" y="31851"/>
                  </a:lnTo>
                  <a:close/>
                </a:path>
                <a:path w="3090545" h="721994" extrusionOk="0">
                  <a:moveTo>
                    <a:pt x="800823" y="31851"/>
                  </a:moveTo>
                  <a:lnTo>
                    <a:pt x="764425" y="31851"/>
                  </a:lnTo>
                  <a:lnTo>
                    <a:pt x="764425" y="40957"/>
                  </a:lnTo>
                  <a:lnTo>
                    <a:pt x="800823" y="40957"/>
                  </a:lnTo>
                  <a:lnTo>
                    <a:pt x="800823" y="31851"/>
                  </a:lnTo>
                  <a:close/>
                </a:path>
                <a:path w="3090545" h="721994" extrusionOk="0">
                  <a:moveTo>
                    <a:pt x="854075" y="36398"/>
                  </a:moveTo>
                  <a:lnTo>
                    <a:pt x="781278" y="0"/>
                  </a:lnTo>
                  <a:lnTo>
                    <a:pt x="805535" y="36398"/>
                  </a:lnTo>
                  <a:lnTo>
                    <a:pt x="781278" y="72809"/>
                  </a:lnTo>
                  <a:lnTo>
                    <a:pt x="854075" y="36398"/>
                  </a:lnTo>
                  <a:close/>
                </a:path>
                <a:path w="3090545" h="721994" extrusionOk="0">
                  <a:moveTo>
                    <a:pt x="1089939" y="685520"/>
                  </a:moveTo>
                  <a:lnTo>
                    <a:pt x="1080846" y="685304"/>
                  </a:lnTo>
                  <a:lnTo>
                    <a:pt x="1079995" y="721690"/>
                  </a:lnTo>
                  <a:lnTo>
                    <a:pt x="1089088" y="721906"/>
                  </a:lnTo>
                  <a:lnTo>
                    <a:pt x="1089939" y="685520"/>
                  </a:lnTo>
                  <a:close/>
                </a:path>
                <a:path w="3090545" h="721994" extrusionOk="0">
                  <a:moveTo>
                    <a:pt x="1091438" y="621830"/>
                  </a:moveTo>
                  <a:lnTo>
                    <a:pt x="1082332" y="621614"/>
                  </a:lnTo>
                  <a:lnTo>
                    <a:pt x="1081481" y="658012"/>
                  </a:lnTo>
                  <a:lnTo>
                    <a:pt x="1090587" y="658215"/>
                  </a:lnTo>
                  <a:lnTo>
                    <a:pt x="1091438" y="621830"/>
                  </a:lnTo>
                  <a:close/>
                </a:path>
                <a:path w="3090545" h="721994" extrusionOk="0">
                  <a:moveTo>
                    <a:pt x="1092923" y="558139"/>
                  </a:moveTo>
                  <a:lnTo>
                    <a:pt x="1083830" y="557936"/>
                  </a:lnTo>
                  <a:lnTo>
                    <a:pt x="1082979" y="594321"/>
                  </a:lnTo>
                  <a:lnTo>
                    <a:pt x="1092073" y="594537"/>
                  </a:lnTo>
                  <a:lnTo>
                    <a:pt x="1092923" y="558139"/>
                  </a:lnTo>
                  <a:close/>
                </a:path>
                <a:path w="3090545" h="721994" extrusionOk="0">
                  <a:moveTo>
                    <a:pt x="1094422" y="494461"/>
                  </a:moveTo>
                  <a:lnTo>
                    <a:pt x="1085316" y="494245"/>
                  </a:lnTo>
                  <a:lnTo>
                    <a:pt x="1084465" y="530644"/>
                  </a:lnTo>
                  <a:lnTo>
                    <a:pt x="1093571" y="530847"/>
                  </a:lnTo>
                  <a:lnTo>
                    <a:pt x="1094422" y="494461"/>
                  </a:lnTo>
                  <a:close/>
                </a:path>
                <a:path w="3090545" h="721994" extrusionOk="0">
                  <a:moveTo>
                    <a:pt x="1095908" y="430771"/>
                  </a:moveTo>
                  <a:lnTo>
                    <a:pt x="1086815" y="430568"/>
                  </a:lnTo>
                  <a:lnTo>
                    <a:pt x="1085964" y="466953"/>
                  </a:lnTo>
                  <a:lnTo>
                    <a:pt x="1095057" y="467169"/>
                  </a:lnTo>
                  <a:lnTo>
                    <a:pt x="1095908" y="430771"/>
                  </a:lnTo>
                  <a:close/>
                </a:path>
                <a:path w="3090545" h="721994" extrusionOk="0">
                  <a:moveTo>
                    <a:pt x="1128560" y="397167"/>
                  </a:moveTo>
                  <a:lnTo>
                    <a:pt x="1116723" y="372046"/>
                  </a:lnTo>
                  <a:lnTo>
                    <a:pt x="1093876" y="323532"/>
                  </a:lnTo>
                  <a:lnTo>
                    <a:pt x="1055776" y="395452"/>
                  </a:lnTo>
                  <a:lnTo>
                    <a:pt x="1088110" y="374980"/>
                  </a:lnTo>
                  <a:lnTo>
                    <a:pt x="1087450" y="403263"/>
                  </a:lnTo>
                  <a:lnTo>
                    <a:pt x="1096556" y="403479"/>
                  </a:lnTo>
                  <a:lnTo>
                    <a:pt x="1097216" y="375196"/>
                  </a:lnTo>
                  <a:lnTo>
                    <a:pt x="1092720" y="372059"/>
                  </a:lnTo>
                  <a:lnTo>
                    <a:pt x="1088186" y="371944"/>
                  </a:lnTo>
                  <a:lnTo>
                    <a:pt x="1092733" y="372046"/>
                  </a:lnTo>
                  <a:lnTo>
                    <a:pt x="1097216" y="375196"/>
                  </a:lnTo>
                  <a:lnTo>
                    <a:pt x="1128560" y="397167"/>
                  </a:lnTo>
                  <a:close/>
                </a:path>
                <a:path w="3090545" h="721994" extrusionOk="0">
                  <a:moveTo>
                    <a:pt x="1448396" y="31851"/>
                  </a:moveTo>
                  <a:lnTo>
                    <a:pt x="1411998" y="31851"/>
                  </a:lnTo>
                  <a:lnTo>
                    <a:pt x="1411998" y="40957"/>
                  </a:lnTo>
                  <a:lnTo>
                    <a:pt x="1448396" y="40957"/>
                  </a:lnTo>
                  <a:lnTo>
                    <a:pt x="1448396" y="31851"/>
                  </a:lnTo>
                  <a:close/>
                </a:path>
                <a:path w="3090545" h="721994" extrusionOk="0">
                  <a:moveTo>
                    <a:pt x="1512100" y="31851"/>
                  </a:moveTo>
                  <a:lnTo>
                    <a:pt x="1475701" y="31851"/>
                  </a:lnTo>
                  <a:lnTo>
                    <a:pt x="1475701" y="40957"/>
                  </a:lnTo>
                  <a:lnTo>
                    <a:pt x="1512100" y="40957"/>
                  </a:lnTo>
                  <a:lnTo>
                    <a:pt x="1512100" y="31851"/>
                  </a:lnTo>
                  <a:close/>
                </a:path>
                <a:path w="3090545" h="721994" extrusionOk="0">
                  <a:moveTo>
                    <a:pt x="1575790" y="31851"/>
                  </a:moveTo>
                  <a:lnTo>
                    <a:pt x="1539405" y="31851"/>
                  </a:lnTo>
                  <a:lnTo>
                    <a:pt x="1539405" y="40957"/>
                  </a:lnTo>
                  <a:lnTo>
                    <a:pt x="1575790" y="40957"/>
                  </a:lnTo>
                  <a:lnTo>
                    <a:pt x="1575790" y="31851"/>
                  </a:lnTo>
                  <a:close/>
                </a:path>
                <a:path w="3090545" h="721994" extrusionOk="0">
                  <a:moveTo>
                    <a:pt x="1639506" y="31851"/>
                  </a:moveTo>
                  <a:lnTo>
                    <a:pt x="1603108" y="31851"/>
                  </a:lnTo>
                  <a:lnTo>
                    <a:pt x="1603108" y="40957"/>
                  </a:lnTo>
                  <a:lnTo>
                    <a:pt x="1639506" y="40957"/>
                  </a:lnTo>
                  <a:lnTo>
                    <a:pt x="1639506" y="31851"/>
                  </a:lnTo>
                  <a:close/>
                </a:path>
                <a:path w="3090545" h="721994" extrusionOk="0">
                  <a:moveTo>
                    <a:pt x="1703197" y="31851"/>
                  </a:moveTo>
                  <a:lnTo>
                    <a:pt x="1666798" y="31851"/>
                  </a:lnTo>
                  <a:lnTo>
                    <a:pt x="1666798" y="40957"/>
                  </a:lnTo>
                  <a:lnTo>
                    <a:pt x="1703197" y="40957"/>
                  </a:lnTo>
                  <a:lnTo>
                    <a:pt x="1703197" y="31851"/>
                  </a:lnTo>
                  <a:close/>
                </a:path>
                <a:path w="3090545" h="721994" extrusionOk="0">
                  <a:moveTo>
                    <a:pt x="1766900" y="31851"/>
                  </a:moveTo>
                  <a:lnTo>
                    <a:pt x="1730502" y="31851"/>
                  </a:lnTo>
                  <a:lnTo>
                    <a:pt x="1730502" y="40957"/>
                  </a:lnTo>
                  <a:lnTo>
                    <a:pt x="1766900" y="40957"/>
                  </a:lnTo>
                  <a:lnTo>
                    <a:pt x="1766900" y="31851"/>
                  </a:lnTo>
                  <a:close/>
                </a:path>
                <a:path w="3090545" h="721994" extrusionOk="0">
                  <a:moveTo>
                    <a:pt x="1830590" y="31851"/>
                  </a:moveTo>
                  <a:lnTo>
                    <a:pt x="1794205" y="31851"/>
                  </a:lnTo>
                  <a:lnTo>
                    <a:pt x="1794205" y="40957"/>
                  </a:lnTo>
                  <a:lnTo>
                    <a:pt x="1830590" y="40957"/>
                  </a:lnTo>
                  <a:lnTo>
                    <a:pt x="1830590" y="31851"/>
                  </a:lnTo>
                  <a:close/>
                </a:path>
                <a:path w="3090545" h="721994" extrusionOk="0">
                  <a:moveTo>
                    <a:pt x="1894306" y="31851"/>
                  </a:moveTo>
                  <a:lnTo>
                    <a:pt x="1857908" y="31851"/>
                  </a:lnTo>
                  <a:lnTo>
                    <a:pt x="1857908" y="40957"/>
                  </a:lnTo>
                  <a:lnTo>
                    <a:pt x="1894306" y="40957"/>
                  </a:lnTo>
                  <a:lnTo>
                    <a:pt x="1894306" y="31851"/>
                  </a:lnTo>
                  <a:close/>
                </a:path>
                <a:path w="3090545" h="721994" extrusionOk="0">
                  <a:moveTo>
                    <a:pt x="1958009" y="31851"/>
                  </a:moveTo>
                  <a:lnTo>
                    <a:pt x="1921611" y="31851"/>
                  </a:lnTo>
                  <a:lnTo>
                    <a:pt x="1921611" y="40957"/>
                  </a:lnTo>
                  <a:lnTo>
                    <a:pt x="1958009" y="40957"/>
                  </a:lnTo>
                  <a:lnTo>
                    <a:pt x="1958009" y="31851"/>
                  </a:lnTo>
                  <a:close/>
                </a:path>
                <a:path w="3090545" h="721994" extrusionOk="0">
                  <a:moveTo>
                    <a:pt x="2021700" y="31851"/>
                  </a:moveTo>
                  <a:lnTo>
                    <a:pt x="1985314" y="31851"/>
                  </a:lnTo>
                  <a:lnTo>
                    <a:pt x="1985314" y="40957"/>
                  </a:lnTo>
                  <a:lnTo>
                    <a:pt x="2021700" y="40957"/>
                  </a:lnTo>
                  <a:lnTo>
                    <a:pt x="2021700" y="31851"/>
                  </a:lnTo>
                  <a:close/>
                </a:path>
                <a:path w="3090545" h="721994" extrusionOk="0">
                  <a:moveTo>
                    <a:pt x="2085416" y="31851"/>
                  </a:moveTo>
                  <a:lnTo>
                    <a:pt x="2049018" y="31851"/>
                  </a:lnTo>
                  <a:lnTo>
                    <a:pt x="2049018" y="40957"/>
                  </a:lnTo>
                  <a:lnTo>
                    <a:pt x="2085416" y="40957"/>
                  </a:lnTo>
                  <a:lnTo>
                    <a:pt x="2085416" y="31851"/>
                  </a:lnTo>
                  <a:close/>
                </a:path>
                <a:path w="3090545" h="721994" extrusionOk="0">
                  <a:moveTo>
                    <a:pt x="2149119" y="31851"/>
                  </a:moveTo>
                  <a:lnTo>
                    <a:pt x="2112721" y="31851"/>
                  </a:lnTo>
                  <a:lnTo>
                    <a:pt x="2112721" y="40957"/>
                  </a:lnTo>
                  <a:lnTo>
                    <a:pt x="2149119" y="40957"/>
                  </a:lnTo>
                  <a:lnTo>
                    <a:pt x="2149119" y="31851"/>
                  </a:lnTo>
                  <a:close/>
                </a:path>
                <a:path w="3090545" h="721994" extrusionOk="0">
                  <a:moveTo>
                    <a:pt x="2212810" y="31851"/>
                  </a:moveTo>
                  <a:lnTo>
                    <a:pt x="2176424" y="31851"/>
                  </a:lnTo>
                  <a:lnTo>
                    <a:pt x="2176424" y="40957"/>
                  </a:lnTo>
                  <a:lnTo>
                    <a:pt x="2212810" y="40957"/>
                  </a:lnTo>
                  <a:lnTo>
                    <a:pt x="2212810" y="31851"/>
                  </a:lnTo>
                  <a:close/>
                </a:path>
                <a:path w="3090545" h="721994" extrusionOk="0">
                  <a:moveTo>
                    <a:pt x="2276525" y="31851"/>
                  </a:moveTo>
                  <a:lnTo>
                    <a:pt x="2240127" y="31851"/>
                  </a:lnTo>
                  <a:lnTo>
                    <a:pt x="2240127" y="40957"/>
                  </a:lnTo>
                  <a:lnTo>
                    <a:pt x="2276525" y="40957"/>
                  </a:lnTo>
                  <a:lnTo>
                    <a:pt x="2276525" y="31851"/>
                  </a:lnTo>
                  <a:close/>
                </a:path>
                <a:path w="3090545" h="721994" extrusionOk="0">
                  <a:moveTo>
                    <a:pt x="2340229" y="31851"/>
                  </a:moveTo>
                  <a:lnTo>
                    <a:pt x="2303830" y="31851"/>
                  </a:lnTo>
                  <a:lnTo>
                    <a:pt x="2303830" y="40957"/>
                  </a:lnTo>
                  <a:lnTo>
                    <a:pt x="2340229" y="40957"/>
                  </a:lnTo>
                  <a:lnTo>
                    <a:pt x="2340229" y="31851"/>
                  </a:lnTo>
                  <a:close/>
                </a:path>
                <a:path w="3090545" h="721994" extrusionOk="0">
                  <a:moveTo>
                    <a:pt x="2403919" y="31851"/>
                  </a:moveTo>
                  <a:lnTo>
                    <a:pt x="2367534" y="31851"/>
                  </a:lnTo>
                  <a:lnTo>
                    <a:pt x="2367534" y="40957"/>
                  </a:lnTo>
                  <a:lnTo>
                    <a:pt x="2403919" y="40957"/>
                  </a:lnTo>
                  <a:lnTo>
                    <a:pt x="2403919" y="31851"/>
                  </a:lnTo>
                  <a:close/>
                </a:path>
                <a:path w="3090545" h="721994" extrusionOk="0">
                  <a:moveTo>
                    <a:pt x="2467635" y="31851"/>
                  </a:moveTo>
                  <a:lnTo>
                    <a:pt x="2431237" y="31851"/>
                  </a:lnTo>
                  <a:lnTo>
                    <a:pt x="2431237" y="40957"/>
                  </a:lnTo>
                  <a:lnTo>
                    <a:pt x="2467635" y="40957"/>
                  </a:lnTo>
                  <a:lnTo>
                    <a:pt x="2467635" y="31851"/>
                  </a:lnTo>
                  <a:close/>
                </a:path>
                <a:path w="3090545" h="721994" extrusionOk="0">
                  <a:moveTo>
                    <a:pt x="2531338" y="31851"/>
                  </a:moveTo>
                  <a:lnTo>
                    <a:pt x="2494940" y="31851"/>
                  </a:lnTo>
                  <a:lnTo>
                    <a:pt x="2494940" y="40957"/>
                  </a:lnTo>
                  <a:lnTo>
                    <a:pt x="2531338" y="40957"/>
                  </a:lnTo>
                  <a:lnTo>
                    <a:pt x="2531338" y="31851"/>
                  </a:lnTo>
                  <a:close/>
                </a:path>
                <a:path w="3090545" h="721994" extrusionOk="0">
                  <a:moveTo>
                    <a:pt x="2595029" y="31851"/>
                  </a:moveTo>
                  <a:lnTo>
                    <a:pt x="2558631" y="31851"/>
                  </a:lnTo>
                  <a:lnTo>
                    <a:pt x="2558631" y="40957"/>
                  </a:lnTo>
                  <a:lnTo>
                    <a:pt x="2595029" y="40957"/>
                  </a:lnTo>
                  <a:lnTo>
                    <a:pt x="2595029" y="31851"/>
                  </a:lnTo>
                  <a:close/>
                </a:path>
                <a:path w="3090545" h="721994" extrusionOk="0">
                  <a:moveTo>
                    <a:pt x="2707805" y="36398"/>
                  </a:moveTo>
                  <a:lnTo>
                    <a:pt x="2698699" y="31851"/>
                  </a:lnTo>
                  <a:lnTo>
                    <a:pt x="2634996" y="0"/>
                  </a:lnTo>
                  <a:lnTo>
                    <a:pt x="2656217" y="31851"/>
                  </a:lnTo>
                  <a:lnTo>
                    <a:pt x="2622334" y="31851"/>
                  </a:lnTo>
                  <a:lnTo>
                    <a:pt x="2622334" y="40957"/>
                  </a:lnTo>
                  <a:lnTo>
                    <a:pt x="2656217" y="40957"/>
                  </a:lnTo>
                  <a:lnTo>
                    <a:pt x="2658732" y="37211"/>
                  </a:lnTo>
                  <a:lnTo>
                    <a:pt x="2658732" y="35610"/>
                  </a:lnTo>
                  <a:lnTo>
                    <a:pt x="2659265" y="36398"/>
                  </a:lnTo>
                  <a:lnTo>
                    <a:pt x="2658732" y="37211"/>
                  </a:lnTo>
                  <a:lnTo>
                    <a:pt x="2634996" y="72809"/>
                  </a:lnTo>
                  <a:lnTo>
                    <a:pt x="2698686" y="40957"/>
                  </a:lnTo>
                  <a:lnTo>
                    <a:pt x="2707805" y="36398"/>
                  </a:lnTo>
                  <a:close/>
                </a:path>
                <a:path w="3090545" h="721994" extrusionOk="0">
                  <a:moveTo>
                    <a:pt x="3051670" y="685520"/>
                  </a:moveTo>
                  <a:lnTo>
                    <a:pt x="3042577" y="685304"/>
                  </a:lnTo>
                  <a:lnTo>
                    <a:pt x="3041726" y="721690"/>
                  </a:lnTo>
                  <a:lnTo>
                    <a:pt x="3050819" y="721906"/>
                  </a:lnTo>
                  <a:lnTo>
                    <a:pt x="3051670" y="685520"/>
                  </a:lnTo>
                  <a:close/>
                </a:path>
                <a:path w="3090545" h="721994" extrusionOk="0">
                  <a:moveTo>
                    <a:pt x="3053169" y="621830"/>
                  </a:moveTo>
                  <a:lnTo>
                    <a:pt x="3044063" y="621614"/>
                  </a:lnTo>
                  <a:lnTo>
                    <a:pt x="3043212" y="658012"/>
                  </a:lnTo>
                  <a:lnTo>
                    <a:pt x="3052318" y="658215"/>
                  </a:lnTo>
                  <a:lnTo>
                    <a:pt x="3053169" y="621830"/>
                  </a:lnTo>
                  <a:close/>
                </a:path>
                <a:path w="3090545" h="721994" extrusionOk="0">
                  <a:moveTo>
                    <a:pt x="3054654" y="558139"/>
                  </a:moveTo>
                  <a:lnTo>
                    <a:pt x="3045561" y="557936"/>
                  </a:lnTo>
                  <a:lnTo>
                    <a:pt x="3044710" y="594321"/>
                  </a:lnTo>
                  <a:lnTo>
                    <a:pt x="3053804" y="594537"/>
                  </a:lnTo>
                  <a:lnTo>
                    <a:pt x="3054654" y="558139"/>
                  </a:lnTo>
                  <a:close/>
                </a:path>
                <a:path w="3090545" h="721994" extrusionOk="0">
                  <a:moveTo>
                    <a:pt x="3056153" y="494461"/>
                  </a:moveTo>
                  <a:lnTo>
                    <a:pt x="3047047" y="494245"/>
                  </a:lnTo>
                  <a:lnTo>
                    <a:pt x="3046196" y="530644"/>
                  </a:lnTo>
                  <a:lnTo>
                    <a:pt x="3055302" y="530847"/>
                  </a:lnTo>
                  <a:lnTo>
                    <a:pt x="3056153" y="494461"/>
                  </a:lnTo>
                  <a:close/>
                </a:path>
                <a:path w="3090545" h="721994" extrusionOk="0">
                  <a:moveTo>
                    <a:pt x="3057639" y="430771"/>
                  </a:moveTo>
                  <a:lnTo>
                    <a:pt x="3048546" y="430568"/>
                  </a:lnTo>
                  <a:lnTo>
                    <a:pt x="3047695" y="466953"/>
                  </a:lnTo>
                  <a:lnTo>
                    <a:pt x="3056788" y="467169"/>
                  </a:lnTo>
                  <a:lnTo>
                    <a:pt x="3057639" y="430771"/>
                  </a:lnTo>
                  <a:close/>
                </a:path>
                <a:path w="3090545" h="721994" extrusionOk="0">
                  <a:moveTo>
                    <a:pt x="3090291" y="397167"/>
                  </a:moveTo>
                  <a:lnTo>
                    <a:pt x="3078467" y="372046"/>
                  </a:lnTo>
                  <a:lnTo>
                    <a:pt x="3055607" y="323532"/>
                  </a:lnTo>
                  <a:lnTo>
                    <a:pt x="3017507" y="395452"/>
                  </a:lnTo>
                  <a:lnTo>
                    <a:pt x="3049854" y="374980"/>
                  </a:lnTo>
                  <a:lnTo>
                    <a:pt x="3049181" y="403263"/>
                  </a:lnTo>
                  <a:lnTo>
                    <a:pt x="3058287" y="403479"/>
                  </a:lnTo>
                  <a:lnTo>
                    <a:pt x="3058960" y="375196"/>
                  </a:lnTo>
                  <a:lnTo>
                    <a:pt x="3054451" y="372059"/>
                  </a:lnTo>
                  <a:lnTo>
                    <a:pt x="3049917" y="371944"/>
                  </a:lnTo>
                  <a:lnTo>
                    <a:pt x="3054464" y="372046"/>
                  </a:lnTo>
                  <a:lnTo>
                    <a:pt x="3058960" y="375196"/>
                  </a:lnTo>
                  <a:lnTo>
                    <a:pt x="3090291" y="397167"/>
                  </a:lnTo>
                  <a:close/>
                </a:path>
              </a:pathLst>
            </a:custGeom>
            <a:solidFill>
              <a:srgbClr val="B896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8" name="Google Shape;1988;p157"/>
            <p:cNvSpPr/>
            <p:nvPr/>
          </p:nvSpPr>
          <p:spPr>
            <a:xfrm>
              <a:off x="673751" y="2125402"/>
              <a:ext cx="10683875" cy="0"/>
            </a:xfrm>
            <a:custGeom>
              <a:avLst/>
              <a:gdLst/>
              <a:ahLst/>
              <a:cxnLst/>
              <a:rect l="l" t="t" r="r" b="b"/>
              <a:pathLst>
                <a:path w="10683875" h="120000" extrusionOk="0">
                  <a:moveTo>
                    <a:pt x="0" y="0"/>
                  </a:moveTo>
                  <a:lnTo>
                    <a:pt x="10683455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9" name="Google Shape;1989;p157"/>
            <p:cNvSpPr/>
            <p:nvPr/>
          </p:nvSpPr>
          <p:spPr>
            <a:xfrm>
              <a:off x="2662021" y="1883384"/>
              <a:ext cx="5598159" cy="480060"/>
            </a:xfrm>
            <a:custGeom>
              <a:avLst/>
              <a:gdLst/>
              <a:ahLst/>
              <a:cxnLst/>
              <a:rect l="l" t="t" r="r" b="b"/>
              <a:pathLst>
                <a:path w="5598159" h="480060" extrusionOk="0">
                  <a:moveTo>
                    <a:pt x="40957" y="443420"/>
                  </a:moveTo>
                  <a:lnTo>
                    <a:pt x="31851" y="443420"/>
                  </a:lnTo>
                  <a:lnTo>
                    <a:pt x="31851" y="479818"/>
                  </a:lnTo>
                  <a:lnTo>
                    <a:pt x="40957" y="479818"/>
                  </a:lnTo>
                  <a:lnTo>
                    <a:pt x="40957" y="443420"/>
                  </a:lnTo>
                  <a:close/>
                </a:path>
                <a:path w="5598159" h="480060" extrusionOk="0">
                  <a:moveTo>
                    <a:pt x="40957" y="379717"/>
                  </a:moveTo>
                  <a:lnTo>
                    <a:pt x="31851" y="379717"/>
                  </a:lnTo>
                  <a:lnTo>
                    <a:pt x="31851" y="416115"/>
                  </a:lnTo>
                  <a:lnTo>
                    <a:pt x="40957" y="416115"/>
                  </a:lnTo>
                  <a:lnTo>
                    <a:pt x="40957" y="379717"/>
                  </a:lnTo>
                  <a:close/>
                </a:path>
                <a:path w="5598159" h="480060" extrusionOk="0">
                  <a:moveTo>
                    <a:pt x="40957" y="316014"/>
                  </a:moveTo>
                  <a:lnTo>
                    <a:pt x="31851" y="316014"/>
                  </a:lnTo>
                  <a:lnTo>
                    <a:pt x="31851" y="352412"/>
                  </a:lnTo>
                  <a:lnTo>
                    <a:pt x="40957" y="352412"/>
                  </a:lnTo>
                  <a:lnTo>
                    <a:pt x="40957" y="316014"/>
                  </a:lnTo>
                  <a:close/>
                </a:path>
                <a:path w="5598159" h="480060" extrusionOk="0">
                  <a:moveTo>
                    <a:pt x="40957" y="252310"/>
                  </a:moveTo>
                  <a:lnTo>
                    <a:pt x="31851" y="252310"/>
                  </a:lnTo>
                  <a:lnTo>
                    <a:pt x="31851" y="288709"/>
                  </a:lnTo>
                  <a:lnTo>
                    <a:pt x="40957" y="288709"/>
                  </a:lnTo>
                  <a:lnTo>
                    <a:pt x="40957" y="252310"/>
                  </a:lnTo>
                  <a:close/>
                </a:path>
                <a:path w="5598159" h="480060" extrusionOk="0">
                  <a:moveTo>
                    <a:pt x="40957" y="188607"/>
                  </a:moveTo>
                  <a:lnTo>
                    <a:pt x="31851" y="188607"/>
                  </a:lnTo>
                  <a:lnTo>
                    <a:pt x="31851" y="225005"/>
                  </a:lnTo>
                  <a:lnTo>
                    <a:pt x="40957" y="225005"/>
                  </a:lnTo>
                  <a:lnTo>
                    <a:pt x="40957" y="188607"/>
                  </a:lnTo>
                  <a:close/>
                </a:path>
                <a:path w="5598159" h="480060" extrusionOk="0">
                  <a:moveTo>
                    <a:pt x="40957" y="124904"/>
                  </a:moveTo>
                  <a:lnTo>
                    <a:pt x="31851" y="124904"/>
                  </a:lnTo>
                  <a:lnTo>
                    <a:pt x="31851" y="161302"/>
                  </a:lnTo>
                  <a:lnTo>
                    <a:pt x="40957" y="161302"/>
                  </a:lnTo>
                  <a:lnTo>
                    <a:pt x="40957" y="124904"/>
                  </a:lnTo>
                  <a:close/>
                </a:path>
                <a:path w="5598159" h="480060" extrusionOk="0">
                  <a:moveTo>
                    <a:pt x="40957" y="61214"/>
                  </a:moveTo>
                  <a:lnTo>
                    <a:pt x="31851" y="61214"/>
                  </a:lnTo>
                  <a:lnTo>
                    <a:pt x="31851" y="97612"/>
                  </a:lnTo>
                  <a:lnTo>
                    <a:pt x="40957" y="97612"/>
                  </a:lnTo>
                  <a:lnTo>
                    <a:pt x="40957" y="61214"/>
                  </a:lnTo>
                  <a:close/>
                </a:path>
                <a:path w="5598159" h="480060" extrusionOk="0">
                  <a:moveTo>
                    <a:pt x="72796" y="72809"/>
                  </a:moveTo>
                  <a:lnTo>
                    <a:pt x="60655" y="48539"/>
                  </a:lnTo>
                  <a:lnTo>
                    <a:pt x="36398" y="0"/>
                  </a:lnTo>
                  <a:lnTo>
                    <a:pt x="0" y="72809"/>
                  </a:lnTo>
                  <a:lnTo>
                    <a:pt x="36398" y="48539"/>
                  </a:lnTo>
                  <a:lnTo>
                    <a:pt x="72796" y="72809"/>
                  </a:lnTo>
                  <a:close/>
                </a:path>
                <a:path w="5598159" h="480060" extrusionOk="0">
                  <a:moveTo>
                    <a:pt x="5559120" y="287807"/>
                  </a:moveTo>
                  <a:lnTo>
                    <a:pt x="5550027" y="287401"/>
                  </a:lnTo>
                  <a:lnTo>
                    <a:pt x="5548414" y="323761"/>
                  </a:lnTo>
                  <a:lnTo>
                    <a:pt x="5557507" y="324167"/>
                  </a:lnTo>
                  <a:lnTo>
                    <a:pt x="5559120" y="287807"/>
                  </a:lnTo>
                  <a:close/>
                </a:path>
                <a:path w="5598159" h="480060" extrusionOk="0">
                  <a:moveTo>
                    <a:pt x="5561952" y="224167"/>
                  </a:moveTo>
                  <a:lnTo>
                    <a:pt x="5552859" y="223761"/>
                  </a:lnTo>
                  <a:lnTo>
                    <a:pt x="5551246" y="260121"/>
                  </a:lnTo>
                  <a:lnTo>
                    <a:pt x="5560339" y="260527"/>
                  </a:lnTo>
                  <a:lnTo>
                    <a:pt x="5561952" y="224167"/>
                  </a:lnTo>
                  <a:close/>
                </a:path>
                <a:path w="5598159" h="480060" extrusionOk="0">
                  <a:moveTo>
                    <a:pt x="5564771" y="160528"/>
                  </a:moveTo>
                  <a:lnTo>
                    <a:pt x="5555678" y="160121"/>
                  </a:lnTo>
                  <a:lnTo>
                    <a:pt x="5554065" y="196481"/>
                  </a:lnTo>
                  <a:lnTo>
                    <a:pt x="5563159" y="196888"/>
                  </a:lnTo>
                  <a:lnTo>
                    <a:pt x="5564771" y="160528"/>
                  </a:lnTo>
                  <a:close/>
                </a:path>
                <a:path w="5598159" h="480060" extrusionOk="0">
                  <a:moveTo>
                    <a:pt x="5597842" y="133756"/>
                  </a:moveTo>
                  <a:lnTo>
                    <a:pt x="5586222" y="107696"/>
                  </a:lnTo>
                  <a:lnTo>
                    <a:pt x="5564708" y="59410"/>
                  </a:lnTo>
                  <a:lnTo>
                    <a:pt x="5525122" y="130530"/>
                  </a:lnTo>
                  <a:lnTo>
                    <a:pt x="5557875" y="110731"/>
                  </a:lnTo>
                  <a:lnTo>
                    <a:pt x="5556897" y="132842"/>
                  </a:lnTo>
                  <a:lnTo>
                    <a:pt x="5565991" y="133248"/>
                  </a:lnTo>
                  <a:lnTo>
                    <a:pt x="5566969" y="111137"/>
                  </a:lnTo>
                  <a:lnTo>
                    <a:pt x="5597842" y="133756"/>
                  </a:lnTo>
                  <a:close/>
                </a:path>
              </a:pathLst>
            </a:custGeom>
            <a:solidFill>
              <a:srgbClr val="B896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90" name="Google Shape;1990;p157"/>
            <p:cNvPicPr preferRelativeResize="0"/>
            <p:nvPr/>
          </p:nvPicPr>
          <p:blipFill rotWithShape="1">
            <a:blip r:embed="rId1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30032" y="1424018"/>
              <a:ext cx="693080" cy="4339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1" name="Google Shape;1991;p157"/>
          <p:cNvSpPr txBox="1"/>
          <p:nvPr/>
        </p:nvSpPr>
        <p:spPr>
          <a:xfrm>
            <a:off x="2723023" y="715379"/>
            <a:ext cx="10173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INCLUSION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2" name="Google Shape;1992;p157"/>
          <p:cNvSpPr txBox="1"/>
          <p:nvPr/>
        </p:nvSpPr>
        <p:spPr>
          <a:xfrm>
            <a:off x="7331458" y="2143965"/>
            <a:ext cx="4575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3" name="Google Shape;1993;p157"/>
          <p:cNvSpPr txBox="1"/>
          <p:nvPr/>
        </p:nvSpPr>
        <p:spPr>
          <a:xfrm>
            <a:off x="7182248" y="2299102"/>
            <a:ext cx="628200" cy="113400"/>
          </a:xfrm>
          <a:prstGeom prst="rect">
            <a:avLst/>
          </a:prstGeom>
          <a:solidFill>
            <a:srgbClr val="B89656"/>
          </a:solidFill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(WEB)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4" name="Google Shape;1994;p157"/>
          <p:cNvSpPr txBox="1"/>
          <p:nvPr/>
        </p:nvSpPr>
        <p:spPr>
          <a:xfrm>
            <a:off x="8069988" y="2118719"/>
            <a:ext cx="472500" cy="1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MOBILE</a:t>
            </a:r>
            <a:endParaRPr sz="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5" name="Google Shape;1995;p157"/>
          <p:cNvSpPr txBox="1"/>
          <p:nvPr/>
        </p:nvSpPr>
        <p:spPr>
          <a:xfrm>
            <a:off x="7951280" y="2303727"/>
            <a:ext cx="871500" cy="113400"/>
          </a:xfrm>
          <a:prstGeom prst="rect">
            <a:avLst/>
          </a:prstGeom>
          <a:solidFill>
            <a:srgbClr val="B89656"/>
          </a:solidFill>
          <a:ln>
            <a:noFill/>
          </a:ln>
        </p:spPr>
        <p:txBody>
          <a:bodyPr spcFirstLastPara="1" wrap="square" lIns="0" tIns="57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(ANDROID)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6" name="Google Shape;1996;p157"/>
          <p:cNvSpPr/>
          <p:nvPr/>
        </p:nvSpPr>
        <p:spPr>
          <a:xfrm>
            <a:off x="2634592" y="2326891"/>
            <a:ext cx="5469255" cy="1250632"/>
          </a:xfrm>
          <a:custGeom>
            <a:avLst/>
            <a:gdLst/>
            <a:ahLst/>
            <a:cxnLst/>
            <a:rect l="l" t="t" r="r" b="b"/>
            <a:pathLst>
              <a:path w="7292340" h="1667510" extrusionOk="0">
                <a:moveTo>
                  <a:pt x="84924" y="1625841"/>
                </a:moveTo>
                <a:lnTo>
                  <a:pt x="51562" y="1625828"/>
                </a:lnTo>
                <a:lnTo>
                  <a:pt x="72809" y="1593977"/>
                </a:lnTo>
                <a:lnTo>
                  <a:pt x="0" y="1630362"/>
                </a:lnTo>
                <a:lnTo>
                  <a:pt x="72796" y="1666786"/>
                </a:lnTo>
                <a:lnTo>
                  <a:pt x="51574" y="1634934"/>
                </a:lnTo>
                <a:lnTo>
                  <a:pt x="84924" y="1634934"/>
                </a:lnTo>
                <a:lnTo>
                  <a:pt x="84924" y="1625841"/>
                </a:lnTo>
                <a:close/>
              </a:path>
              <a:path w="7292340" h="1667510" extrusionOk="0">
                <a:moveTo>
                  <a:pt x="148628" y="1625854"/>
                </a:moveTo>
                <a:lnTo>
                  <a:pt x="112229" y="1625841"/>
                </a:lnTo>
                <a:lnTo>
                  <a:pt x="112229" y="1634947"/>
                </a:lnTo>
                <a:lnTo>
                  <a:pt x="148628" y="1634947"/>
                </a:lnTo>
                <a:lnTo>
                  <a:pt x="148628" y="1625854"/>
                </a:lnTo>
                <a:close/>
              </a:path>
              <a:path w="7292340" h="1667510" extrusionOk="0">
                <a:moveTo>
                  <a:pt x="212331" y="1625866"/>
                </a:moveTo>
                <a:lnTo>
                  <a:pt x="175933" y="1625854"/>
                </a:lnTo>
                <a:lnTo>
                  <a:pt x="175933" y="1634959"/>
                </a:lnTo>
                <a:lnTo>
                  <a:pt x="212331" y="1634972"/>
                </a:lnTo>
                <a:lnTo>
                  <a:pt x="212331" y="1625866"/>
                </a:lnTo>
                <a:close/>
              </a:path>
              <a:path w="7292340" h="1667510" extrusionOk="0">
                <a:moveTo>
                  <a:pt x="276034" y="1625879"/>
                </a:moveTo>
                <a:lnTo>
                  <a:pt x="239636" y="1625879"/>
                </a:lnTo>
                <a:lnTo>
                  <a:pt x="239636" y="1634972"/>
                </a:lnTo>
                <a:lnTo>
                  <a:pt x="276034" y="1634985"/>
                </a:lnTo>
                <a:lnTo>
                  <a:pt x="276034" y="1625879"/>
                </a:lnTo>
                <a:close/>
              </a:path>
              <a:path w="7292340" h="1667510" extrusionOk="0">
                <a:moveTo>
                  <a:pt x="339737" y="1625904"/>
                </a:moveTo>
                <a:lnTo>
                  <a:pt x="303339" y="1625892"/>
                </a:lnTo>
                <a:lnTo>
                  <a:pt x="303339" y="1634985"/>
                </a:lnTo>
                <a:lnTo>
                  <a:pt x="339737" y="1634998"/>
                </a:lnTo>
                <a:lnTo>
                  <a:pt x="339737" y="1625904"/>
                </a:lnTo>
                <a:close/>
              </a:path>
              <a:path w="7292340" h="1667510" extrusionOk="0">
                <a:moveTo>
                  <a:pt x="403440" y="1625917"/>
                </a:moveTo>
                <a:lnTo>
                  <a:pt x="367042" y="1625904"/>
                </a:lnTo>
                <a:lnTo>
                  <a:pt x="367042" y="1635010"/>
                </a:lnTo>
                <a:lnTo>
                  <a:pt x="403440" y="1635010"/>
                </a:lnTo>
                <a:lnTo>
                  <a:pt x="403440" y="1625917"/>
                </a:lnTo>
                <a:close/>
              </a:path>
              <a:path w="7292340" h="1667510" extrusionOk="0">
                <a:moveTo>
                  <a:pt x="467144" y="1625930"/>
                </a:moveTo>
                <a:lnTo>
                  <a:pt x="430745" y="1625917"/>
                </a:lnTo>
                <a:lnTo>
                  <a:pt x="430733" y="1635023"/>
                </a:lnTo>
                <a:lnTo>
                  <a:pt x="467144" y="1635023"/>
                </a:lnTo>
                <a:lnTo>
                  <a:pt x="467144" y="1625930"/>
                </a:lnTo>
                <a:close/>
              </a:path>
              <a:path w="7292340" h="1667510" extrusionOk="0">
                <a:moveTo>
                  <a:pt x="530847" y="1625942"/>
                </a:moveTo>
                <a:lnTo>
                  <a:pt x="494436" y="1625930"/>
                </a:lnTo>
                <a:lnTo>
                  <a:pt x="494436" y="1635036"/>
                </a:lnTo>
                <a:lnTo>
                  <a:pt x="530847" y="1635048"/>
                </a:lnTo>
                <a:lnTo>
                  <a:pt x="530847" y="1625942"/>
                </a:lnTo>
                <a:close/>
              </a:path>
              <a:path w="7292340" h="1667510" extrusionOk="0">
                <a:moveTo>
                  <a:pt x="594550" y="1625955"/>
                </a:moveTo>
                <a:lnTo>
                  <a:pt x="558139" y="1625955"/>
                </a:lnTo>
                <a:lnTo>
                  <a:pt x="558139" y="1635048"/>
                </a:lnTo>
                <a:lnTo>
                  <a:pt x="594550" y="1635061"/>
                </a:lnTo>
                <a:lnTo>
                  <a:pt x="594550" y="1625955"/>
                </a:lnTo>
                <a:close/>
              </a:path>
              <a:path w="7292340" h="1667510" extrusionOk="0">
                <a:moveTo>
                  <a:pt x="658253" y="1625981"/>
                </a:moveTo>
                <a:lnTo>
                  <a:pt x="621842" y="1625968"/>
                </a:lnTo>
                <a:lnTo>
                  <a:pt x="621842" y="1635061"/>
                </a:lnTo>
                <a:lnTo>
                  <a:pt x="658241" y="1635074"/>
                </a:lnTo>
                <a:lnTo>
                  <a:pt x="658253" y="1625981"/>
                </a:lnTo>
                <a:close/>
              </a:path>
              <a:path w="7292340" h="1667510" extrusionOk="0">
                <a:moveTo>
                  <a:pt x="721956" y="1625993"/>
                </a:moveTo>
                <a:lnTo>
                  <a:pt x="685546" y="1625981"/>
                </a:lnTo>
                <a:lnTo>
                  <a:pt x="685546" y="1635086"/>
                </a:lnTo>
                <a:lnTo>
                  <a:pt x="721944" y="1635086"/>
                </a:lnTo>
                <a:lnTo>
                  <a:pt x="721956" y="1625993"/>
                </a:lnTo>
                <a:close/>
              </a:path>
              <a:path w="7292340" h="1667510" extrusionOk="0">
                <a:moveTo>
                  <a:pt x="785647" y="1626006"/>
                </a:moveTo>
                <a:lnTo>
                  <a:pt x="749249" y="1625993"/>
                </a:lnTo>
                <a:lnTo>
                  <a:pt x="749249" y="1635099"/>
                </a:lnTo>
                <a:lnTo>
                  <a:pt x="785647" y="1635112"/>
                </a:lnTo>
                <a:lnTo>
                  <a:pt x="785647" y="1626006"/>
                </a:lnTo>
                <a:close/>
              </a:path>
              <a:path w="7292340" h="1667510" extrusionOk="0">
                <a:moveTo>
                  <a:pt x="849350" y="1626019"/>
                </a:moveTo>
                <a:lnTo>
                  <a:pt x="812952" y="1626019"/>
                </a:lnTo>
                <a:lnTo>
                  <a:pt x="812952" y="1635112"/>
                </a:lnTo>
                <a:lnTo>
                  <a:pt x="849350" y="1635125"/>
                </a:lnTo>
                <a:lnTo>
                  <a:pt x="849350" y="1626019"/>
                </a:lnTo>
                <a:close/>
              </a:path>
              <a:path w="7292340" h="1667510" extrusionOk="0">
                <a:moveTo>
                  <a:pt x="913053" y="1626031"/>
                </a:moveTo>
                <a:lnTo>
                  <a:pt x="876655" y="1626031"/>
                </a:lnTo>
                <a:lnTo>
                  <a:pt x="876655" y="1635125"/>
                </a:lnTo>
                <a:lnTo>
                  <a:pt x="913053" y="1635137"/>
                </a:lnTo>
                <a:lnTo>
                  <a:pt x="913053" y="1626031"/>
                </a:lnTo>
                <a:close/>
              </a:path>
              <a:path w="7292340" h="1667510" extrusionOk="0">
                <a:moveTo>
                  <a:pt x="976757" y="1626057"/>
                </a:moveTo>
                <a:lnTo>
                  <a:pt x="940358" y="1626044"/>
                </a:lnTo>
                <a:lnTo>
                  <a:pt x="940358" y="1635150"/>
                </a:lnTo>
                <a:lnTo>
                  <a:pt x="976757" y="1635150"/>
                </a:lnTo>
                <a:lnTo>
                  <a:pt x="976757" y="1626057"/>
                </a:lnTo>
                <a:close/>
              </a:path>
              <a:path w="7292340" h="1667510" extrusionOk="0">
                <a:moveTo>
                  <a:pt x="1040460" y="1626069"/>
                </a:moveTo>
                <a:lnTo>
                  <a:pt x="1004062" y="1626057"/>
                </a:lnTo>
                <a:lnTo>
                  <a:pt x="1004062" y="1635163"/>
                </a:lnTo>
                <a:lnTo>
                  <a:pt x="1040460" y="1635163"/>
                </a:lnTo>
                <a:lnTo>
                  <a:pt x="1040460" y="1626069"/>
                </a:lnTo>
                <a:close/>
              </a:path>
              <a:path w="7292340" h="1667510" extrusionOk="0">
                <a:moveTo>
                  <a:pt x="1104163" y="1626082"/>
                </a:moveTo>
                <a:lnTo>
                  <a:pt x="1067765" y="1626069"/>
                </a:lnTo>
                <a:lnTo>
                  <a:pt x="1067765" y="1635175"/>
                </a:lnTo>
                <a:lnTo>
                  <a:pt x="1104163" y="1635188"/>
                </a:lnTo>
                <a:lnTo>
                  <a:pt x="1104163" y="1626082"/>
                </a:lnTo>
                <a:close/>
              </a:path>
              <a:path w="7292340" h="1667510" extrusionOk="0">
                <a:moveTo>
                  <a:pt x="1167866" y="1626095"/>
                </a:moveTo>
                <a:lnTo>
                  <a:pt x="1131468" y="1626095"/>
                </a:lnTo>
                <a:lnTo>
                  <a:pt x="1131468" y="1635188"/>
                </a:lnTo>
                <a:lnTo>
                  <a:pt x="1167866" y="1635201"/>
                </a:lnTo>
                <a:lnTo>
                  <a:pt x="1167866" y="1626095"/>
                </a:lnTo>
                <a:close/>
              </a:path>
              <a:path w="7292340" h="1667510" extrusionOk="0">
                <a:moveTo>
                  <a:pt x="1231569" y="1626120"/>
                </a:moveTo>
                <a:lnTo>
                  <a:pt x="1195171" y="1626108"/>
                </a:lnTo>
                <a:lnTo>
                  <a:pt x="1195171" y="1635201"/>
                </a:lnTo>
                <a:lnTo>
                  <a:pt x="1231569" y="1635213"/>
                </a:lnTo>
                <a:lnTo>
                  <a:pt x="1231569" y="1626120"/>
                </a:lnTo>
                <a:close/>
              </a:path>
              <a:path w="7292340" h="1667510" extrusionOk="0">
                <a:moveTo>
                  <a:pt x="1295273" y="1626133"/>
                </a:moveTo>
                <a:lnTo>
                  <a:pt x="1258874" y="1626120"/>
                </a:lnTo>
                <a:lnTo>
                  <a:pt x="1258874" y="1635226"/>
                </a:lnTo>
                <a:lnTo>
                  <a:pt x="1295273" y="1635226"/>
                </a:lnTo>
                <a:lnTo>
                  <a:pt x="1295273" y="1626133"/>
                </a:lnTo>
                <a:close/>
              </a:path>
              <a:path w="7292340" h="1667510" extrusionOk="0">
                <a:moveTo>
                  <a:pt x="1358976" y="1626146"/>
                </a:moveTo>
                <a:lnTo>
                  <a:pt x="1322578" y="1626133"/>
                </a:lnTo>
                <a:lnTo>
                  <a:pt x="1322565" y="1635239"/>
                </a:lnTo>
                <a:lnTo>
                  <a:pt x="1358976" y="1635239"/>
                </a:lnTo>
                <a:lnTo>
                  <a:pt x="1358976" y="1626146"/>
                </a:lnTo>
                <a:close/>
              </a:path>
              <a:path w="7292340" h="1667510" extrusionOk="0">
                <a:moveTo>
                  <a:pt x="1422679" y="1626158"/>
                </a:moveTo>
                <a:lnTo>
                  <a:pt x="1386268" y="1626146"/>
                </a:lnTo>
                <a:lnTo>
                  <a:pt x="1386268" y="1635252"/>
                </a:lnTo>
                <a:lnTo>
                  <a:pt x="1422679" y="1635264"/>
                </a:lnTo>
                <a:lnTo>
                  <a:pt x="1422679" y="1626158"/>
                </a:lnTo>
                <a:close/>
              </a:path>
              <a:path w="7292340" h="1667510" extrusionOk="0">
                <a:moveTo>
                  <a:pt x="1486382" y="1626171"/>
                </a:moveTo>
                <a:lnTo>
                  <a:pt x="1449971" y="1626171"/>
                </a:lnTo>
                <a:lnTo>
                  <a:pt x="1449971" y="1635264"/>
                </a:lnTo>
                <a:lnTo>
                  <a:pt x="1486382" y="1635277"/>
                </a:lnTo>
                <a:lnTo>
                  <a:pt x="1486382" y="1626171"/>
                </a:lnTo>
                <a:close/>
              </a:path>
              <a:path w="7292340" h="1667510" extrusionOk="0">
                <a:moveTo>
                  <a:pt x="1550085" y="1626196"/>
                </a:moveTo>
                <a:lnTo>
                  <a:pt x="1513674" y="1626184"/>
                </a:lnTo>
                <a:lnTo>
                  <a:pt x="1513674" y="1635277"/>
                </a:lnTo>
                <a:lnTo>
                  <a:pt x="1550073" y="1635290"/>
                </a:lnTo>
                <a:lnTo>
                  <a:pt x="1550085" y="1626196"/>
                </a:lnTo>
                <a:close/>
              </a:path>
              <a:path w="7292340" h="1667510" extrusionOk="0">
                <a:moveTo>
                  <a:pt x="1613776" y="1626209"/>
                </a:moveTo>
                <a:lnTo>
                  <a:pt x="1577378" y="1626196"/>
                </a:lnTo>
                <a:lnTo>
                  <a:pt x="1577378" y="1635302"/>
                </a:lnTo>
                <a:lnTo>
                  <a:pt x="1613776" y="1635302"/>
                </a:lnTo>
                <a:lnTo>
                  <a:pt x="1613776" y="1626209"/>
                </a:lnTo>
                <a:close/>
              </a:path>
              <a:path w="7292340" h="1667510" extrusionOk="0">
                <a:moveTo>
                  <a:pt x="1677479" y="1626222"/>
                </a:moveTo>
                <a:lnTo>
                  <a:pt x="1641081" y="1626209"/>
                </a:lnTo>
                <a:lnTo>
                  <a:pt x="1641081" y="1635315"/>
                </a:lnTo>
                <a:lnTo>
                  <a:pt x="1677479" y="1635328"/>
                </a:lnTo>
                <a:lnTo>
                  <a:pt x="1677479" y="1626222"/>
                </a:lnTo>
                <a:close/>
              </a:path>
              <a:path w="7292340" h="1667510" extrusionOk="0">
                <a:moveTo>
                  <a:pt x="1741182" y="1626235"/>
                </a:moveTo>
                <a:lnTo>
                  <a:pt x="1704784" y="1626235"/>
                </a:lnTo>
                <a:lnTo>
                  <a:pt x="1704784" y="1635328"/>
                </a:lnTo>
                <a:lnTo>
                  <a:pt x="1741182" y="1635340"/>
                </a:lnTo>
                <a:lnTo>
                  <a:pt x="1741182" y="1626235"/>
                </a:lnTo>
                <a:close/>
              </a:path>
              <a:path w="7292340" h="1667510" extrusionOk="0">
                <a:moveTo>
                  <a:pt x="1804885" y="1626247"/>
                </a:moveTo>
                <a:lnTo>
                  <a:pt x="1768487" y="1626247"/>
                </a:lnTo>
                <a:lnTo>
                  <a:pt x="1768487" y="1635340"/>
                </a:lnTo>
                <a:lnTo>
                  <a:pt x="1804885" y="1635353"/>
                </a:lnTo>
                <a:lnTo>
                  <a:pt x="1804885" y="1626247"/>
                </a:lnTo>
                <a:close/>
              </a:path>
              <a:path w="7292340" h="1667510" extrusionOk="0">
                <a:moveTo>
                  <a:pt x="1868589" y="1626273"/>
                </a:moveTo>
                <a:lnTo>
                  <a:pt x="1832190" y="1626260"/>
                </a:lnTo>
                <a:lnTo>
                  <a:pt x="1832190" y="1635353"/>
                </a:lnTo>
                <a:lnTo>
                  <a:pt x="1868589" y="1635366"/>
                </a:lnTo>
                <a:lnTo>
                  <a:pt x="1868589" y="1626273"/>
                </a:lnTo>
                <a:close/>
              </a:path>
              <a:path w="7292340" h="1667510" extrusionOk="0">
                <a:moveTo>
                  <a:pt x="1932292" y="1626285"/>
                </a:moveTo>
                <a:lnTo>
                  <a:pt x="1895894" y="1626273"/>
                </a:lnTo>
                <a:lnTo>
                  <a:pt x="1895894" y="1635379"/>
                </a:lnTo>
                <a:lnTo>
                  <a:pt x="1932292" y="1635379"/>
                </a:lnTo>
                <a:lnTo>
                  <a:pt x="1932292" y="1626285"/>
                </a:lnTo>
                <a:close/>
              </a:path>
              <a:path w="7292340" h="1667510" extrusionOk="0">
                <a:moveTo>
                  <a:pt x="1995995" y="1626298"/>
                </a:moveTo>
                <a:lnTo>
                  <a:pt x="1959597" y="1626285"/>
                </a:lnTo>
                <a:lnTo>
                  <a:pt x="1959597" y="1635391"/>
                </a:lnTo>
                <a:lnTo>
                  <a:pt x="1995995" y="1635404"/>
                </a:lnTo>
                <a:lnTo>
                  <a:pt x="1995995" y="1626298"/>
                </a:lnTo>
                <a:close/>
              </a:path>
              <a:path w="7292340" h="1667510" extrusionOk="0">
                <a:moveTo>
                  <a:pt x="2059698" y="1626311"/>
                </a:moveTo>
                <a:lnTo>
                  <a:pt x="2023300" y="1626311"/>
                </a:lnTo>
                <a:lnTo>
                  <a:pt x="2023300" y="1635404"/>
                </a:lnTo>
                <a:lnTo>
                  <a:pt x="2059698" y="1635417"/>
                </a:lnTo>
                <a:lnTo>
                  <a:pt x="2059698" y="1626311"/>
                </a:lnTo>
                <a:close/>
              </a:path>
              <a:path w="7292340" h="1667510" extrusionOk="0">
                <a:moveTo>
                  <a:pt x="2123402" y="1626323"/>
                </a:moveTo>
                <a:lnTo>
                  <a:pt x="2087003" y="1626323"/>
                </a:lnTo>
                <a:lnTo>
                  <a:pt x="2087003" y="1635417"/>
                </a:lnTo>
                <a:lnTo>
                  <a:pt x="2123402" y="1635429"/>
                </a:lnTo>
                <a:lnTo>
                  <a:pt x="2123402" y="1626323"/>
                </a:lnTo>
                <a:close/>
              </a:path>
              <a:path w="7292340" h="1667510" extrusionOk="0">
                <a:moveTo>
                  <a:pt x="2187105" y="1626349"/>
                </a:moveTo>
                <a:lnTo>
                  <a:pt x="2150707" y="1626336"/>
                </a:lnTo>
                <a:lnTo>
                  <a:pt x="2150694" y="1635442"/>
                </a:lnTo>
                <a:lnTo>
                  <a:pt x="2187105" y="1635442"/>
                </a:lnTo>
                <a:lnTo>
                  <a:pt x="2187105" y="1626349"/>
                </a:lnTo>
                <a:close/>
              </a:path>
              <a:path w="7292340" h="1667510" extrusionOk="0">
                <a:moveTo>
                  <a:pt x="2250808" y="1626362"/>
                </a:moveTo>
                <a:lnTo>
                  <a:pt x="2214410" y="1626349"/>
                </a:lnTo>
                <a:lnTo>
                  <a:pt x="2214397" y="1635455"/>
                </a:lnTo>
                <a:lnTo>
                  <a:pt x="2250808" y="1635455"/>
                </a:lnTo>
                <a:lnTo>
                  <a:pt x="2250808" y="1626362"/>
                </a:lnTo>
                <a:close/>
              </a:path>
              <a:path w="7292340" h="1667510" extrusionOk="0">
                <a:moveTo>
                  <a:pt x="2314511" y="1626374"/>
                </a:moveTo>
                <a:lnTo>
                  <a:pt x="2278100" y="1626362"/>
                </a:lnTo>
                <a:lnTo>
                  <a:pt x="2278100" y="1635467"/>
                </a:lnTo>
                <a:lnTo>
                  <a:pt x="2314498" y="1635480"/>
                </a:lnTo>
                <a:lnTo>
                  <a:pt x="2314511" y="1626374"/>
                </a:lnTo>
                <a:close/>
              </a:path>
              <a:path w="7292340" h="1667510" extrusionOk="0">
                <a:moveTo>
                  <a:pt x="2370378" y="1630946"/>
                </a:moveTo>
                <a:lnTo>
                  <a:pt x="2297582" y="1594523"/>
                </a:lnTo>
                <a:lnTo>
                  <a:pt x="2321839" y="1630934"/>
                </a:lnTo>
                <a:lnTo>
                  <a:pt x="2297569" y="1667319"/>
                </a:lnTo>
                <a:lnTo>
                  <a:pt x="2370378" y="1630946"/>
                </a:lnTo>
                <a:close/>
              </a:path>
              <a:path w="7292340" h="1667510" extrusionOk="0">
                <a:moveTo>
                  <a:pt x="2728201" y="377151"/>
                </a:moveTo>
                <a:lnTo>
                  <a:pt x="2719095" y="377151"/>
                </a:lnTo>
                <a:lnTo>
                  <a:pt x="2719095" y="406247"/>
                </a:lnTo>
                <a:lnTo>
                  <a:pt x="2728201" y="406247"/>
                </a:lnTo>
                <a:lnTo>
                  <a:pt x="2728201" y="377151"/>
                </a:lnTo>
                <a:close/>
              </a:path>
              <a:path w="7292340" h="1667510" extrusionOk="0">
                <a:moveTo>
                  <a:pt x="2728201" y="326237"/>
                </a:moveTo>
                <a:lnTo>
                  <a:pt x="2719095" y="326237"/>
                </a:lnTo>
                <a:lnTo>
                  <a:pt x="2719095" y="355333"/>
                </a:lnTo>
                <a:lnTo>
                  <a:pt x="2728201" y="355333"/>
                </a:lnTo>
                <a:lnTo>
                  <a:pt x="2728201" y="326237"/>
                </a:lnTo>
                <a:close/>
              </a:path>
              <a:path w="7292340" h="1667510" extrusionOk="0">
                <a:moveTo>
                  <a:pt x="2728201" y="275323"/>
                </a:moveTo>
                <a:lnTo>
                  <a:pt x="2719095" y="275323"/>
                </a:lnTo>
                <a:lnTo>
                  <a:pt x="2719095" y="304419"/>
                </a:lnTo>
                <a:lnTo>
                  <a:pt x="2728201" y="304419"/>
                </a:lnTo>
                <a:lnTo>
                  <a:pt x="2728201" y="275323"/>
                </a:lnTo>
                <a:close/>
              </a:path>
              <a:path w="7292340" h="1667510" extrusionOk="0">
                <a:moveTo>
                  <a:pt x="2728201" y="224409"/>
                </a:moveTo>
                <a:lnTo>
                  <a:pt x="2719095" y="224409"/>
                </a:lnTo>
                <a:lnTo>
                  <a:pt x="2719095" y="253504"/>
                </a:lnTo>
                <a:lnTo>
                  <a:pt x="2728201" y="253504"/>
                </a:lnTo>
                <a:lnTo>
                  <a:pt x="2728201" y="224409"/>
                </a:lnTo>
                <a:close/>
              </a:path>
              <a:path w="7292340" h="1667510" extrusionOk="0">
                <a:moveTo>
                  <a:pt x="2728201" y="173494"/>
                </a:moveTo>
                <a:lnTo>
                  <a:pt x="2719095" y="173494"/>
                </a:lnTo>
                <a:lnTo>
                  <a:pt x="2719095" y="202590"/>
                </a:lnTo>
                <a:lnTo>
                  <a:pt x="2728201" y="202590"/>
                </a:lnTo>
                <a:lnTo>
                  <a:pt x="2728201" y="173494"/>
                </a:lnTo>
                <a:close/>
              </a:path>
              <a:path w="7292340" h="1667510" extrusionOk="0">
                <a:moveTo>
                  <a:pt x="2760040" y="173215"/>
                </a:moveTo>
                <a:lnTo>
                  <a:pt x="2747899" y="153822"/>
                </a:lnTo>
                <a:lnTo>
                  <a:pt x="2723642" y="115023"/>
                </a:lnTo>
                <a:lnTo>
                  <a:pt x="2687243" y="173215"/>
                </a:lnTo>
                <a:lnTo>
                  <a:pt x="2723642" y="153822"/>
                </a:lnTo>
                <a:lnTo>
                  <a:pt x="2760040" y="173215"/>
                </a:lnTo>
                <a:close/>
              </a:path>
              <a:path w="7292340" h="1667510" extrusionOk="0">
                <a:moveTo>
                  <a:pt x="3405975" y="989838"/>
                </a:moveTo>
                <a:lnTo>
                  <a:pt x="2242655" y="989838"/>
                </a:lnTo>
                <a:lnTo>
                  <a:pt x="2242655" y="1159713"/>
                </a:lnTo>
                <a:lnTo>
                  <a:pt x="2376132" y="1159713"/>
                </a:lnTo>
                <a:lnTo>
                  <a:pt x="2376132" y="1317447"/>
                </a:lnTo>
                <a:lnTo>
                  <a:pt x="3272510" y="1317447"/>
                </a:lnTo>
                <a:lnTo>
                  <a:pt x="3272510" y="1159713"/>
                </a:lnTo>
                <a:lnTo>
                  <a:pt x="3405975" y="1159713"/>
                </a:lnTo>
                <a:lnTo>
                  <a:pt x="3405975" y="989838"/>
                </a:lnTo>
                <a:close/>
              </a:path>
              <a:path w="7292340" h="1667510" extrusionOk="0">
                <a:moveTo>
                  <a:pt x="7257732" y="670153"/>
                </a:moveTo>
                <a:lnTo>
                  <a:pt x="7248626" y="670115"/>
                </a:lnTo>
                <a:lnTo>
                  <a:pt x="7248474" y="706513"/>
                </a:lnTo>
                <a:lnTo>
                  <a:pt x="7257580" y="706551"/>
                </a:lnTo>
                <a:lnTo>
                  <a:pt x="7257732" y="670153"/>
                </a:lnTo>
                <a:close/>
              </a:path>
              <a:path w="7292340" h="1667510" extrusionOk="0">
                <a:moveTo>
                  <a:pt x="7257986" y="606450"/>
                </a:moveTo>
                <a:lnTo>
                  <a:pt x="7248880" y="606412"/>
                </a:lnTo>
                <a:lnTo>
                  <a:pt x="7248741" y="642810"/>
                </a:lnTo>
                <a:lnTo>
                  <a:pt x="7257834" y="642848"/>
                </a:lnTo>
                <a:lnTo>
                  <a:pt x="7257986" y="606450"/>
                </a:lnTo>
                <a:close/>
              </a:path>
              <a:path w="7292340" h="1667510" extrusionOk="0">
                <a:moveTo>
                  <a:pt x="7258240" y="542747"/>
                </a:moveTo>
                <a:lnTo>
                  <a:pt x="7249147" y="542709"/>
                </a:lnTo>
                <a:lnTo>
                  <a:pt x="7248995" y="579107"/>
                </a:lnTo>
                <a:lnTo>
                  <a:pt x="7258101" y="579145"/>
                </a:lnTo>
                <a:lnTo>
                  <a:pt x="7258240" y="542747"/>
                </a:lnTo>
                <a:close/>
              </a:path>
              <a:path w="7292340" h="1667510" extrusionOk="0">
                <a:moveTo>
                  <a:pt x="7258507" y="479044"/>
                </a:moveTo>
                <a:lnTo>
                  <a:pt x="7249401" y="479005"/>
                </a:lnTo>
                <a:lnTo>
                  <a:pt x="7249249" y="515404"/>
                </a:lnTo>
                <a:lnTo>
                  <a:pt x="7258355" y="515442"/>
                </a:lnTo>
                <a:lnTo>
                  <a:pt x="7258507" y="479044"/>
                </a:lnTo>
                <a:close/>
              </a:path>
              <a:path w="7292340" h="1667510" extrusionOk="0">
                <a:moveTo>
                  <a:pt x="7258761" y="415340"/>
                </a:moveTo>
                <a:lnTo>
                  <a:pt x="7249655" y="415302"/>
                </a:lnTo>
                <a:lnTo>
                  <a:pt x="7249515" y="451713"/>
                </a:lnTo>
                <a:lnTo>
                  <a:pt x="7258609" y="451739"/>
                </a:lnTo>
                <a:lnTo>
                  <a:pt x="7258761" y="415340"/>
                </a:lnTo>
                <a:close/>
              </a:path>
              <a:path w="7292340" h="1667510" extrusionOk="0">
                <a:moveTo>
                  <a:pt x="7259015" y="351637"/>
                </a:moveTo>
                <a:lnTo>
                  <a:pt x="7249922" y="351599"/>
                </a:lnTo>
                <a:lnTo>
                  <a:pt x="7249769" y="388010"/>
                </a:lnTo>
                <a:lnTo>
                  <a:pt x="7258875" y="388048"/>
                </a:lnTo>
                <a:lnTo>
                  <a:pt x="7259015" y="351637"/>
                </a:lnTo>
                <a:close/>
              </a:path>
              <a:path w="7292340" h="1667510" extrusionOk="0">
                <a:moveTo>
                  <a:pt x="7259282" y="287934"/>
                </a:moveTo>
                <a:lnTo>
                  <a:pt x="7250176" y="287909"/>
                </a:lnTo>
                <a:lnTo>
                  <a:pt x="7250036" y="324307"/>
                </a:lnTo>
                <a:lnTo>
                  <a:pt x="7259129" y="324345"/>
                </a:lnTo>
                <a:lnTo>
                  <a:pt x="7259282" y="287934"/>
                </a:lnTo>
                <a:close/>
              </a:path>
              <a:path w="7292340" h="1667510" extrusionOk="0">
                <a:moveTo>
                  <a:pt x="7259536" y="224243"/>
                </a:moveTo>
                <a:lnTo>
                  <a:pt x="7250430" y="224205"/>
                </a:lnTo>
                <a:lnTo>
                  <a:pt x="7250290" y="260604"/>
                </a:lnTo>
                <a:lnTo>
                  <a:pt x="7259383" y="260642"/>
                </a:lnTo>
                <a:lnTo>
                  <a:pt x="7259536" y="224243"/>
                </a:lnTo>
                <a:close/>
              </a:path>
              <a:path w="7292340" h="1667510" extrusionOk="0">
                <a:moveTo>
                  <a:pt x="7259790" y="160540"/>
                </a:moveTo>
                <a:lnTo>
                  <a:pt x="7250697" y="160502"/>
                </a:lnTo>
                <a:lnTo>
                  <a:pt x="7250544" y="196900"/>
                </a:lnTo>
                <a:lnTo>
                  <a:pt x="7259650" y="196938"/>
                </a:lnTo>
                <a:lnTo>
                  <a:pt x="7259790" y="160540"/>
                </a:lnTo>
                <a:close/>
              </a:path>
              <a:path w="7292340" h="1667510" extrusionOk="0">
                <a:moveTo>
                  <a:pt x="7260056" y="96837"/>
                </a:moveTo>
                <a:lnTo>
                  <a:pt x="7250951" y="96799"/>
                </a:lnTo>
                <a:lnTo>
                  <a:pt x="7250811" y="133197"/>
                </a:lnTo>
                <a:lnTo>
                  <a:pt x="7259904" y="133235"/>
                </a:lnTo>
                <a:lnTo>
                  <a:pt x="7260056" y="96837"/>
                </a:lnTo>
                <a:close/>
              </a:path>
              <a:path w="7292340" h="1667510" extrusionOk="0">
                <a:moveTo>
                  <a:pt x="7291997" y="72948"/>
                </a:moveTo>
                <a:lnTo>
                  <a:pt x="7279907" y="48526"/>
                </a:lnTo>
                <a:lnTo>
                  <a:pt x="7255891" y="0"/>
                </a:lnTo>
                <a:lnTo>
                  <a:pt x="7219201" y="72656"/>
                </a:lnTo>
                <a:lnTo>
                  <a:pt x="7251090" y="51600"/>
                </a:lnTo>
                <a:lnTo>
                  <a:pt x="7251154" y="48526"/>
                </a:lnTo>
                <a:lnTo>
                  <a:pt x="7251141" y="51562"/>
                </a:lnTo>
                <a:lnTo>
                  <a:pt x="7251065" y="69494"/>
                </a:lnTo>
                <a:lnTo>
                  <a:pt x="7260158" y="69532"/>
                </a:lnTo>
                <a:lnTo>
                  <a:pt x="7260171" y="51574"/>
                </a:lnTo>
                <a:lnTo>
                  <a:pt x="7291997" y="72948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7" name="Google Shape;1997;p157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1359" y="4118913"/>
            <a:ext cx="55649" cy="177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98" name="Google Shape;1998;p157"/>
          <p:cNvSpPr/>
          <p:nvPr/>
        </p:nvSpPr>
        <p:spPr>
          <a:xfrm>
            <a:off x="4837205" y="2921136"/>
            <a:ext cx="1507331" cy="1228248"/>
          </a:xfrm>
          <a:custGeom>
            <a:avLst/>
            <a:gdLst/>
            <a:ahLst/>
            <a:cxnLst/>
            <a:rect l="l" t="t" r="r" b="b"/>
            <a:pathLst>
              <a:path w="2009775" h="1637664" extrusionOk="0">
                <a:moveTo>
                  <a:pt x="39230" y="794816"/>
                </a:moveTo>
                <a:lnTo>
                  <a:pt x="30124" y="794791"/>
                </a:lnTo>
                <a:lnTo>
                  <a:pt x="30010" y="831189"/>
                </a:lnTo>
                <a:lnTo>
                  <a:pt x="39116" y="831215"/>
                </a:lnTo>
                <a:lnTo>
                  <a:pt x="39230" y="794816"/>
                </a:lnTo>
                <a:close/>
              </a:path>
              <a:path w="2009775" h="1637664" extrusionOk="0">
                <a:moveTo>
                  <a:pt x="39420" y="731113"/>
                </a:moveTo>
                <a:lnTo>
                  <a:pt x="30327" y="731088"/>
                </a:lnTo>
                <a:lnTo>
                  <a:pt x="30213" y="767486"/>
                </a:lnTo>
                <a:lnTo>
                  <a:pt x="39306" y="767511"/>
                </a:lnTo>
                <a:lnTo>
                  <a:pt x="39420" y="731113"/>
                </a:lnTo>
                <a:close/>
              </a:path>
              <a:path w="2009775" h="1637664" extrusionOk="0">
                <a:moveTo>
                  <a:pt x="39624" y="667410"/>
                </a:moveTo>
                <a:lnTo>
                  <a:pt x="30518" y="667385"/>
                </a:lnTo>
                <a:lnTo>
                  <a:pt x="30403" y="703783"/>
                </a:lnTo>
                <a:lnTo>
                  <a:pt x="39509" y="703808"/>
                </a:lnTo>
                <a:lnTo>
                  <a:pt x="39624" y="667410"/>
                </a:lnTo>
                <a:close/>
              </a:path>
              <a:path w="2009775" h="1637664" extrusionOk="0">
                <a:moveTo>
                  <a:pt x="39827" y="603707"/>
                </a:moveTo>
                <a:lnTo>
                  <a:pt x="30721" y="603681"/>
                </a:lnTo>
                <a:lnTo>
                  <a:pt x="30607" y="640080"/>
                </a:lnTo>
                <a:lnTo>
                  <a:pt x="39712" y="640105"/>
                </a:lnTo>
                <a:lnTo>
                  <a:pt x="39827" y="603707"/>
                </a:lnTo>
                <a:close/>
              </a:path>
              <a:path w="2009775" h="1637664" extrusionOk="0">
                <a:moveTo>
                  <a:pt x="40030" y="540004"/>
                </a:moveTo>
                <a:lnTo>
                  <a:pt x="30924" y="539978"/>
                </a:lnTo>
                <a:lnTo>
                  <a:pt x="30810" y="576376"/>
                </a:lnTo>
                <a:lnTo>
                  <a:pt x="39916" y="576414"/>
                </a:lnTo>
                <a:lnTo>
                  <a:pt x="40030" y="540004"/>
                </a:lnTo>
                <a:close/>
              </a:path>
              <a:path w="2009775" h="1637664" extrusionOk="0">
                <a:moveTo>
                  <a:pt x="40220" y="476300"/>
                </a:moveTo>
                <a:lnTo>
                  <a:pt x="31127" y="476275"/>
                </a:lnTo>
                <a:lnTo>
                  <a:pt x="31013" y="512673"/>
                </a:lnTo>
                <a:lnTo>
                  <a:pt x="40106" y="512711"/>
                </a:lnTo>
                <a:lnTo>
                  <a:pt x="40220" y="476300"/>
                </a:lnTo>
                <a:close/>
              </a:path>
              <a:path w="2009775" h="1637664" extrusionOk="0">
                <a:moveTo>
                  <a:pt x="40424" y="412610"/>
                </a:moveTo>
                <a:lnTo>
                  <a:pt x="31330" y="412572"/>
                </a:lnTo>
                <a:lnTo>
                  <a:pt x="31203" y="448983"/>
                </a:lnTo>
                <a:lnTo>
                  <a:pt x="40309" y="449008"/>
                </a:lnTo>
                <a:lnTo>
                  <a:pt x="40424" y="412610"/>
                </a:lnTo>
                <a:close/>
              </a:path>
              <a:path w="2009775" h="1637664" extrusionOk="0">
                <a:moveTo>
                  <a:pt x="40627" y="348907"/>
                </a:moveTo>
                <a:lnTo>
                  <a:pt x="31521" y="348869"/>
                </a:lnTo>
                <a:lnTo>
                  <a:pt x="31407" y="385279"/>
                </a:lnTo>
                <a:lnTo>
                  <a:pt x="40513" y="385305"/>
                </a:lnTo>
                <a:lnTo>
                  <a:pt x="40627" y="348907"/>
                </a:lnTo>
                <a:close/>
              </a:path>
              <a:path w="2009775" h="1637664" extrusionOk="0">
                <a:moveTo>
                  <a:pt x="40830" y="285203"/>
                </a:moveTo>
                <a:lnTo>
                  <a:pt x="31724" y="285178"/>
                </a:lnTo>
                <a:lnTo>
                  <a:pt x="31610" y="321576"/>
                </a:lnTo>
                <a:lnTo>
                  <a:pt x="40716" y="321602"/>
                </a:lnTo>
                <a:lnTo>
                  <a:pt x="40830" y="285203"/>
                </a:lnTo>
                <a:close/>
              </a:path>
              <a:path w="2009775" h="1637664" extrusionOk="0">
                <a:moveTo>
                  <a:pt x="72796" y="245846"/>
                </a:moveTo>
                <a:lnTo>
                  <a:pt x="60706" y="221462"/>
                </a:lnTo>
                <a:lnTo>
                  <a:pt x="36626" y="172923"/>
                </a:lnTo>
                <a:lnTo>
                  <a:pt x="0" y="245618"/>
                </a:lnTo>
                <a:lnTo>
                  <a:pt x="31877" y="224510"/>
                </a:lnTo>
                <a:lnTo>
                  <a:pt x="31927" y="221475"/>
                </a:lnTo>
                <a:lnTo>
                  <a:pt x="36474" y="221462"/>
                </a:lnTo>
                <a:lnTo>
                  <a:pt x="31927" y="221475"/>
                </a:lnTo>
                <a:lnTo>
                  <a:pt x="31915" y="224485"/>
                </a:lnTo>
                <a:lnTo>
                  <a:pt x="31813" y="257873"/>
                </a:lnTo>
                <a:lnTo>
                  <a:pt x="40906" y="257898"/>
                </a:lnTo>
                <a:lnTo>
                  <a:pt x="40970" y="224485"/>
                </a:lnTo>
                <a:lnTo>
                  <a:pt x="72796" y="245846"/>
                </a:lnTo>
                <a:close/>
              </a:path>
              <a:path w="2009775" h="1637664" extrusionOk="0">
                <a:moveTo>
                  <a:pt x="702614" y="1590294"/>
                </a:moveTo>
                <a:lnTo>
                  <a:pt x="669251" y="1590116"/>
                </a:lnTo>
                <a:lnTo>
                  <a:pt x="690638" y="1558378"/>
                </a:lnTo>
                <a:lnTo>
                  <a:pt x="617651" y="1594408"/>
                </a:lnTo>
                <a:lnTo>
                  <a:pt x="690270" y="1631175"/>
                </a:lnTo>
                <a:lnTo>
                  <a:pt x="669213" y="1599222"/>
                </a:lnTo>
                <a:lnTo>
                  <a:pt x="702564" y="1599387"/>
                </a:lnTo>
                <a:lnTo>
                  <a:pt x="702614" y="1590294"/>
                </a:lnTo>
                <a:close/>
              </a:path>
              <a:path w="2009775" h="1637664" extrusionOk="0">
                <a:moveTo>
                  <a:pt x="766318" y="1590624"/>
                </a:moveTo>
                <a:lnTo>
                  <a:pt x="729919" y="1590433"/>
                </a:lnTo>
                <a:lnTo>
                  <a:pt x="729869" y="1599526"/>
                </a:lnTo>
                <a:lnTo>
                  <a:pt x="766267" y="1599717"/>
                </a:lnTo>
                <a:lnTo>
                  <a:pt x="766318" y="1590624"/>
                </a:lnTo>
                <a:close/>
              </a:path>
              <a:path w="2009775" h="1637664" extrusionOk="0">
                <a:moveTo>
                  <a:pt x="830021" y="1590941"/>
                </a:moveTo>
                <a:lnTo>
                  <a:pt x="793623" y="1590763"/>
                </a:lnTo>
                <a:lnTo>
                  <a:pt x="793572" y="1599857"/>
                </a:lnTo>
                <a:lnTo>
                  <a:pt x="829970" y="1600047"/>
                </a:lnTo>
                <a:lnTo>
                  <a:pt x="830021" y="1590941"/>
                </a:lnTo>
                <a:close/>
              </a:path>
              <a:path w="2009775" h="1637664" extrusionOk="0">
                <a:moveTo>
                  <a:pt x="893724" y="1591271"/>
                </a:moveTo>
                <a:lnTo>
                  <a:pt x="857326" y="1591081"/>
                </a:lnTo>
                <a:lnTo>
                  <a:pt x="857275" y="1600187"/>
                </a:lnTo>
                <a:lnTo>
                  <a:pt x="893673" y="1600377"/>
                </a:lnTo>
                <a:lnTo>
                  <a:pt x="893724" y="1591271"/>
                </a:lnTo>
                <a:close/>
              </a:path>
              <a:path w="2009775" h="1637664" extrusionOk="0">
                <a:moveTo>
                  <a:pt x="957427" y="1591602"/>
                </a:moveTo>
                <a:lnTo>
                  <a:pt x="921016" y="1591411"/>
                </a:lnTo>
                <a:lnTo>
                  <a:pt x="920978" y="1600517"/>
                </a:lnTo>
                <a:lnTo>
                  <a:pt x="957376" y="1600708"/>
                </a:lnTo>
                <a:lnTo>
                  <a:pt x="957427" y="1591602"/>
                </a:lnTo>
                <a:close/>
              </a:path>
              <a:path w="2009775" h="1637664" extrusionOk="0">
                <a:moveTo>
                  <a:pt x="1021118" y="1591932"/>
                </a:moveTo>
                <a:lnTo>
                  <a:pt x="984719" y="1591741"/>
                </a:lnTo>
                <a:lnTo>
                  <a:pt x="984681" y="1600847"/>
                </a:lnTo>
                <a:lnTo>
                  <a:pt x="1021080" y="1601025"/>
                </a:lnTo>
                <a:lnTo>
                  <a:pt x="1021118" y="1591932"/>
                </a:lnTo>
                <a:close/>
              </a:path>
              <a:path w="2009775" h="1637664" extrusionOk="0">
                <a:moveTo>
                  <a:pt x="1084821" y="1592262"/>
                </a:moveTo>
                <a:lnTo>
                  <a:pt x="1048423" y="1592072"/>
                </a:lnTo>
                <a:lnTo>
                  <a:pt x="1048372" y="1601177"/>
                </a:lnTo>
                <a:lnTo>
                  <a:pt x="1084783" y="1601355"/>
                </a:lnTo>
                <a:lnTo>
                  <a:pt x="1084821" y="1592262"/>
                </a:lnTo>
                <a:close/>
              </a:path>
              <a:path w="2009775" h="1637664" extrusionOk="0">
                <a:moveTo>
                  <a:pt x="1148524" y="1592592"/>
                </a:moveTo>
                <a:lnTo>
                  <a:pt x="1112126" y="1592402"/>
                </a:lnTo>
                <a:lnTo>
                  <a:pt x="1112075" y="1601495"/>
                </a:lnTo>
                <a:lnTo>
                  <a:pt x="1148473" y="1601685"/>
                </a:lnTo>
                <a:lnTo>
                  <a:pt x="1148524" y="1592592"/>
                </a:lnTo>
                <a:close/>
              </a:path>
              <a:path w="2009775" h="1637664" extrusionOk="0">
                <a:moveTo>
                  <a:pt x="1212227" y="1592910"/>
                </a:moveTo>
                <a:lnTo>
                  <a:pt x="1175829" y="1592732"/>
                </a:lnTo>
                <a:lnTo>
                  <a:pt x="1175778" y="1601825"/>
                </a:lnTo>
                <a:lnTo>
                  <a:pt x="1212176" y="1602016"/>
                </a:lnTo>
                <a:lnTo>
                  <a:pt x="1212227" y="1592910"/>
                </a:lnTo>
                <a:close/>
              </a:path>
              <a:path w="2009775" h="1637664" extrusionOk="0">
                <a:moveTo>
                  <a:pt x="1267904" y="92557"/>
                </a:moveTo>
                <a:lnTo>
                  <a:pt x="1267688" y="56159"/>
                </a:lnTo>
                <a:lnTo>
                  <a:pt x="1258595" y="56210"/>
                </a:lnTo>
                <a:lnTo>
                  <a:pt x="1258798" y="92621"/>
                </a:lnTo>
                <a:lnTo>
                  <a:pt x="1267904" y="92557"/>
                </a:lnTo>
                <a:close/>
              </a:path>
              <a:path w="2009775" h="1637664" extrusionOk="0">
                <a:moveTo>
                  <a:pt x="1268260" y="156260"/>
                </a:moveTo>
                <a:lnTo>
                  <a:pt x="1268056" y="119862"/>
                </a:lnTo>
                <a:lnTo>
                  <a:pt x="1258963" y="119913"/>
                </a:lnTo>
                <a:lnTo>
                  <a:pt x="1259166" y="156311"/>
                </a:lnTo>
                <a:lnTo>
                  <a:pt x="1268260" y="156260"/>
                </a:lnTo>
                <a:close/>
              </a:path>
              <a:path w="2009775" h="1637664" extrusionOk="0">
                <a:moveTo>
                  <a:pt x="1268628" y="219964"/>
                </a:moveTo>
                <a:lnTo>
                  <a:pt x="1268425" y="183565"/>
                </a:lnTo>
                <a:lnTo>
                  <a:pt x="1259319" y="183616"/>
                </a:lnTo>
                <a:lnTo>
                  <a:pt x="1259535" y="220014"/>
                </a:lnTo>
                <a:lnTo>
                  <a:pt x="1268628" y="219964"/>
                </a:lnTo>
                <a:close/>
              </a:path>
              <a:path w="2009775" h="1637664" extrusionOk="0">
                <a:moveTo>
                  <a:pt x="1268996" y="283667"/>
                </a:moveTo>
                <a:lnTo>
                  <a:pt x="1268780" y="247269"/>
                </a:lnTo>
                <a:lnTo>
                  <a:pt x="1259687" y="247319"/>
                </a:lnTo>
                <a:lnTo>
                  <a:pt x="1259890" y="283718"/>
                </a:lnTo>
                <a:lnTo>
                  <a:pt x="1268996" y="283667"/>
                </a:lnTo>
                <a:close/>
              </a:path>
              <a:path w="2009775" h="1637664" extrusionOk="0">
                <a:moveTo>
                  <a:pt x="1269352" y="347370"/>
                </a:moveTo>
                <a:lnTo>
                  <a:pt x="1269149" y="310972"/>
                </a:lnTo>
                <a:lnTo>
                  <a:pt x="1260055" y="311023"/>
                </a:lnTo>
                <a:lnTo>
                  <a:pt x="1260259" y="347421"/>
                </a:lnTo>
                <a:lnTo>
                  <a:pt x="1269352" y="347370"/>
                </a:lnTo>
                <a:close/>
              </a:path>
              <a:path w="2009775" h="1637664" extrusionOk="0">
                <a:moveTo>
                  <a:pt x="1269720" y="411073"/>
                </a:moveTo>
                <a:lnTo>
                  <a:pt x="1269517" y="374675"/>
                </a:lnTo>
                <a:lnTo>
                  <a:pt x="1260411" y="374726"/>
                </a:lnTo>
                <a:lnTo>
                  <a:pt x="1260614" y="411124"/>
                </a:lnTo>
                <a:lnTo>
                  <a:pt x="1269720" y="411073"/>
                </a:lnTo>
                <a:close/>
              </a:path>
              <a:path w="2009775" h="1637664" extrusionOk="0">
                <a:moveTo>
                  <a:pt x="1270088" y="474776"/>
                </a:moveTo>
                <a:lnTo>
                  <a:pt x="1269873" y="438365"/>
                </a:lnTo>
                <a:lnTo>
                  <a:pt x="1260779" y="438416"/>
                </a:lnTo>
                <a:lnTo>
                  <a:pt x="1260983" y="474827"/>
                </a:lnTo>
                <a:lnTo>
                  <a:pt x="1270088" y="474776"/>
                </a:lnTo>
                <a:close/>
              </a:path>
              <a:path w="2009775" h="1637664" extrusionOk="0">
                <a:moveTo>
                  <a:pt x="1270444" y="538467"/>
                </a:moveTo>
                <a:lnTo>
                  <a:pt x="1270241" y="502069"/>
                </a:lnTo>
                <a:lnTo>
                  <a:pt x="1261135" y="502119"/>
                </a:lnTo>
                <a:lnTo>
                  <a:pt x="1261351" y="538518"/>
                </a:lnTo>
                <a:lnTo>
                  <a:pt x="1270444" y="538467"/>
                </a:lnTo>
                <a:close/>
              </a:path>
              <a:path w="2009775" h="1637664" extrusionOk="0">
                <a:moveTo>
                  <a:pt x="1270812" y="602170"/>
                </a:moveTo>
                <a:lnTo>
                  <a:pt x="1270609" y="565772"/>
                </a:lnTo>
                <a:lnTo>
                  <a:pt x="1261503" y="565823"/>
                </a:lnTo>
                <a:lnTo>
                  <a:pt x="1261706" y="602221"/>
                </a:lnTo>
                <a:lnTo>
                  <a:pt x="1270812" y="602170"/>
                </a:lnTo>
                <a:close/>
              </a:path>
              <a:path w="2009775" h="1637664" extrusionOk="0">
                <a:moveTo>
                  <a:pt x="1271181" y="665873"/>
                </a:moveTo>
                <a:lnTo>
                  <a:pt x="1270965" y="629475"/>
                </a:lnTo>
                <a:lnTo>
                  <a:pt x="1261872" y="629526"/>
                </a:lnTo>
                <a:lnTo>
                  <a:pt x="1262075" y="665924"/>
                </a:lnTo>
                <a:lnTo>
                  <a:pt x="1271181" y="665873"/>
                </a:lnTo>
                <a:close/>
              </a:path>
              <a:path w="2009775" h="1637664" extrusionOk="0">
                <a:moveTo>
                  <a:pt x="1271536" y="729576"/>
                </a:moveTo>
                <a:lnTo>
                  <a:pt x="1271333" y="693178"/>
                </a:lnTo>
                <a:lnTo>
                  <a:pt x="1262227" y="693229"/>
                </a:lnTo>
                <a:lnTo>
                  <a:pt x="1262443" y="729627"/>
                </a:lnTo>
                <a:lnTo>
                  <a:pt x="1271536" y="729576"/>
                </a:lnTo>
                <a:close/>
              </a:path>
              <a:path w="2009775" h="1637664" extrusionOk="0">
                <a:moveTo>
                  <a:pt x="1271905" y="793280"/>
                </a:moveTo>
                <a:lnTo>
                  <a:pt x="1271701" y="756881"/>
                </a:lnTo>
                <a:lnTo>
                  <a:pt x="1262595" y="756932"/>
                </a:lnTo>
                <a:lnTo>
                  <a:pt x="1262799" y="793330"/>
                </a:lnTo>
                <a:lnTo>
                  <a:pt x="1271905" y="793280"/>
                </a:lnTo>
                <a:close/>
              </a:path>
              <a:path w="2009775" h="1637664" extrusionOk="0">
                <a:moveTo>
                  <a:pt x="1272273" y="856983"/>
                </a:moveTo>
                <a:lnTo>
                  <a:pt x="1272057" y="820572"/>
                </a:lnTo>
                <a:lnTo>
                  <a:pt x="1262964" y="820623"/>
                </a:lnTo>
                <a:lnTo>
                  <a:pt x="1263167" y="857034"/>
                </a:lnTo>
                <a:lnTo>
                  <a:pt x="1272273" y="856983"/>
                </a:lnTo>
                <a:close/>
              </a:path>
              <a:path w="2009775" h="1637664" extrusionOk="0">
                <a:moveTo>
                  <a:pt x="1272628" y="920673"/>
                </a:moveTo>
                <a:lnTo>
                  <a:pt x="1272425" y="884275"/>
                </a:lnTo>
                <a:lnTo>
                  <a:pt x="1263319" y="884326"/>
                </a:lnTo>
                <a:lnTo>
                  <a:pt x="1263535" y="920737"/>
                </a:lnTo>
                <a:lnTo>
                  <a:pt x="1272628" y="920673"/>
                </a:lnTo>
                <a:close/>
              </a:path>
              <a:path w="2009775" h="1637664" extrusionOk="0">
                <a:moveTo>
                  <a:pt x="1272997" y="984377"/>
                </a:moveTo>
                <a:lnTo>
                  <a:pt x="1272794" y="947978"/>
                </a:lnTo>
                <a:lnTo>
                  <a:pt x="1263688" y="948029"/>
                </a:lnTo>
                <a:lnTo>
                  <a:pt x="1263891" y="984427"/>
                </a:lnTo>
                <a:lnTo>
                  <a:pt x="1272997" y="984377"/>
                </a:lnTo>
                <a:close/>
              </a:path>
              <a:path w="2009775" h="1637664" extrusionOk="0">
                <a:moveTo>
                  <a:pt x="1273352" y="1048080"/>
                </a:moveTo>
                <a:lnTo>
                  <a:pt x="1273149" y="1011682"/>
                </a:lnTo>
                <a:lnTo>
                  <a:pt x="1264056" y="1011732"/>
                </a:lnTo>
                <a:lnTo>
                  <a:pt x="1264259" y="1048131"/>
                </a:lnTo>
                <a:lnTo>
                  <a:pt x="1273352" y="1048080"/>
                </a:lnTo>
                <a:close/>
              </a:path>
              <a:path w="2009775" h="1637664" extrusionOk="0">
                <a:moveTo>
                  <a:pt x="1273721" y="1111783"/>
                </a:moveTo>
                <a:lnTo>
                  <a:pt x="1273517" y="1075385"/>
                </a:lnTo>
                <a:lnTo>
                  <a:pt x="1264412" y="1075436"/>
                </a:lnTo>
                <a:lnTo>
                  <a:pt x="1264627" y="1111834"/>
                </a:lnTo>
                <a:lnTo>
                  <a:pt x="1273721" y="1111783"/>
                </a:lnTo>
                <a:close/>
              </a:path>
              <a:path w="2009775" h="1637664" extrusionOk="0">
                <a:moveTo>
                  <a:pt x="1274089" y="1175486"/>
                </a:moveTo>
                <a:lnTo>
                  <a:pt x="1273873" y="1139088"/>
                </a:lnTo>
                <a:lnTo>
                  <a:pt x="1264780" y="1139139"/>
                </a:lnTo>
                <a:lnTo>
                  <a:pt x="1264983" y="1175537"/>
                </a:lnTo>
                <a:lnTo>
                  <a:pt x="1274089" y="1175486"/>
                </a:lnTo>
                <a:close/>
              </a:path>
              <a:path w="2009775" h="1637664" extrusionOk="0">
                <a:moveTo>
                  <a:pt x="1274445" y="1239189"/>
                </a:moveTo>
                <a:lnTo>
                  <a:pt x="1274241" y="1202791"/>
                </a:lnTo>
                <a:lnTo>
                  <a:pt x="1265135" y="1202842"/>
                </a:lnTo>
                <a:lnTo>
                  <a:pt x="1265351" y="1239240"/>
                </a:lnTo>
                <a:lnTo>
                  <a:pt x="1274445" y="1239189"/>
                </a:lnTo>
                <a:close/>
              </a:path>
              <a:path w="2009775" h="1637664" extrusionOk="0">
                <a:moveTo>
                  <a:pt x="1274813" y="1302893"/>
                </a:moveTo>
                <a:lnTo>
                  <a:pt x="1274610" y="1266482"/>
                </a:lnTo>
                <a:lnTo>
                  <a:pt x="1265504" y="1266532"/>
                </a:lnTo>
                <a:lnTo>
                  <a:pt x="1265707" y="1302943"/>
                </a:lnTo>
                <a:lnTo>
                  <a:pt x="1274813" y="1302893"/>
                </a:lnTo>
                <a:close/>
              </a:path>
              <a:path w="2009775" h="1637664" extrusionOk="0">
                <a:moveTo>
                  <a:pt x="1275181" y="1366583"/>
                </a:moveTo>
                <a:lnTo>
                  <a:pt x="1274965" y="1330185"/>
                </a:lnTo>
                <a:lnTo>
                  <a:pt x="1265872" y="1330236"/>
                </a:lnTo>
                <a:lnTo>
                  <a:pt x="1266075" y="1366634"/>
                </a:lnTo>
                <a:lnTo>
                  <a:pt x="1275181" y="1366583"/>
                </a:lnTo>
                <a:close/>
              </a:path>
              <a:path w="2009775" h="1637664" extrusionOk="0">
                <a:moveTo>
                  <a:pt x="1275537" y="1430286"/>
                </a:moveTo>
                <a:lnTo>
                  <a:pt x="1275334" y="1393888"/>
                </a:lnTo>
                <a:lnTo>
                  <a:pt x="1266228" y="1393939"/>
                </a:lnTo>
                <a:lnTo>
                  <a:pt x="1266444" y="1430337"/>
                </a:lnTo>
                <a:lnTo>
                  <a:pt x="1275537" y="1430286"/>
                </a:lnTo>
                <a:close/>
              </a:path>
              <a:path w="2009775" h="1637664" extrusionOk="0">
                <a:moveTo>
                  <a:pt x="1275905" y="1493989"/>
                </a:moveTo>
                <a:lnTo>
                  <a:pt x="1275702" y="1457591"/>
                </a:lnTo>
                <a:lnTo>
                  <a:pt x="1266596" y="1457642"/>
                </a:lnTo>
                <a:lnTo>
                  <a:pt x="1266799" y="1494040"/>
                </a:lnTo>
                <a:lnTo>
                  <a:pt x="1275905" y="1493989"/>
                </a:lnTo>
                <a:close/>
              </a:path>
              <a:path w="2009775" h="1637664" extrusionOk="0">
                <a:moveTo>
                  <a:pt x="1299641" y="72593"/>
                </a:moveTo>
                <a:lnTo>
                  <a:pt x="1287449" y="48539"/>
                </a:lnTo>
                <a:lnTo>
                  <a:pt x="1262824" y="0"/>
                </a:lnTo>
                <a:lnTo>
                  <a:pt x="1226845" y="73012"/>
                </a:lnTo>
                <a:lnTo>
                  <a:pt x="1263103" y="48539"/>
                </a:lnTo>
                <a:lnTo>
                  <a:pt x="1299641" y="72593"/>
                </a:lnTo>
                <a:close/>
              </a:path>
              <a:path w="2009775" h="1637664" extrusionOk="0">
                <a:moveTo>
                  <a:pt x="1307985" y="1533245"/>
                </a:moveTo>
                <a:lnTo>
                  <a:pt x="1276261" y="1554657"/>
                </a:lnTo>
                <a:lnTo>
                  <a:pt x="1276057" y="1521294"/>
                </a:lnTo>
                <a:lnTo>
                  <a:pt x="1266964" y="1521345"/>
                </a:lnTo>
                <a:lnTo>
                  <a:pt x="1267155" y="1554721"/>
                </a:lnTo>
                <a:lnTo>
                  <a:pt x="1267167" y="1557743"/>
                </a:lnTo>
                <a:lnTo>
                  <a:pt x="1267066" y="1554657"/>
                </a:lnTo>
                <a:lnTo>
                  <a:pt x="1235176" y="1533652"/>
                </a:lnTo>
                <a:lnTo>
                  <a:pt x="1265364" y="1593189"/>
                </a:lnTo>
                <a:lnTo>
                  <a:pt x="1239532" y="1593049"/>
                </a:lnTo>
                <a:lnTo>
                  <a:pt x="1239481" y="1602155"/>
                </a:lnTo>
                <a:lnTo>
                  <a:pt x="1270000" y="1602320"/>
                </a:lnTo>
                <a:lnTo>
                  <a:pt x="1271993" y="1606245"/>
                </a:lnTo>
                <a:lnTo>
                  <a:pt x="1273911" y="1602346"/>
                </a:lnTo>
                <a:lnTo>
                  <a:pt x="1275880" y="1602346"/>
                </a:lnTo>
                <a:lnTo>
                  <a:pt x="1275892" y="1598320"/>
                </a:lnTo>
                <a:lnTo>
                  <a:pt x="1295908" y="1557743"/>
                </a:lnTo>
                <a:lnTo>
                  <a:pt x="1307985" y="1533245"/>
                </a:lnTo>
                <a:close/>
              </a:path>
              <a:path w="2009775" h="1637664" extrusionOk="0">
                <a:moveTo>
                  <a:pt x="1339634" y="1593570"/>
                </a:moveTo>
                <a:lnTo>
                  <a:pt x="1303235" y="1593380"/>
                </a:lnTo>
                <a:lnTo>
                  <a:pt x="1303185" y="1602486"/>
                </a:lnTo>
                <a:lnTo>
                  <a:pt x="1339583" y="1602676"/>
                </a:lnTo>
                <a:lnTo>
                  <a:pt x="1339634" y="1593570"/>
                </a:lnTo>
                <a:close/>
              </a:path>
              <a:path w="2009775" h="1637664" extrusionOk="0">
                <a:moveTo>
                  <a:pt x="1403337" y="1593900"/>
                </a:moveTo>
                <a:lnTo>
                  <a:pt x="1366926" y="1593710"/>
                </a:lnTo>
                <a:lnTo>
                  <a:pt x="1366888" y="1602816"/>
                </a:lnTo>
                <a:lnTo>
                  <a:pt x="1403286" y="1602994"/>
                </a:lnTo>
                <a:lnTo>
                  <a:pt x="1403337" y="1593900"/>
                </a:lnTo>
                <a:close/>
              </a:path>
              <a:path w="2009775" h="1637664" extrusionOk="0">
                <a:moveTo>
                  <a:pt x="1467040" y="1594231"/>
                </a:moveTo>
                <a:lnTo>
                  <a:pt x="1430629" y="1594040"/>
                </a:lnTo>
                <a:lnTo>
                  <a:pt x="1430591" y="1603146"/>
                </a:lnTo>
                <a:lnTo>
                  <a:pt x="1466989" y="1603324"/>
                </a:lnTo>
                <a:lnTo>
                  <a:pt x="1467040" y="1594231"/>
                </a:lnTo>
                <a:close/>
              </a:path>
              <a:path w="2009775" h="1637664" extrusionOk="0">
                <a:moveTo>
                  <a:pt x="1530731" y="1594561"/>
                </a:moveTo>
                <a:lnTo>
                  <a:pt x="1494332" y="1594370"/>
                </a:lnTo>
                <a:lnTo>
                  <a:pt x="1494294" y="1603463"/>
                </a:lnTo>
                <a:lnTo>
                  <a:pt x="1530692" y="1603654"/>
                </a:lnTo>
                <a:lnTo>
                  <a:pt x="1530731" y="1594561"/>
                </a:lnTo>
                <a:close/>
              </a:path>
              <a:path w="2009775" h="1637664" extrusionOk="0">
                <a:moveTo>
                  <a:pt x="1594434" y="1594878"/>
                </a:moveTo>
                <a:lnTo>
                  <a:pt x="1558036" y="1594700"/>
                </a:lnTo>
                <a:lnTo>
                  <a:pt x="1557985" y="1603794"/>
                </a:lnTo>
                <a:lnTo>
                  <a:pt x="1594396" y="1603984"/>
                </a:lnTo>
                <a:lnTo>
                  <a:pt x="1594434" y="1594878"/>
                </a:lnTo>
                <a:close/>
              </a:path>
              <a:path w="2009775" h="1637664" extrusionOk="0">
                <a:moveTo>
                  <a:pt x="1658137" y="1595208"/>
                </a:moveTo>
                <a:lnTo>
                  <a:pt x="1621739" y="1595018"/>
                </a:lnTo>
                <a:lnTo>
                  <a:pt x="1621688" y="1604124"/>
                </a:lnTo>
                <a:lnTo>
                  <a:pt x="1658086" y="1604314"/>
                </a:lnTo>
                <a:lnTo>
                  <a:pt x="1658137" y="1595208"/>
                </a:lnTo>
                <a:close/>
              </a:path>
              <a:path w="2009775" h="1637664" extrusionOk="0">
                <a:moveTo>
                  <a:pt x="1721840" y="1595539"/>
                </a:moveTo>
                <a:lnTo>
                  <a:pt x="1685442" y="1595348"/>
                </a:lnTo>
                <a:lnTo>
                  <a:pt x="1685391" y="1604454"/>
                </a:lnTo>
                <a:lnTo>
                  <a:pt x="1721789" y="1604645"/>
                </a:lnTo>
                <a:lnTo>
                  <a:pt x="1721840" y="1595539"/>
                </a:lnTo>
                <a:close/>
              </a:path>
              <a:path w="2009775" h="1637664" extrusionOk="0">
                <a:moveTo>
                  <a:pt x="1785543" y="1595869"/>
                </a:moveTo>
                <a:lnTo>
                  <a:pt x="1749145" y="1595678"/>
                </a:lnTo>
                <a:lnTo>
                  <a:pt x="1749094" y="1604784"/>
                </a:lnTo>
                <a:lnTo>
                  <a:pt x="1785493" y="1604962"/>
                </a:lnTo>
                <a:lnTo>
                  <a:pt x="1785543" y="1595869"/>
                </a:lnTo>
                <a:close/>
              </a:path>
              <a:path w="2009775" h="1637664" extrusionOk="0">
                <a:moveTo>
                  <a:pt x="1849247" y="1596199"/>
                </a:moveTo>
                <a:lnTo>
                  <a:pt x="1812848" y="1596009"/>
                </a:lnTo>
                <a:lnTo>
                  <a:pt x="1812798" y="1605102"/>
                </a:lnTo>
                <a:lnTo>
                  <a:pt x="1849196" y="1605292"/>
                </a:lnTo>
                <a:lnTo>
                  <a:pt x="1849247" y="1596199"/>
                </a:lnTo>
                <a:close/>
              </a:path>
              <a:path w="2009775" h="1637664" extrusionOk="0">
                <a:moveTo>
                  <a:pt x="1912950" y="1596529"/>
                </a:moveTo>
                <a:lnTo>
                  <a:pt x="1876539" y="1596339"/>
                </a:lnTo>
                <a:lnTo>
                  <a:pt x="1876501" y="1605432"/>
                </a:lnTo>
                <a:lnTo>
                  <a:pt x="1912899" y="1605622"/>
                </a:lnTo>
                <a:lnTo>
                  <a:pt x="1912950" y="1596529"/>
                </a:lnTo>
                <a:close/>
              </a:path>
              <a:path w="2009775" h="1637664" extrusionOk="0">
                <a:moveTo>
                  <a:pt x="2009216" y="1601571"/>
                </a:moveTo>
                <a:lnTo>
                  <a:pt x="1936597" y="1564792"/>
                </a:lnTo>
                <a:lnTo>
                  <a:pt x="1957679" y="1596758"/>
                </a:lnTo>
                <a:lnTo>
                  <a:pt x="1940242" y="1596669"/>
                </a:lnTo>
                <a:lnTo>
                  <a:pt x="1940204" y="1605762"/>
                </a:lnTo>
                <a:lnTo>
                  <a:pt x="1957641" y="1605851"/>
                </a:lnTo>
                <a:lnTo>
                  <a:pt x="1960676" y="1601317"/>
                </a:lnTo>
                <a:lnTo>
                  <a:pt x="1957641" y="1605851"/>
                </a:lnTo>
                <a:lnTo>
                  <a:pt x="1960664" y="1605864"/>
                </a:lnTo>
                <a:lnTo>
                  <a:pt x="1957628" y="1605864"/>
                </a:lnTo>
                <a:lnTo>
                  <a:pt x="1936229" y="1637601"/>
                </a:lnTo>
                <a:lnTo>
                  <a:pt x="2000529" y="1605864"/>
                </a:lnTo>
                <a:lnTo>
                  <a:pt x="2009216" y="1601571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157"/>
          <p:cNvSpPr txBox="1"/>
          <p:nvPr/>
        </p:nvSpPr>
        <p:spPr>
          <a:xfrm>
            <a:off x="8339491" y="3381257"/>
            <a:ext cx="6231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25" rIns="0" bIns="0" anchor="t" anchorCtr="0">
            <a:spAutoFit/>
          </a:bodyPr>
          <a:lstStyle/>
          <a:p>
            <a:pPr marL="38100" marR="0" lvl="0" indent="-25400" algn="l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LAYER</a:t>
            </a:r>
            <a:endParaRPr sz="6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0" lvl="0" indent="0" algn="l" rtl="0">
              <a:lnSpc>
                <a:spcPct val="1087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0" name="Google Shape;2000;p157"/>
          <p:cNvSpPr txBox="1"/>
          <p:nvPr/>
        </p:nvSpPr>
        <p:spPr>
          <a:xfrm>
            <a:off x="8339179" y="1287580"/>
            <a:ext cx="599400" cy="2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25" rIns="0" bIns="0" anchor="t" anchorCtr="0">
            <a:spAutoFit/>
          </a:bodyPr>
          <a:lstStyle/>
          <a:p>
            <a:pPr marL="38100" marR="0" lvl="0" indent="-25400" algn="l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 LAYER</a:t>
            </a:r>
            <a:endParaRPr sz="6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7"/>
          <p:cNvSpPr txBox="1"/>
          <p:nvPr/>
        </p:nvSpPr>
        <p:spPr>
          <a:xfrm>
            <a:off x="1660708" y="3576769"/>
            <a:ext cx="13524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750" rIns="0" bIns="0" anchor="t" anchorCtr="0">
            <a:spAutoFit/>
          </a:bodyPr>
          <a:lstStyle/>
          <a:p>
            <a:pPr marL="12700" marR="0" lvl="0" indent="0" algn="ctr" rtl="0">
              <a:lnSpc>
                <a:spcPct val="1180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MANAGEMENT TOOLS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2" name="Google Shape;2002;p157"/>
          <p:cNvSpPr txBox="1"/>
          <p:nvPr/>
        </p:nvSpPr>
        <p:spPr>
          <a:xfrm>
            <a:off x="1927370" y="3880619"/>
            <a:ext cx="795600" cy="123000"/>
          </a:xfrm>
          <a:prstGeom prst="rect">
            <a:avLst/>
          </a:pr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76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(SUPERSET)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3" name="Google Shape;2003;p157"/>
          <p:cNvSpPr txBox="1"/>
          <p:nvPr/>
        </p:nvSpPr>
        <p:spPr>
          <a:xfrm>
            <a:off x="2190068" y="1655076"/>
            <a:ext cx="7638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250" rIns="0" bIns="0" anchor="t" anchorCtr="0">
            <a:spAutoFit/>
          </a:bodyPr>
          <a:lstStyle/>
          <a:p>
            <a:pPr marL="12700" marR="0" lvl="0" indent="0" algn="l" rtl="0">
              <a:lnSpc>
                <a:spcPct val="1094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EVALUATION OF APPLICATIONS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" marR="0" lvl="0" indent="0" algn="l" rtl="0">
              <a:lnSpc>
                <a:spcPct val="1094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NOTIFICATION TEMPLATES EDITION</a:t>
            </a:r>
            <a:endParaRPr sz="4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4" name="Google Shape;2004;p157"/>
          <p:cNvSpPr txBox="1"/>
          <p:nvPr/>
        </p:nvSpPr>
        <p:spPr>
          <a:xfrm>
            <a:off x="4097895" y="4151773"/>
            <a:ext cx="9216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TREASURY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CARDS, RE-NOMINATION, FUNDING</a:t>
            </a:r>
            <a:endParaRPr sz="4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5" name="Google Shape;2005;p157"/>
          <p:cNvSpPr txBox="1"/>
          <p:nvPr/>
        </p:nvSpPr>
        <p:spPr>
          <a:xfrm>
            <a:off x="6915785" y="4095039"/>
            <a:ext cx="12021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 BRANCHES</a:t>
            </a:r>
            <a:endParaRPr sz="8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8900" marR="215900" lvl="0" indent="0" algn="l" rtl="0">
              <a:lnSpc>
                <a:spcPct val="1147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CONTRACTS, CONTRACTS, PAYMENT VOUCHERS</a:t>
            </a:r>
            <a:endParaRPr sz="4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157"/>
          <p:cNvSpPr/>
          <p:nvPr/>
        </p:nvSpPr>
        <p:spPr>
          <a:xfrm>
            <a:off x="5079600" y="4360884"/>
            <a:ext cx="429100" cy="333375"/>
          </a:xfrm>
          <a:custGeom>
            <a:avLst/>
            <a:gdLst/>
            <a:ahLst/>
            <a:cxnLst/>
            <a:rect l="l" t="t" r="r" b="b"/>
            <a:pathLst>
              <a:path w="572134" h="444500" extrusionOk="0">
                <a:moveTo>
                  <a:pt x="116827" y="325259"/>
                </a:moveTo>
                <a:lnTo>
                  <a:pt x="112991" y="321424"/>
                </a:lnTo>
                <a:lnTo>
                  <a:pt x="108254" y="321424"/>
                </a:lnTo>
                <a:lnTo>
                  <a:pt x="55727" y="321424"/>
                </a:lnTo>
                <a:lnTo>
                  <a:pt x="51892" y="325259"/>
                </a:lnTo>
                <a:lnTo>
                  <a:pt x="51892" y="334721"/>
                </a:lnTo>
                <a:lnTo>
                  <a:pt x="55727" y="338556"/>
                </a:lnTo>
                <a:lnTo>
                  <a:pt x="112991" y="338556"/>
                </a:lnTo>
                <a:lnTo>
                  <a:pt x="116827" y="334721"/>
                </a:lnTo>
                <a:lnTo>
                  <a:pt x="116827" y="325259"/>
                </a:lnTo>
                <a:close/>
              </a:path>
              <a:path w="572134" h="444500" extrusionOk="0">
                <a:moveTo>
                  <a:pt x="116827" y="240347"/>
                </a:moveTo>
                <a:lnTo>
                  <a:pt x="112991" y="236512"/>
                </a:lnTo>
                <a:lnTo>
                  <a:pt x="108254" y="236512"/>
                </a:lnTo>
                <a:lnTo>
                  <a:pt x="55727" y="236512"/>
                </a:lnTo>
                <a:lnTo>
                  <a:pt x="51892" y="240347"/>
                </a:lnTo>
                <a:lnTo>
                  <a:pt x="51892" y="249809"/>
                </a:lnTo>
                <a:lnTo>
                  <a:pt x="55727" y="253644"/>
                </a:lnTo>
                <a:lnTo>
                  <a:pt x="112991" y="253644"/>
                </a:lnTo>
                <a:lnTo>
                  <a:pt x="116827" y="249809"/>
                </a:lnTo>
                <a:lnTo>
                  <a:pt x="116827" y="240347"/>
                </a:lnTo>
                <a:close/>
              </a:path>
              <a:path w="572134" h="444500" extrusionOk="0">
                <a:moveTo>
                  <a:pt x="116827" y="155435"/>
                </a:moveTo>
                <a:lnTo>
                  <a:pt x="112991" y="151599"/>
                </a:lnTo>
                <a:lnTo>
                  <a:pt x="108254" y="151599"/>
                </a:lnTo>
                <a:lnTo>
                  <a:pt x="55727" y="151599"/>
                </a:lnTo>
                <a:lnTo>
                  <a:pt x="51892" y="155435"/>
                </a:lnTo>
                <a:lnTo>
                  <a:pt x="51892" y="164896"/>
                </a:lnTo>
                <a:lnTo>
                  <a:pt x="55727" y="168732"/>
                </a:lnTo>
                <a:lnTo>
                  <a:pt x="112991" y="168732"/>
                </a:lnTo>
                <a:lnTo>
                  <a:pt x="116827" y="164896"/>
                </a:lnTo>
                <a:lnTo>
                  <a:pt x="116827" y="155435"/>
                </a:lnTo>
                <a:close/>
              </a:path>
              <a:path w="572134" h="444500" extrusionOk="0">
                <a:moveTo>
                  <a:pt x="116827" y="70523"/>
                </a:moveTo>
                <a:lnTo>
                  <a:pt x="112991" y="66687"/>
                </a:lnTo>
                <a:lnTo>
                  <a:pt x="108254" y="66687"/>
                </a:lnTo>
                <a:lnTo>
                  <a:pt x="55727" y="66687"/>
                </a:lnTo>
                <a:lnTo>
                  <a:pt x="51892" y="70523"/>
                </a:lnTo>
                <a:lnTo>
                  <a:pt x="51892" y="79984"/>
                </a:lnTo>
                <a:lnTo>
                  <a:pt x="55727" y="83820"/>
                </a:lnTo>
                <a:lnTo>
                  <a:pt x="112991" y="83820"/>
                </a:lnTo>
                <a:lnTo>
                  <a:pt x="116827" y="79984"/>
                </a:lnTo>
                <a:lnTo>
                  <a:pt x="116827" y="70523"/>
                </a:lnTo>
                <a:close/>
              </a:path>
              <a:path w="572134" h="444500" extrusionOk="0">
                <a:moveTo>
                  <a:pt x="307543" y="23507"/>
                </a:moveTo>
                <a:lnTo>
                  <a:pt x="305689" y="14376"/>
                </a:lnTo>
                <a:lnTo>
                  <a:pt x="300647" y="6896"/>
                </a:lnTo>
                <a:lnTo>
                  <a:pt x="293166" y="1854"/>
                </a:lnTo>
                <a:lnTo>
                  <a:pt x="284048" y="0"/>
                </a:lnTo>
                <a:lnTo>
                  <a:pt x="268884" y="0"/>
                </a:lnTo>
                <a:lnTo>
                  <a:pt x="268884" y="53454"/>
                </a:lnTo>
                <a:lnTo>
                  <a:pt x="268884" y="97053"/>
                </a:lnTo>
                <a:lnTo>
                  <a:pt x="268884" y="351790"/>
                </a:lnTo>
                <a:lnTo>
                  <a:pt x="263652" y="357022"/>
                </a:lnTo>
                <a:lnTo>
                  <a:pt x="261404" y="357022"/>
                </a:lnTo>
                <a:lnTo>
                  <a:pt x="261404" y="388607"/>
                </a:lnTo>
                <a:lnTo>
                  <a:pt x="261404" y="404075"/>
                </a:lnTo>
                <a:lnTo>
                  <a:pt x="255130" y="410349"/>
                </a:lnTo>
                <a:lnTo>
                  <a:pt x="239661" y="410349"/>
                </a:lnTo>
                <a:lnTo>
                  <a:pt x="233400" y="404075"/>
                </a:lnTo>
                <a:lnTo>
                  <a:pt x="233400" y="388607"/>
                </a:lnTo>
                <a:lnTo>
                  <a:pt x="239661" y="382346"/>
                </a:lnTo>
                <a:lnTo>
                  <a:pt x="255130" y="382346"/>
                </a:lnTo>
                <a:lnTo>
                  <a:pt x="261404" y="388607"/>
                </a:lnTo>
                <a:lnTo>
                  <a:pt x="261404" y="357022"/>
                </a:lnTo>
                <a:lnTo>
                  <a:pt x="42506" y="357022"/>
                </a:lnTo>
                <a:lnTo>
                  <a:pt x="37274" y="351790"/>
                </a:lnTo>
                <a:lnTo>
                  <a:pt x="37274" y="308190"/>
                </a:lnTo>
                <a:lnTo>
                  <a:pt x="42506" y="302958"/>
                </a:lnTo>
                <a:lnTo>
                  <a:pt x="263652" y="302958"/>
                </a:lnTo>
                <a:lnTo>
                  <a:pt x="268884" y="308190"/>
                </a:lnTo>
                <a:lnTo>
                  <a:pt x="268884" y="266877"/>
                </a:lnTo>
                <a:lnTo>
                  <a:pt x="263652" y="272110"/>
                </a:lnTo>
                <a:lnTo>
                  <a:pt x="42506" y="272110"/>
                </a:lnTo>
                <a:lnTo>
                  <a:pt x="37274" y="266877"/>
                </a:lnTo>
                <a:lnTo>
                  <a:pt x="37274" y="223278"/>
                </a:lnTo>
                <a:lnTo>
                  <a:pt x="42506" y="218046"/>
                </a:lnTo>
                <a:lnTo>
                  <a:pt x="263652" y="218046"/>
                </a:lnTo>
                <a:lnTo>
                  <a:pt x="268884" y="223278"/>
                </a:lnTo>
                <a:lnTo>
                  <a:pt x="268884" y="181965"/>
                </a:lnTo>
                <a:lnTo>
                  <a:pt x="263652" y="187198"/>
                </a:lnTo>
                <a:lnTo>
                  <a:pt x="42506" y="187198"/>
                </a:lnTo>
                <a:lnTo>
                  <a:pt x="37274" y="181965"/>
                </a:lnTo>
                <a:lnTo>
                  <a:pt x="37274" y="138366"/>
                </a:lnTo>
                <a:lnTo>
                  <a:pt x="42506" y="133134"/>
                </a:lnTo>
                <a:lnTo>
                  <a:pt x="263652" y="133134"/>
                </a:lnTo>
                <a:lnTo>
                  <a:pt x="268884" y="138366"/>
                </a:lnTo>
                <a:lnTo>
                  <a:pt x="268884" y="97053"/>
                </a:lnTo>
                <a:lnTo>
                  <a:pt x="263652" y="102285"/>
                </a:lnTo>
                <a:lnTo>
                  <a:pt x="42506" y="102285"/>
                </a:lnTo>
                <a:lnTo>
                  <a:pt x="37274" y="97053"/>
                </a:lnTo>
                <a:lnTo>
                  <a:pt x="37274" y="53454"/>
                </a:lnTo>
                <a:lnTo>
                  <a:pt x="42506" y="48221"/>
                </a:lnTo>
                <a:lnTo>
                  <a:pt x="263652" y="48221"/>
                </a:lnTo>
                <a:lnTo>
                  <a:pt x="268884" y="53454"/>
                </a:lnTo>
                <a:lnTo>
                  <a:pt x="268884" y="0"/>
                </a:lnTo>
                <a:lnTo>
                  <a:pt x="23507" y="0"/>
                </a:lnTo>
                <a:lnTo>
                  <a:pt x="14376" y="1854"/>
                </a:lnTo>
                <a:lnTo>
                  <a:pt x="6908" y="6896"/>
                </a:lnTo>
                <a:lnTo>
                  <a:pt x="1854" y="14376"/>
                </a:lnTo>
                <a:lnTo>
                  <a:pt x="0" y="23507"/>
                </a:lnTo>
                <a:lnTo>
                  <a:pt x="0" y="420433"/>
                </a:lnTo>
                <a:lnTo>
                  <a:pt x="1854" y="429552"/>
                </a:lnTo>
                <a:lnTo>
                  <a:pt x="6908" y="437019"/>
                </a:lnTo>
                <a:lnTo>
                  <a:pt x="14376" y="442074"/>
                </a:lnTo>
                <a:lnTo>
                  <a:pt x="23507" y="443928"/>
                </a:lnTo>
                <a:lnTo>
                  <a:pt x="284048" y="443928"/>
                </a:lnTo>
                <a:lnTo>
                  <a:pt x="293166" y="442074"/>
                </a:lnTo>
                <a:lnTo>
                  <a:pt x="300647" y="437019"/>
                </a:lnTo>
                <a:lnTo>
                  <a:pt x="305689" y="429552"/>
                </a:lnTo>
                <a:lnTo>
                  <a:pt x="307543" y="420433"/>
                </a:lnTo>
                <a:lnTo>
                  <a:pt x="307543" y="410349"/>
                </a:lnTo>
                <a:lnTo>
                  <a:pt x="307543" y="382346"/>
                </a:lnTo>
                <a:lnTo>
                  <a:pt x="307543" y="48221"/>
                </a:lnTo>
                <a:lnTo>
                  <a:pt x="307543" y="23507"/>
                </a:lnTo>
                <a:close/>
              </a:path>
              <a:path w="572134" h="444500" extrusionOk="0">
                <a:moveTo>
                  <a:pt x="425119" y="352602"/>
                </a:moveTo>
                <a:lnTo>
                  <a:pt x="422173" y="349656"/>
                </a:lnTo>
                <a:lnTo>
                  <a:pt x="418528" y="349656"/>
                </a:lnTo>
                <a:lnTo>
                  <a:pt x="378104" y="349656"/>
                </a:lnTo>
                <a:lnTo>
                  <a:pt x="375158" y="352602"/>
                </a:lnTo>
                <a:lnTo>
                  <a:pt x="375158" y="359879"/>
                </a:lnTo>
                <a:lnTo>
                  <a:pt x="378104" y="362839"/>
                </a:lnTo>
                <a:lnTo>
                  <a:pt x="422173" y="362839"/>
                </a:lnTo>
                <a:lnTo>
                  <a:pt x="425119" y="359879"/>
                </a:lnTo>
                <a:lnTo>
                  <a:pt x="425119" y="352602"/>
                </a:lnTo>
                <a:close/>
              </a:path>
              <a:path w="572134" h="444500" extrusionOk="0">
                <a:moveTo>
                  <a:pt x="425119" y="287248"/>
                </a:moveTo>
                <a:lnTo>
                  <a:pt x="422173" y="284302"/>
                </a:lnTo>
                <a:lnTo>
                  <a:pt x="418528" y="284302"/>
                </a:lnTo>
                <a:lnTo>
                  <a:pt x="378104" y="284302"/>
                </a:lnTo>
                <a:lnTo>
                  <a:pt x="375158" y="287248"/>
                </a:lnTo>
                <a:lnTo>
                  <a:pt x="375158" y="294525"/>
                </a:lnTo>
                <a:lnTo>
                  <a:pt x="378104" y="297484"/>
                </a:lnTo>
                <a:lnTo>
                  <a:pt x="422173" y="297484"/>
                </a:lnTo>
                <a:lnTo>
                  <a:pt x="425119" y="294525"/>
                </a:lnTo>
                <a:lnTo>
                  <a:pt x="425119" y="287248"/>
                </a:lnTo>
                <a:close/>
              </a:path>
              <a:path w="572134" h="444500" extrusionOk="0">
                <a:moveTo>
                  <a:pt x="425119" y="221907"/>
                </a:moveTo>
                <a:lnTo>
                  <a:pt x="422173" y="218960"/>
                </a:lnTo>
                <a:lnTo>
                  <a:pt x="418528" y="218960"/>
                </a:lnTo>
                <a:lnTo>
                  <a:pt x="378104" y="218960"/>
                </a:lnTo>
                <a:lnTo>
                  <a:pt x="375158" y="221907"/>
                </a:lnTo>
                <a:lnTo>
                  <a:pt x="375158" y="229184"/>
                </a:lnTo>
                <a:lnTo>
                  <a:pt x="378104" y="232143"/>
                </a:lnTo>
                <a:lnTo>
                  <a:pt x="422173" y="232143"/>
                </a:lnTo>
                <a:lnTo>
                  <a:pt x="425119" y="229184"/>
                </a:lnTo>
                <a:lnTo>
                  <a:pt x="425119" y="221907"/>
                </a:lnTo>
                <a:close/>
              </a:path>
              <a:path w="572134" h="444500" extrusionOk="0">
                <a:moveTo>
                  <a:pt x="425119" y="156552"/>
                </a:moveTo>
                <a:lnTo>
                  <a:pt x="422173" y="153606"/>
                </a:lnTo>
                <a:lnTo>
                  <a:pt x="418528" y="153606"/>
                </a:lnTo>
                <a:lnTo>
                  <a:pt x="378104" y="153606"/>
                </a:lnTo>
                <a:lnTo>
                  <a:pt x="375158" y="156552"/>
                </a:lnTo>
                <a:lnTo>
                  <a:pt x="375158" y="163830"/>
                </a:lnTo>
                <a:lnTo>
                  <a:pt x="378104" y="166789"/>
                </a:lnTo>
                <a:lnTo>
                  <a:pt x="422173" y="166789"/>
                </a:lnTo>
                <a:lnTo>
                  <a:pt x="425119" y="163830"/>
                </a:lnTo>
                <a:lnTo>
                  <a:pt x="425119" y="156552"/>
                </a:lnTo>
                <a:close/>
              </a:path>
              <a:path w="572134" h="444500" extrusionOk="0">
                <a:moveTo>
                  <a:pt x="571906" y="120357"/>
                </a:moveTo>
                <a:lnTo>
                  <a:pt x="570471" y="113347"/>
                </a:lnTo>
                <a:lnTo>
                  <a:pt x="566585" y="107594"/>
                </a:lnTo>
                <a:lnTo>
                  <a:pt x="560832" y="103708"/>
                </a:lnTo>
                <a:lnTo>
                  <a:pt x="553821" y="102273"/>
                </a:lnTo>
                <a:lnTo>
                  <a:pt x="542150" y="102273"/>
                </a:lnTo>
                <a:lnTo>
                  <a:pt x="542150" y="143408"/>
                </a:lnTo>
                <a:lnTo>
                  <a:pt x="542150" y="176961"/>
                </a:lnTo>
                <a:lnTo>
                  <a:pt x="542150" y="373011"/>
                </a:lnTo>
                <a:lnTo>
                  <a:pt x="538124" y="377037"/>
                </a:lnTo>
                <a:lnTo>
                  <a:pt x="536397" y="377037"/>
                </a:lnTo>
                <a:lnTo>
                  <a:pt x="536397" y="401345"/>
                </a:lnTo>
                <a:lnTo>
                  <a:pt x="536397" y="413245"/>
                </a:lnTo>
                <a:lnTo>
                  <a:pt x="531571" y="418071"/>
                </a:lnTo>
                <a:lnTo>
                  <a:pt x="519658" y="418071"/>
                </a:lnTo>
                <a:lnTo>
                  <a:pt x="514832" y="413245"/>
                </a:lnTo>
                <a:lnTo>
                  <a:pt x="514832" y="401345"/>
                </a:lnTo>
                <a:lnTo>
                  <a:pt x="519658" y="396519"/>
                </a:lnTo>
                <a:lnTo>
                  <a:pt x="531571" y="396519"/>
                </a:lnTo>
                <a:lnTo>
                  <a:pt x="536397" y="401345"/>
                </a:lnTo>
                <a:lnTo>
                  <a:pt x="536397" y="377037"/>
                </a:lnTo>
                <a:lnTo>
                  <a:pt x="367931" y="377037"/>
                </a:lnTo>
                <a:lnTo>
                  <a:pt x="363905" y="373011"/>
                </a:lnTo>
                <a:lnTo>
                  <a:pt x="363905" y="339458"/>
                </a:lnTo>
                <a:lnTo>
                  <a:pt x="367931" y="335432"/>
                </a:lnTo>
                <a:lnTo>
                  <a:pt x="538124" y="335432"/>
                </a:lnTo>
                <a:lnTo>
                  <a:pt x="542150" y="339458"/>
                </a:lnTo>
                <a:lnTo>
                  <a:pt x="542150" y="307657"/>
                </a:lnTo>
                <a:lnTo>
                  <a:pt x="538124" y="311683"/>
                </a:lnTo>
                <a:lnTo>
                  <a:pt x="367931" y="311683"/>
                </a:lnTo>
                <a:lnTo>
                  <a:pt x="363905" y="307657"/>
                </a:lnTo>
                <a:lnTo>
                  <a:pt x="363905" y="274104"/>
                </a:lnTo>
                <a:lnTo>
                  <a:pt x="367931" y="270078"/>
                </a:lnTo>
                <a:lnTo>
                  <a:pt x="538124" y="270078"/>
                </a:lnTo>
                <a:lnTo>
                  <a:pt x="542150" y="274104"/>
                </a:lnTo>
                <a:lnTo>
                  <a:pt x="542150" y="242316"/>
                </a:lnTo>
                <a:lnTo>
                  <a:pt x="538124" y="246341"/>
                </a:lnTo>
                <a:lnTo>
                  <a:pt x="367931" y="246341"/>
                </a:lnTo>
                <a:lnTo>
                  <a:pt x="363905" y="242316"/>
                </a:lnTo>
                <a:lnTo>
                  <a:pt x="363905" y="208762"/>
                </a:lnTo>
                <a:lnTo>
                  <a:pt x="367931" y="204736"/>
                </a:lnTo>
                <a:lnTo>
                  <a:pt x="538124" y="204736"/>
                </a:lnTo>
                <a:lnTo>
                  <a:pt x="542150" y="208762"/>
                </a:lnTo>
                <a:lnTo>
                  <a:pt x="542150" y="176961"/>
                </a:lnTo>
                <a:lnTo>
                  <a:pt x="538124" y="180987"/>
                </a:lnTo>
                <a:lnTo>
                  <a:pt x="367931" y="180987"/>
                </a:lnTo>
                <a:lnTo>
                  <a:pt x="363905" y="176961"/>
                </a:lnTo>
                <a:lnTo>
                  <a:pt x="363905" y="143408"/>
                </a:lnTo>
                <a:lnTo>
                  <a:pt x="367931" y="139382"/>
                </a:lnTo>
                <a:lnTo>
                  <a:pt x="538124" y="139382"/>
                </a:lnTo>
                <a:lnTo>
                  <a:pt x="542150" y="143408"/>
                </a:lnTo>
                <a:lnTo>
                  <a:pt x="542150" y="102273"/>
                </a:lnTo>
                <a:lnTo>
                  <a:pt x="353301" y="102273"/>
                </a:lnTo>
                <a:lnTo>
                  <a:pt x="346278" y="103708"/>
                </a:lnTo>
                <a:lnTo>
                  <a:pt x="340525" y="107594"/>
                </a:lnTo>
                <a:lnTo>
                  <a:pt x="336638" y="113347"/>
                </a:lnTo>
                <a:lnTo>
                  <a:pt x="335216" y="120357"/>
                </a:lnTo>
                <a:lnTo>
                  <a:pt x="335216" y="425831"/>
                </a:lnTo>
                <a:lnTo>
                  <a:pt x="336638" y="432866"/>
                </a:lnTo>
                <a:lnTo>
                  <a:pt x="340525" y="438607"/>
                </a:lnTo>
                <a:lnTo>
                  <a:pt x="346278" y="442493"/>
                </a:lnTo>
                <a:lnTo>
                  <a:pt x="353301" y="443915"/>
                </a:lnTo>
                <a:lnTo>
                  <a:pt x="553821" y="443915"/>
                </a:lnTo>
                <a:lnTo>
                  <a:pt x="560832" y="442493"/>
                </a:lnTo>
                <a:lnTo>
                  <a:pt x="566585" y="438607"/>
                </a:lnTo>
                <a:lnTo>
                  <a:pt x="570471" y="432866"/>
                </a:lnTo>
                <a:lnTo>
                  <a:pt x="571906" y="425831"/>
                </a:lnTo>
                <a:lnTo>
                  <a:pt x="571906" y="418071"/>
                </a:lnTo>
                <a:lnTo>
                  <a:pt x="571906" y="396519"/>
                </a:lnTo>
                <a:lnTo>
                  <a:pt x="571906" y="139382"/>
                </a:lnTo>
                <a:lnTo>
                  <a:pt x="571906" y="1203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57"/>
          <p:cNvSpPr/>
          <p:nvPr/>
        </p:nvSpPr>
        <p:spPr>
          <a:xfrm>
            <a:off x="6121257" y="4360884"/>
            <a:ext cx="429100" cy="333375"/>
          </a:xfrm>
          <a:custGeom>
            <a:avLst/>
            <a:gdLst/>
            <a:ahLst/>
            <a:cxnLst/>
            <a:rect l="l" t="t" r="r" b="b"/>
            <a:pathLst>
              <a:path w="572134" h="444500" extrusionOk="0">
                <a:moveTo>
                  <a:pt x="116814" y="325259"/>
                </a:moveTo>
                <a:lnTo>
                  <a:pt x="112979" y="321424"/>
                </a:lnTo>
                <a:lnTo>
                  <a:pt x="108242" y="321424"/>
                </a:lnTo>
                <a:lnTo>
                  <a:pt x="55714" y="321424"/>
                </a:lnTo>
                <a:lnTo>
                  <a:pt x="51879" y="325259"/>
                </a:lnTo>
                <a:lnTo>
                  <a:pt x="51879" y="334721"/>
                </a:lnTo>
                <a:lnTo>
                  <a:pt x="55714" y="338556"/>
                </a:lnTo>
                <a:lnTo>
                  <a:pt x="112979" y="338556"/>
                </a:lnTo>
                <a:lnTo>
                  <a:pt x="116814" y="334721"/>
                </a:lnTo>
                <a:lnTo>
                  <a:pt x="116814" y="325259"/>
                </a:lnTo>
                <a:close/>
              </a:path>
              <a:path w="572134" h="444500" extrusionOk="0">
                <a:moveTo>
                  <a:pt x="116814" y="240347"/>
                </a:moveTo>
                <a:lnTo>
                  <a:pt x="112979" y="236512"/>
                </a:lnTo>
                <a:lnTo>
                  <a:pt x="108242" y="236512"/>
                </a:lnTo>
                <a:lnTo>
                  <a:pt x="55714" y="236512"/>
                </a:lnTo>
                <a:lnTo>
                  <a:pt x="51879" y="240347"/>
                </a:lnTo>
                <a:lnTo>
                  <a:pt x="51879" y="249809"/>
                </a:lnTo>
                <a:lnTo>
                  <a:pt x="55714" y="253644"/>
                </a:lnTo>
                <a:lnTo>
                  <a:pt x="112979" y="253644"/>
                </a:lnTo>
                <a:lnTo>
                  <a:pt x="116814" y="249809"/>
                </a:lnTo>
                <a:lnTo>
                  <a:pt x="116814" y="240347"/>
                </a:lnTo>
                <a:close/>
              </a:path>
              <a:path w="572134" h="444500" extrusionOk="0">
                <a:moveTo>
                  <a:pt x="116814" y="155435"/>
                </a:moveTo>
                <a:lnTo>
                  <a:pt x="112979" y="151599"/>
                </a:lnTo>
                <a:lnTo>
                  <a:pt x="108242" y="151599"/>
                </a:lnTo>
                <a:lnTo>
                  <a:pt x="55714" y="151599"/>
                </a:lnTo>
                <a:lnTo>
                  <a:pt x="51879" y="155435"/>
                </a:lnTo>
                <a:lnTo>
                  <a:pt x="51879" y="164896"/>
                </a:lnTo>
                <a:lnTo>
                  <a:pt x="55714" y="168732"/>
                </a:lnTo>
                <a:lnTo>
                  <a:pt x="112979" y="168732"/>
                </a:lnTo>
                <a:lnTo>
                  <a:pt x="116814" y="164896"/>
                </a:lnTo>
                <a:lnTo>
                  <a:pt x="116814" y="155435"/>
                </a:lnTo>
                <a:close/>
              </a:path>
              <a:path w="572134" h="444500" extrusionOk="0">
                <a:moveTo>
                  <a:pt x="116814" y="70523"/>
                </a:moveTo>
                <a:lnTo>
                  <a:pt x="112979" y="66687"/>
                </a:lnTo>
                <a:lnTo>
                  <a:pt x="108242" y="66687"/>
                </a:lnTo>
                <a:lnTo>
                  <a:pt x="55714" y="66687"/>
                </a:lnTo>
                <a:lnTo>
                  <a:pt x="51879" y="70523"/>
                </a:lnTo>
                <a:lnTo>
                  <a:pt x="51879" y="79984"/>
                </a:lnTo>
                <a:lnTo>
                  <a:pt x="55714" y="83820"/>
                </a:lnTo>
                <a:lnTo>
                  <a:pt x="112979" y="83820"/>
                </a:lnTo>
                <a:lnTo>
                  <a:pt x="116814" y="79984"/>
                </a:lnTo>
                <a:lnTo>
                  <a:pt x="116814" y="70523"/>
                </a:lnTo>
                <a:close/>
              </a:path>
              <a:path w="572134" h="444500" extrusionOk="0">
                <a:moveTo>
                  <a:pt x="307530" y="23507"/>
                </a:moveTo>
                <a:lnTo>
                  <a:pt x="305676" y="14376"/>
                </a:lnTo>
                <a:lnTo>
                  <a:pt x="300634" y="6896"/>
                </a:lnTo>
                <a:lnTo>
                  <a:pt x="293154" y="1854"/>
                </a:lnTo>
                <a:lnTo>
                  <a:pt x="284035" y="0"/>
                </a:lnTo>
                <a:lnTo>
                  <a:pt x="268871" y="0"/>
                </a:lnTo>
                <a:lnTo>
                  <a:pt x="268871" y="53454"/>
                </a:lnTo>
                <a:lnTo>
                  <a:pt x="268871" y="97053"/>
                </a:lnTo>
                <a:lnTo>
                  <a:pt x="268871" y="351790"/>
                </a:lnTo>
                <a:lnTo>
                  <a:pt x="263639" y="357022"/>
                </a:lnTo>
                <a:lnTo>
                  <a:pt x="261391" y="357022"/>
                </a:lnTo>
                <a:lnTo>
                  <a:pt x="261391" y="388607"/>
                </a:lnTo>
                <a:lnTo>
                  <a:pt x="261391" y="404075"/>
                </a:lnTo>
                <a:lnTo>
                  <a:pt x="255117" y="410349"/>
                </a:lnTo>
                <a:lnTo>
                  <a:pt x="239649" y="410349"/>
                </a:lnTo>
                <a:lnTo>
                  <a:pt x="233387" y="404075"/>
                </a:lnTo>
                <a:lnTo>
                  <a:pt x="233387" y="388607"/>
                </a:lnTo>
                <a:lnTo>
                  <a:pt x="239649" y="382346"/>
                </a:lnTo>
                <a:lnTo>
                  <a:pt x="255117" y="382346"/>
                </a:lnTo>
                <a:lnTo>
                  <a:pt x="261391" y="388607"/>
                </a:lnTo>
                <a:lnTo>
                  <a:pt x="261391" y="357022"/>
                </a:lnTo>
                <a:lnTo>
                  <a:pt x="42494" y="357022"/>
                </a:lnTo>
                <a:lnTo>
                  <a:pt x="37261" y="351790"/>
                </a:lnTo>
                <a:lnTo>
                  <a:pt x="37261" y="308190"/>
                </a:lnTo>
                <a:lnTo>
                  <a:pt x="42494" y="302958"/>
                </a:lnTo>
                <a:lnTo>
                  <a:pt x="263639" y="302958"/>
                </a:lnTo>
                <a:lnTo>
                  <a:pt x="268871" y="308190"/>
                </a:lnTo>
                <a:lnTo>
                  <a:pt x="268871" y="266877"/>
                </a:lnTo>
                <a:lnTo>
                  <a:pt x="263639" y="272110"/>
                </a:lnTo>
                <a:lnTo>
                  <a:pt x="42494" y="272110"/>
                </a:lnTo>
                <a:lnTo>
                  <a:pt x="37261" y="266877"/>
                </a:lnTo>
                <a:lnTo>
                  <a:pt x="37261" y="223278"/>
                </a:lnTo>
                <a:lnTo>
                  <a:pt x="42494" y="218046"/>
                </a:lnTo>
                <a:lnTo>
                  <a:pt x="263639" y="218046"/>
                </a:lnTo>
                <a:lnTo>
                  <a:pt x="268871" y="223278"/>
                </a:lnTo>
                <a:lnTo>
                  <a:pt x="268871" y="181965"/>
                </a:lnTo>
                <a:lnTo>
                  <a:pt x="263639" y="187198"/>
                </a:lnTo>
                <a:lnTo>
                  <a:pt x="42494" y="187198"/>
                </a:lnTo>
                <a:lnTo>
                  <a:pt x="37261" y="181965"/>
                </a:lnTo>
                <a:lnTo>
                  <a:pt x="37261" y="138366"/>
                </a:lnTo>
                <a:lnTo>
                  <a:pt x="42494" y="133134"/>
                </a:lnTo>
                <a:lnTo>
                  <a:pt x="263639" y="133134"/>
                </a:lnTo>
                <a:lnTo>
                  <a:pt x="268871" y="138366"/>
                </a:lnTo>
                <a:lnTo>
                  <a:pt x="268871" y="97053"/>
                </a:lnTo>
                <a:lnTo>
                  <a:pt x="263639" y="102285"/>
                </a:lnTo>
                <a:lnTo>
                  <a:pt x="42494" y="102285"/>
                </a:lnTo>
                <a:lnTo>
                  <a:pt x="37261" y="97053"/>
                </a:lnTo>
                <a:lnTo>
                  <a:pt x="37261" y="53454"/>
                </a:lnTo>
                <a:lnTo>
                  <a:pt x="42494" y="48221"/>
                </a:lnTo>
                <a:lnTo>
                  <a:pt x="263639" y="48221"/>
                </a:lnTo>
                <a:lnTo>
                  <a:pt x="268871" y="53454"/>
                </a:lnTo>
                <a:lnTo>
                  <a:pt x="268871" y="0"/>
                </a:lnTo>
                <a:lnTo>
                  <a:pt x="23495" y="0"/>
                </a:lnTo>
                <a:lnTo>
                  <a:pt x="14363" y="1854"/>
                </a:lnTo>
                <a:lnTo>
                  <a:pt x="6896" y="6896"/>
                </a:lnTo>
                <a:lnTo>
                  <a:pt x="1854" y="14376"/>
                </a:lnTo>
                <a:lnTo>
                  <a:pt x="0" y="23507"/>
                </a:lnTo>
                <a:lnTo>
                  <a:pt x="0" y="420433"/>
                </a:lnTo>
                <a:lnTo>
                  <a:pt x="1854" y="429552"/>
                </a:lnTo>
                <a:lnTo>
                  <a:pt x="6896" y="437019"/>
                </a:lnTo>
                <a:lnTo>
                  <a:pt x="14363" y="442074"/>
                </a:lnTo>
                <a:lnTo>
                  <a:pt x="23495" y="443928"/>
                </a:lnTo>
                <a:lnTo>
                  <a:pt x="284035" y="443928"/>
                </a:lnTo>
                <a:lnTo>
                  <a:pt x="293154" y="442074"/>
                </a:lnTo>
                <a:lnTo>
                  <a:pt x="300634" y="437019"/>
                </a:lnTo>
                <a:lnTo>
                  <a:pt x="305676" y="429552"/>
                </a:lnTo>
                <a:lnTo>
                  <a:pt x="307530" y="420433"/>
                </a:lnTo>
                <a:lnTo>
                  <a:pt x="307530" y="410349"/>
                </a:lnTo>
                <a:lnTo>
                  <a:pt x="307530" y="382346"/>
                </a:lnTo>
                <a:lnTo>
                  <a:pt x="307530" y="48221"/>
                </a:lnTo>
                <a:lnTo>
                  <a:pt x="307530" y="23507"/>
                </a:lnTo>
                <a:close/>
              </a:path>
              <a:path w="572134" h="444500" extrusionOk="0">
                <a:moveTo>
                  <a:pt x="425094" y="352602"/>
                </a:moveTo>
                <a:lnTo>
                  <a:pt x="422148" y="349656"/>
                </a:lnTo>
                <a:lnTo>
                  <a:pt x="418503" y="349656"/>
                </a:lnTo>
                <a:lnTo>
                  <a:pt x="378079" y="349656"/>
                </a:lnTo>
                <a:lnTo>
                  <a:pt x="375132" y="352602"/>
                </a:lnTo>
                <a:lnTo>
                  <a:pt x="375132" y="359879"/>
                </a:lnTo>
                <a:lnTo>
                  <a:pt x="378079" y="362839"/>
                </a:lnTo>
                <a:lnTo>
                  <a:pt x="422148" y="362839"/>
                </a:lnTo>
                <a:lnTo>
                  <a:pt x="425094" y="359879"/>
                </a:lnTo>
                <a:lnTo>
                  <a:pt x="425094" y="352602"/>
                </a:lnTo>
                <a:close/>
              </a:path>
              <a:path w="572134" h="444500" extrusionOk="0">
                <a:moveTo>
                  <a:pt x="425094" y="287248"/>
                </a:moveTo>
                <a:lnTo>
                  <a:pt x="422148" y="284302"/>
                </a:lnTo>
                <a:lnTo>
                  <a:pt x="418503" y="284302"/>
                </a:lnTo>
                <a:lnTo>
                  <a:pt x="378079" y="284302"/>
                </a:lnTo>
                <a:lnTo>
                  <a:pt x="375132" y="287248"/>
                </a:lnTo>
                <a:lnTo>
                  <a:pt x="375132" y="294525"/>
                </a:lnTo>
                <a:lnTo>
                  <a:pt x="378079" y="297484"/>
                </a:lnTo>
                <a:lnTo>
                  <a:pt x="422148" y="297484"/>
                </a:lnTo>
                <a:lnTo>
                  <a:pt x="425094" y="294525"/>
                </a:lnTo>
                <a:lnTo>
                  <a:pt x="425094" y="287248"/>
                </a:lnTo>
                <a:close/>
              </a:path>
              <a:path w="572134" h="444500" extrusionOk="0">
                <a:moveTo>
                  <a:pt x="425094" y="221907"/>
                </a:moveTo>
                <a:lnTo>
                  <a:pt x="422148" y="218960"/>
                </a:lnTo>
                <a:lnTo>
                  <a:pt x="418503" y="218960"/>
                </a:lnTo>
                <a:lnTo>
                  <a:pt x="378079" y="218960"/>
                </a:lnTo>
                <a:lnTo>
                  <a:pt x="375132" y="221907"/>
                </a:lnTo>
                <a:lnTo>
                  <a:pt x="375132" y="229184"/>
                </a:lnTo>
                <a:lnTo>
                  <a:pt x="378079" y="232143"/>
                </a:lnTo>
                <a:lnTo>
                  <a:pt x="422148" y="232143"/>
                </a:lnTo>
                <a:lnTo>
                  <a:pt x="425094" y="229184"/>
                </a:lnTo>
                <a:lnTo>
                  <a:pt x="425094" y="221907"/>
                </a:lnTo>
                <a:close/>
              </a:path>
              <a:path w="572134" h="444500" extrusionOk="0">
                <a:moveTo>
                  <a:pt x="425094" y="156552"/>
                </a:moveTo>
                <a:lnTo>
                  <a:pt x="422148" y="153606"/>
                </a:lnTo>
                <a:lnTo>
                  <a:pt x="418503" y="153606"/>
                </a:lnTo>
                <a:lnTo>
                  <a:pt x="378079" y="153606"/>
                </a:lnTo>
                <a:lnTo>
                  <a:pt x="375132" y="156552"/>
                </a:lnTo>
                <a:lnTo>
                  <a:pt x="375132" y="163830"/>
                </a:lnTo>
                <a:lnTo>
                  <a:pt x="378079" y="166789"/>
                </a:lnTo>
                <a:lnTo>
                  <a:pt x="422148" y="166789"/>
                </a:lnTo>
                <a:lnTo>
                  <a:pt x="425094" y="163830"/>
                </a:lnTo>
                <a:lnTo>
                  <a:pt x="425094" y="156552"/>
                </a:lnTo>
                <a:close/>
              </a:path>
              <a:path w="572134" h="444500" extrusionOk="0">
                <a:moveTo>
                  <a:pt x="571893" y="120357"/>
                </a:moveTo>
                <a:lnTo>
                  <a:pt x="570458" y="113347"/>
                </a:lnTo>
                <a:lnTo>
                  <a:pt x="566572" y="107594"/>
                </a:lnTo>
                <a:lnTo>
                  <a:pt x="560819" y="103708"/>
                </a:lnTo>
                <a:lnTo>
                  <a:pt x="553808" y="102273"/>
                </a:lnTo>
                <a:lnTo>
                  <a:pt x="542137" y="102273"/>
                </a:lnTo>
                <a:lnTo>
                  <a:pt x="542137" y="143408"/>
                </a:lnTo>
                <a:lnTo>
                  <a:pt x="542137" y="176961"/>
                </a:lnTo>
                <a:lnTo>
                  <a:pt x="542137" y="373011"/>
                </a:lnTo>
                <a:lnTo>
                  <a:pt x="538111" y="377037"/>
                </a:lnTo>
                <a:lnTo>
                  <a:pt x="536384" y="377037"/>
                </a:lnTo>
                <a:lnTo>
                  <a:pt x="536384" y="401345"/>
                </a:lnTo>
                <a:lnTo>
                  <a:pt x="536384" y="413245"/>
                </a:lnTo>
                <a:lnTo>
                  <a:pt x="531558" y="418071"/>
                </a:lnTo>
                <a:lnTo>
                  <a:pt x="519645" y="418071"/>
                </a:lnTo>
                <a:lnTo>
                  <a:pt x="514819" y="413245"/>
                </a:lnTo>
                <a:lnTo>
                  <a:pt x="514819" y="401345"/>
                </a:lnTo>
                <a:lnTo>
                  <a:pt x="519645" y="396519"/>
                </a:lnTo>
                <a:lnTo>
                  <a:pt x="531558" y="396519"/>
                </a:lnTo>
                <a:lnTo>
                  <a:pt x="536384" y="401345"/>
                </a:lnTo>
                <a:lnTo>
                  <a:pt x="536384" y="377037"/>
                </a:lnTo>
                <a:lnTo>
                  <a:pt x="367919" y="377037"/>
                </a:lnTo>
                <a:lnTo>
                  <a:pt x="363893" y="373011"/>
                </a:lnTo>
                <a:lnTo>
                  <a:pt x="363893" y="339458"/>
                </a:lnTo>
                <a:lnTo>
                  <a:pt x="367919" y="335432"/>
                </a:lnTo>
                <a:lnTo>
                  <a:pt x="538111" y="335432"/>
                </a:lnTo>
                <a:lnTo>
                  <a:pt x="542137" y="339458"/>
                </a:lnTo>
                <a:lnTo>
                  <a:pt x="542137" y="307657"/>
                </a:lnTo>
                <a:lnTo>
                  <a:pt x="538111" y="311683"/>
                </a:lnTo>
                <a:lnTo>
                  <a:pt x="367919" y="311683"/>
                </a:lnTo>
                <a:lnTo>
                  <a:pt x="363893" y="307657"/>
                </a:lnTo>
                <a:lnTo>
                  <a:pt x="363893" y="274104"/>
                </a:lnTo>
                <a:lnTo>
                  <a:pt x="367919" y="270078"/>
                </a:lnTo>
                <a:lnTo>
                  <a:pt x="538111" y="270078"/>
                </a:lnTo>
                <a:lnTo>
                  <a:pt x="542137" y="274104"/>
                </a:lnTo>
                <a:lnTo>
                  <a:pt x="542137" y="242316"/>
                </a:lnTo>
                <a:lnTo>
                  <a:pt x="538111" y="246341"/>
                </a:lnTo>
                <a:lnTo>
                  <a:pt x="367919" y="246341"/>
                </a:lnTo>
                <a:lnTo>
                  <a:pt x="363893" y="242316"/>
                </a:lnTo>
                <a:lnTo>
                  <a:pt x="363893" y="208762"/>
                </a:lnTo>
                <a:lnTo>
                  <a:pt x="367919" y="204736"/>
                </a:lnTo>
                <a:lnTo>
                  <a:pt x="538111" y="204736"/>
                </a:lnTo>
                <a:lnTo>
                  <a:pt x="542137" y="208762"/>
                </a:lnTo>
                <a:lnTo>
                  <a:pt x="542137" y="176961"/>
                </a:lnTo>
                <a:lnTo>
                  <a:pt x="538111" y="180987"/>
                </a:lnTo>
                <a:lnTo>
                  <a:pt x="367919" y="180987"/>
                </a:lnTo>
                <a:lnTo>
                  <a:pt x="363893" y="176961"/>
                </a:lnTo>
                <a:lnTo>
                  <a:pt x="363893" y="143408"/>
                </a:lnTo>
                <a:lnTo>
                  <a:pt x="367919" y="139382"/>
                </a:lnTo>
                <a:lnTo>
                  <a:pt x="538111" y="139382"/>
                </a:lnTo>
                <a:lnTo>
                  <a:pt x="542137" y="143408"/>
                </a:lnTo>
                <a:lnTo>
                  <a:pt x="542137" y="102273"/>
                </a:lnTo>
                <a:lnTo>
                  <a:pt x="353288" y="102273"/>
                </a:lnTo>
                <a:lnTo>
                  <a:pt x="346265" y="103708"/>
                </a:lnTo>
                <a:lnTo>
                  <a:pt x="340512" y="107594"/>
                </a:lnTo>
                <a:lnTo>
                  <a:pt x="336626" y="113347"/>
                </a:lnTo>
                <a:lnTo>
                  <a:pt x="335203" y="120357"/>
                </a:lnTo>
                <a:lnTo>
                  <a:pt x="335203" y="425831"/>
                </a:lnTo>
                <a:lnTo>
                  <a:pt x="336626" y="432866"/>
                </a:lnTo>
                <a:lnTo>
                  <a:pt x="340512" y="438607"/>
                </a:lnTo>
                <a:lnTo>
                  <a:pt x="346265" y="442493"/>
                </a:lnTo>
                <a:lnTo>
                  <a:pt x="353288" y="443915"/>
                </a:lnTo>
                <a:lnTo>
                  <a:pt x="553808" y="443915"/>
                </a:lnTo>
                <a:lnTo>
                  <a:pt x="560819" y="442493"/>
                </a:lnTo>
                <a:lnTo>
                  <a:pt x="566572" y="438607"/>
                </a:lnTo>
                <a:lnTo>
                  <a:pt x="570458" y="432866"/>
                </a:lnTo>
                <a:lnTo>
                  <a:pt x="571893" y="425831"/>
                </a:lnTo>
                <a:lnTo>
                  <a:pt x="571893" y="418071"/>
                </a:lnTo>
                <a:lnTo>
                  <a:pt x="571893" y="396519"/>
                </a:lnTo>
                <a:lnTo>
                  <a:pt x="571893" y="139382"/>
                </a:lnTo>
                <a:lnTo>
                  <a:pt x="571893" y="1203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8" name="Google Shape;2008;p157"/>
          <p:cNvGrpSpPr/>
          <p:nvPr/>
        </p:nvGrpSpPr>
        <p:grpSpPr>
          <a:xfrm>
            <a:off x="2205967" y="2488817"/>
            <a:ext cx="6479246" cy="1620312"/>
            <a:chOff x="2941253" y="3318383"/>
            <a:chExt cx="8640147" cy="2160704"/>
          </a:xfrm>
        </p:grpSpPr>
        <p:sp>
          <p:nvSpPr>
            <p:cNvPr id="2009" name="Google Shape;2009;p157"/>
            <p:cNvSpPr/>
            <p:nvPr/>
          </p:nvSpPr>
          <p:spPr>
            <a:xfrm>
              <a:off x="2941253" y="4314479"/>
              <a:ext cx="521970" cy="412114"/>
            </a:xfrm>
            <a:custGeom>
              <a:avLst/>
              <a:gdLst/>
              <a:ahLst/>
              <a:cxnLst/>
              <a:rect l="l" t="t" r="r" b="b"/>
              <a:pathLst>
                <a:path w="521970" h="412114" extrusionOk="0">
                  <a:moveTo>
                    <a:pt x="356819" y="391667"/>
                  </a:moveTo>
                  <a:lnTo>
                    <a:pt x="164528" y="391667"/>
                  </a:lnTo>
                  <a:lnTo>
                    <a:pt x="159994" y="396201"/>
                  </a:lnTo>
                  <a:lnTo>
                    <a:pt x="159994" y="407301"/>
                  </a:lnTo>
                  <a:lnTo>
                    <a:pt x="164528" y="411835"/>
                  </a:lnTo>
                  <a:lnTo>
                    <a:pt x="356819" y="411835"/>
                  </a:lnTo>
                  <a:lnTo>
                    <a:pt x="361353" y="407301"/>
                  </a:lnTo>
                  <a:lnTo>
                    <a:pt x="361353" y="396201"/>
                  </a:lnTo>
                  <a:lnTo>
                    <a:pt x="356819" y="391667"/>
                  </a:lnTo>
                  <a:close/>
                </a:path>
                <a:path w="521970" h="412114" extrusionOk="0">
                  <a:moveTo>
                    <a:pt x="319658" y="367639"/>
                  </a:moveTo>
                  <a:lnTo>
                    <a:pt x="201688" y="367639"/>
                  </a:lnTo>
                  <a:lnTo>
                    <a:pt x="196786" y="371246"/>
                  </a:lnTo>
                  <a:lnTo>
                    <a:pt x="190436" y="391667"/>
                  </a:lnTo>
                  <a:lnTo>
                    <a:pt x="330911" y="391667"/>
                  </a:lnTo>
                  <a:lnTo>
                    <a:pt x="324573" y="371246"/>
                  </a:lnTo>
                  <a:lnTo>
                    <a:pt x="319658" y="367639"/>
                  </a:lnTo>
                  <a:close/>
                </a:path>
                <a:path w="521970" h="412114" extrusionOk="0">
                  <a:moveTo>
                    <a:pt x="497484" y="0"/>
                  </a:moveTo>
                  <a:lnTo>
                    <a:pt x="23863" y="0"/>
                  </a:lnTo>
                  <a:lnTo>
                    <a:pt x="14600" y="1883"/>
                  </a:lnTo>
                  <a:lnTo>
                    <a:pt x="7011" y="7011"/>
                  </a:lnTo>
                  <a:lnTo>
                    <a:pt x="1883" y="14600"/>
                  </a:lnTo>
                  <a:lnTo>
                    <a:pt x="0" y="23863"/>
                  </a:lnTo>
                  <a:lnTo>
                    <a:pt x="0" y="333438"/>
                  </a:lnTo>
                  <a:lnTo>
                    <a:pt x="1883" y="342699"/>
                  </a:lnTo>
                  <a:lnTo>
                    <a:pt x="7011" y="350283"/>
                  </a:lnTo>
                  <a:lnTo>
                    <a:pt x="14600" y="355407"/>
                  </a:lnTo>
                  <a:lnTo>
                    <a:pt x="23863" y="357289"/>
                  </a:lnTo>
                  <a:lnTo>
                    <a:pt x="497484" y="357289"/>
                  </a:lnTo>
                  <a:lnTo>
                    <a:pt x="506753" y="355407"/>
                  </a:lnTo>
                  <a:lnTo>
                    <a:pt x="514340" y="350283"/>
                  </a:lnTo>
                  <a:lnTo>
                    <a:pt x="519465" y="342699"/>
                  </a:lnTo>
                  <a:lnTo>
                    <a:pt x="521347" y="333438"/>
                  </a:lnTo>
                  <a:lnTo>
                    <a:pt x="521347" y="329120"/>
                  </a:lnTo>
                  <a:lnTo>
                    <a:pt x="233972" y="329120"/>
                  </a:lnTo>
                  <a:lnTo>
                    <a:pt x="228228" y="326709"/>
                  </a:lnTo>
                  <a:lnTo>
                    <a:pt x="226313" y="321405"/>
                  </a:lnTo>
                  <a:lnTo>
                    <a:pt x="228228" y="316101"/>
                  </a:lnTo>
                  <a:lnTo>
                    <a:pt x="233972" y="313689"/>
                  </a:lnTo>
                  <a:lnTo>
                    <a:pt x="521347" y="313689"/>
                  </a:lnTo>
                  <a:lnTo>
                    <a:pt x="521347" y="285508"/>
                  </a:lnTo>
                  <a:lnTo>
                    <a:pt x="32524" y="285508"/>
                  </a:lnTo>
                  <a:lnTo>
                    <a:pt x="29705" y="282702"/>
                  </a:lnTo>
                  <a:lnTo>
                    <a:pt x="29705" y="28041"/>
                  </a:lnTo>
                  <a:lnTo>
                    <a:pt x="32524" y="25234"/>
                  </a:lnTo>
                  <a:lnTo>
                    <a:pt x="521347" y="25234"/>
                  </a:lnTo>
                  <a:lnTo>
                    <a:pt x="521347" y="23863"/>
                  </a:lnTo>
                  <a:lnTo>
                    <a:pt x="519465" y="14600"/>
                  </a:lnTo>
                  <a:lnTo>
                    <a:pt x="514340" y="7011"/>
                  </a:lnTo>
                  <a:lnTo>
                    <a:pt x="506753" y="1883"/>
                  </a:lnTo>
                  <a:lnTo>
                    <a:pt x="497484" y="0"/>
                  </a:lnTo>
                  <a:close/>
                </a:path>
                <a:path w="521970" h="412114" extrusionOk="0">
                  <a:moveTo>
                    <a:pt x="521347" y="313689"/>
                  </a:moveTo>
                  <a:lnTo>
                    <a:pt x="287388" y="313689"/>
                  </a:lnTo>
                  <a:lnTo>
                    <a:pt x="293124" y="316101"/>
                  </a:lnTo>
                  <a:lnTo>
                    <a:pt x="295036" y="321405"/>
                  </a:lnTo>
                  <a:lnTo>
                    <a:pt x="293124" y="326709"/>
                  </a:lnTo>
                  <a:lnTo>
                    <a:pt x="287388" y="329120"/>
                  </a:lnTo>
                  <a:lnTo>
                    <a:pt x="521347" y="329120"/>
                  </a:lnTo>
                  <a:lnTo>
                    <a:pt x="521347" y="313689"/>
                  </a:lnTo>
                  <a:close/>
                </a:path>
                <a:path w="521970" h="412114" extrusionOk="0">
                  <a:moveTo>
                    <a:pt x="521347" y="25234"/>
                  </a:moveTo>
                  <a:lnTo>
                    <a:pt x="488822" y="25234"/>
                  </a:lnTo>
                  <a:lnTo>
                    <a:pt x="491642" y="28041"/>
                  </a:lnTo>
                  <a:lnTo>
                    <a:pt x="491642" y="282702"/>
                  </a:lnTo>
                  <a:lnTo>
                    <a:pt x="488822" y="285508"/>
                  </a:lnTo>
                  <a:lnTo>
                    <a:pt x="521347" y="285508"/>
                  </a:lnTo>
                  <a:lnTo>
                    <a:pt x="521347" y="252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0" name="Google Shape;2010;p157"/>
            <p:cNvPicPr preferRelativeResize="0"/>
            <p:nvPr/>
          </p:nvPicPr>
          <p:blipFill rotWithShape="1">
            <a:blip r:embed="rId1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2697" y="3838079"/>
              <a:ext cx="188899" cy="215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1" name="Google Shape;2011;p157"/>
            <p:cNvSpPr/>
            <p:nvPr/>
          </p:nvSpPr>
          <p:spPr>
            <a:xfrm>
              <a:off x="6098756" y="3623779"/>
              <a:ext cx="736600" cy="1492250"/>
            </a:xfrm>
            <a:custGeom>
              <a:avLst/>
              <a:gdLst/>
              <a:ahLst/>
              <a:cxnLst/>
              <a:rect l="l" t="t" r="r" b="b"/>
              <a:pathLst>
                <a:path w="736600" h="1492250" extrusionOk="0">
                  <a:moveTo>
                    <a:pt x="315950" y="1265567"/>
                  </a:moveTo>
                  <a:lnTo>
                    <a:pt x="275805" y="1282712"/>
                  </a:lnTo>
                  <a:lnTo>
                    <a:pt x="226796" y="1291793"/>
                  </a:lnTo>
                  <a:lnTo>
                    <a:pt x="182854" y="1295387"/>
                  </a:lnTo>
                  <a:lnTo>
                    <a:pt x="157975" y="1296009"/>
                  </a:lnTo>
                  <a:lnTo>
                    <a:pt x="133096" y="1295387"/>
                  </a:lnTo>
                  <a:lnTo>
                    <a:pt x="89166" y="1291793"/>
                  </a:lnTo>
                  <a:lnTo>
                    <a:pt x="40144" y="1282712"/>
                  </a:lnTo>
                  <a:lnTo>
                    <a:pt x="0" y="1265567"/>
                  </a:lnTo>
                  <a:lnTo>
                    <a:pt x="0" y="1325435"/>
                  </a:lnTo>
                  <a:lnTo>
                    <a:pt x="12420" y="1341742"/>
                  </a:lnTo>
                  <a:lnTo>
                    <a:pt x="46266" y="1355064"/>
                  </a:lnTo>
                  <a:lnTo>
                    <a:pt x="96481" y="1364043"/>
                  </a:lnTo>
                  <a:lnTo>
                    <a:pt x="157975" y="1367332"/>
                  </a:lnTo>
                  <a:lnTo>
                    <a:pt x="219468" y="1364043"/>
                  </a:lnTo>
                  <a:lnTo>
                    <a:pt x="269684" y="1355064"/>
                  </a:lnTo>
                  <a:lnTo>
                    <a:pt x="303542" y="1341742"/>
                  </a:lnTo>
                  <a:lnTo>
                    <a:pt x="315950" y="1325435"/>
                  </a:lnTo>
                  <a:lnTo>
                    <a:pt x="315950" y="1265567"/>
                  </a:lnTo>
                  <a:close/>
                </a:path>
                <a:path w="736600" h="1492250" extrusionOk="0">
                  <a:moveTo>
                    <a:pt x="315950" y="1170762"/>
                  </a:moveTo>
                  <a:lnTo>
                    <a:pt x="275805" y="1187907"/>
                  </a:lnTo>
                  <a:lnTo>
                    <a:pt x="226796" y="1196987"/>
                  </a:lnTo>
                  <a:lnTo>
                    <a:pt x="182854" y="1200569"/>
                  </a:lnTo>
                  <a:lnTo>
                    <a:pt x="157975" y="1201204"/>
                  </a:lnTo>
                  <a:lnTo>
                    <a:pt x="133096" y="1200569"/>
                  </a:lnTo>
                  <a:lnTo>
                    <a:pt x="89166" y="1196987"/>
                  </a:lnTo>
                  <a:lnTo>
                    <a:pt x="40144" y="1187907"/>
                  </a:lnTo>
                  <a:lnTo>
                    <a:pt x="0" y="1170762"/>
                  </a:lnTo>
                  <a:lnTo>
                    <a:pt x="0" y="1230630"/>
                  </a:lnTo>
                  <a:lnTo>
                    <a:pt x="12420" y="1246936"/>
                  </a:lnTo>
                  <a:lnTo>
                    <a:pt x="46266" y="1260246"/>
                  </a:lnTo>
                  <a:lnTo>
                    <a:pt x="96481" y="1269225"/>
                  </a:lnTo>
                  <a:lnTo>
                    <a:pt x="157975" y="1272527"/>
                  </a:lnTo>
                  <a:lnTo>
                    <a:pt x="219468" y="1269225"/>
                  </a:lnTo>
                  <a:lnTo>
                    <a:pt x="269684" y="1260246"/>
                  </a:lnTo>
                  <a:lnTo>
                    <a:pt x="303542" y="1246936"/>
                  </a:lnTo>
                  <a:lnTo>
                    <a:pt x="315950" y="1230630"/>
                  </a:lnTo>
                  <a:lnTo>
                    <a:pt x="315950" y="1170762"/>
                  </a:lnTo>
                  <a:close/>
                </a:path>
                <a:path w="736600" h="1492250" extrusionOk="0">
                  <a:moveTo>
                    <a:pt x="315950" y="1077442"/>
                  </a:moveTo>
                  <a:lnTo>
                    <a:pt x="275805" y="1094587"/>
                  </a:lnTo>
                  <a:lnTo>
                    <a:pt x="226796" y="1103680"/>
                  </a:lnTo>
                  <a:lnTo>
                    <a:pt x="182854" y="1107262"/>
                  </a:lnTo>
                  <a:lnTo>
                    <a:pt x="157975" y="1107884"/>
                  </a:lnTo>
                  <a:lnTo>
                    <a:pt x="133096" y="1107262"/>
                  </a:lnTo>
                  <a:lnTo>
                    <a:pt x="89166" y="1103680"/>
                  </a:lnTo>
                  <a:lnTo>
                    <a:pt x="40144" y="1094587"/>
                  </a:lnTo>
                  <a:lnTo>
                    <a:pt x="0" y="1077442"/>
                  </a:lnTo>
                  <a:lnTo>
                    <a:pt x="0" y="1137310"/>
                  </a:lnTo>
                  <a:lnTo>
                    <a:pt x="12420" y="1153617"/>
                  </a:lnTo>
                  <a:lnTo>
                    <a:pt x="46266" y="1166926"/>
                  </a:lnTo>
                  <a:lnTo>
                    <a:pt x="96481" y="1175905"/>
                  </a:lnTo>
                  <a:lnTo>
                    <a:pt x="157975" y="1179195"/>
                  </a:lnTo>
                  <a:lnTo>
                    <a:pt x="219468" y="1175905"/>
                  </a:lnTo>
                  <a:lnTo>
                    <a:pt x="269684" y="1166926"/>
                  </a:lnTo>
                  <a:lnTo>
                    <a:pt x="303542" y="1153617"/>
                  </a:lnTo>
                  <a:lnTo>
                    <a:pt x="315950" y="1137310"/>
                  </a:lnTo>
                  <a:lnTo>
                    <a:pt x="315950" y="1077442"/>
                  </a:lnTo>
                  <a:close/>
                </a:path>
                <a:path w="736600" h="1492250" extrusionOk="0">
                  <a:moveTo>
                    <a:pt x="315950" y="1048600"/>
                  </a:moveTo>
                  <a:lnTo>
                    <a:pt x="303542" y="1032294"/>
                  </a:lnTo>
                  <a:lnTo>
                    <a:pt x="277393" y="1022007"/>
                  </a:lnTo>
                  <a:lnTo>
                    <a:pt x="269684" y="1018984"/>
                  </a:lnTo>
                  <a:lnTo>
                    <a:pt x="260794" y="1017397"/>
                  </a:lnTo>
                  <a:lnTo>
                    <a:pt x="260794" y="1042390"/>
                  </a:lnTo>
                  <a:lnTo>
                    <a:pt x="252717" y="1050340"/>
                  </a:lnTo>
                  <a:lnTo>
                    <a:pt x="230682" y="1056817"/>
                  </a:lnTo>
                  <a:lnTo>
                    <a:pt x="197993" y="1061186"/>
                  </a:lnTo>
                  <a:lnTo>
                    <a:pt x="157975" y="1062786"/>
                  </a:lnTo>
                  <a:lnTo>
                    <a:pt x="117957" y="1061186"/>
                  </a:lnTo>
                  <a:lnTo>
                    <a:pt x="85267" y="1056817"/>
                  </a:lnTo>
                  <a:lnTo>
                    <a:pt x="63233" y="1050340"/>
                  </a:lnTo>
                  <a:lnTo>
                    <a:pt x="55156" y="1042390"/>
                  </a:lnTo>
                  <a:lnTo>
                    <a:pt x="63233" y="1034465"/>
                  </a:lnTo>
                  <a:lnTo>
                    <a:pt x="85267" y="1027988"/>
                  </a:lnTo>
                  <a:lnTo>
                    <a:pt x="117957" y="1023620"/>
                  </a:lnTo>
                  <a:lnTo>
                    <a:pt x="157975" y="1022007"/>
                  </a:lnTo>
                  <a:lnTo>
                    <a:pt x="197993" y="1023620"/>
                  </a:lnTo>
                  <a:lnTo>
                    <a:pt x="230682" y="1027988"/>
                  </a:lnTo>
                  <a:lnTo>
                    <a:pt x="252717" y="1034465"/>
                  </a:lnTo>
                  <a:lnTo>
                    <a:pt x="260794" y="1042390"/>
                  </a:lnTo>
                  <a:lnTo>
                    <a:pt x="260794" y="1017397"/>
                  </a:lnTo>
                  <a:lnTo>
                    <a:pt x="219468" y="1010005"/>
                  </a:lnTo>
                  <a:lnTo>
                    <a:pt x="157975" y="1006703"/>
                  </a:lnTo>
                  <a:lnTo>
                    <a:pt x="96481" y="1010005"/>
                  </a:lnTo>
                  <a:lnTo>
                    <a:pt x="46266" y="1018984"/>
                  </a:lnTo>
                  <a:lnTo>
                    <a:pt x="12420" y="1032294"/>
                  </a:lnTo>
                  <a:lnTo>
                    <a:pt x="0" y="1048600"/>
                  </a:lnTo>
                  <a:lnTo>
                    <a:pt x="12420" y="1064920"/>
                  </a:lnTo>
                  <a:lnTo>
                    <a:pt x="46266" y="1078230"/>
                  </a:lnTo>
                  <a:lnTo>
                    <a:pt x="96481" y="1087208"/>
                  </a:lnTo>
                  <a:lnTo>
                    <a:pt x="157975" y="1090498"/>
                  </a:lnTo>
                  <a:lnTo>
                    <a:pt x="219468" y="1087208"/>
                  </a:lnTo>
                  <a:lnTo>
                    <a:pt x="269684" y="1078230"/>
                  </a:lnTo>
                  <a:lnTo>
                    <a:pt x="303542" y="1064920"/>
                  </a:lnTo>
                  <a:lnTo>
                    <a:pt x="305155" y="1062786"/>
                  </a:lnTo>
                  <a:lnTo>
                    <a:pt x="315950" y="1048600"/>
                  </a:lnTo>
                  <a:close/>
                </a:path>
                <a:path w="736600" h="1492250" extrusionOk="0">
                  <a:moveTo>
                    <a:pt x="387832" y="325272"/>
                  </a:moveTo>
                  <a:lnTo>
                    <a:pt x="383997" y="321437"/>
                  </a:lnTo>
                  <a:lnTo>
                    <a:pt x="379260" y="321437"/>
                  </a:lnTo>
                  <a:lnTo>
                    <a:pt x="326732" y="321437"/>
                  </a:lnTo>
                  <a:lnTo>
                    <a:pt x="322897" y="325272"/>
                  </a:lnTo>
                  <a:lnTo>
                    <a:pt x="322897" y="334733"/>
                  </a:lnTo>
                  <a:lnTo>
                    <a:pt x="326732" y="338569"/>
                  </a:lnTo>
                  <a:lnTo>
                    <a:pt x="383997" y="338569"/>
                  </a:lnTo>
                  <a:lnTo>
                    <a:pt x="387832" y="334733"/>
                  </a:lnTo>
                  <a:lnTo>
                    <a:pt x="387832" y="325272"/>
                  </a:lnTo>
                  <a:close/>
                </a:path>
                <a:path w="736600" h="1492250" extrusionOk="0">
                  <a:moveTo>
                    <a:pt x="387832" y="240347"/>
                  </a:moveTo>
                  <a:lnTo>
                    <a:pt x="383997" y="236512"/>
                  </a:lnTo>
                  <a:lnTo>
                    <a:pt x="379260" y="236512"/>
                  </a:lnTo>
                  <a:lnTo>
                    <a:pt x="326732" y="236512"/>
                  </a:lnTo>
                  <a:lnTo>
                    <a:pt x="322897" y="240347"/>
                  </a:lnTo>
                  <a:lnTo>
                    <a:pt x="322897" y="249809"/>
                  </a:lnTo>
                  <a:lnTo>
                    <a:pt x="326732" y="253644"/>
                  </a:lnTo>
                  <a:lnTo>
                    <a:pt x="383997" y="253644"/>
                  </a:lnTo>
                  <a:lnTo>
                    <a:pt x="387832" y="249809"/>
                  </a:lnTo>
                  <a:lnTo>
                    <a:pt x="387832" y="240347"/>
                  </a:lnTo>
                  <a:close/>
                </a:path>
                <a:path w="736600" h="1492250" extrusionOk="0">
                  <a:moveTo>
                    <a:pt x="387832" y="155448"/>
                  </a:moveTo>
                  <a:lnTo>
                    <a:pt x="383997" y="151612"/>
                  </a:lnTo>
                  <a:lnTo>
                    <a:pt x="379260" y="151612"/>
                  </a:lnTo>
                  <a:lnTo>
                    <a:pt x="326732" y="151612"/>
                  </a:lnTo>
                  <a:lnTo>
                    <a:pt x="322897" y="155448"/>
                  </a:lnTo>
                  <a:lnTo>
                    <a:pt x="322897" y="164909"/>
                  </a:lnTo>
                  <a:lnTo>
                    <a:pt x="326732" y="168744"/>
                  </a:lnTo>
                  <a:lnTo>
                    <a:pt x="383997" y="168744"/>
                  </a:lnTo>
                  <a:lnTo>
                    <a:pt x="387832" y="164909"/>
                  </a:lnTo>
                  <a:lnTo>
                    <a:pt x="387832" y="155448"/>
                  </a:lnTo>
                  <a:close/>
                </a:path>
                <a:path w="736600" h="1492250" extrusionOk="0">
                  <a:moveTo>
                    <a:pt x="387832" y="70523"/>
                  </a:moveTo>
                  <a:lnTo>
                    <a:pt x="383997" y="66687"/>
                  </a:lnTo>
                  <a:lnTo>
                    <a:pt x="379260" y="66687"/>
                  </a:lnTo>
                  <a:lnTo>
                    <a:pt x="326732" y="66687"/>
                  </a:lnTo>
                  <a:lnTo>
                    <a:pt x="322897" y="70523"/>
                  </a:lnTo>
                  <a:lnTo>
                    <a:pt x="322897" y="79984"/>
                  </a:lnTo>
                  <a:lnTo>
                    <a:pt x="326732" y="83820"/>
                  </a:lnTo>
                  <a:lnTo>
                    <a:pt x="383997" y="83820"/>
                  </a:lnTo>
                  <a:lnTo>
                    <a:pt x="387832" y="79984"/>
                  </a:lnTo>
                  <a:lnTo>
                    <a:pt x="387832" y="70523"/>
                  </a:lnTo>
                  <a:close/>
                </a:path>
                <a:path w="736600" h="1492250" extrusionOk="0">
                  <a:moveTo>
                    <a:pt x="578548" y="23507"/>
                  </a:moveTo>
                  <a:lnTo>
                    <a:pt x="576694" y="14389"/>
                  </a:lnTo>
                  <a:lnTo>
                    <a:pt x="571652" y="6908"/>
                  </a:lnTo>
                  <a:lnTo>
                    <a:pt x="564172" y="1854"/>
                  </a:lnTo>
                  <a:lnTo>
                    <a:pt x="555053" y="0"/>
                  </a:lnTo>
                  <a:lnTo>
                    <a:pt x="539889" y="0"/>
                  </a:lnTo>
                  <a:lnTo>
                    <a:pt x="539889" y="53454"/>
                  </a:lnTo>
                  <a:lnTo>
                    <a:pt x="539889" y="97053"/>
                  </a:lnTo>
                  <a:lnTo>
                    <a:pt x="539889" y="351790"/>
                  </a:lnTo>
                  <a:lnTo>
                    <a:pt x="534657" y="357022"/>
                  </a:lnTo>
                  <a:lnTo>
                    <a:pt x="532409" y="357022"/>
                  </a:lnTo>
                  <a:lnTo>
                    <a:pt x="532409" y="388607"/>
                  </a:lnTo>
                  <a:lnTo>
                    <a:pt x="532409" y="404075"/>
                  </a:lnTo>
                  <a:lnTo>
                    <a:pt x="526135" y="410349"/>
                  </a:lnTo>
                  <a:lnTo>
                    <a:pt x="510667" y="410349"/>
                  </a:lnTo>
                  <a:lnTo>
                    <a:pt x="504405" y="404075"/>
                  </a:lnTo>
                  <a:lnTo>
                    <a:pt x="504405" y="388607"/>
                  </a:lnTo>
                  <a:lnTo>
                    <a:pt x="510667" y="382346"/>
                  </a:lnTo>
                  <a:lnTo>
                    <a:pt x="526135" y="382346"/>
                  </a:lnTo>
                  <a:lnTo>
                    <a:pt x="532409" y="388607"/>
                  </a:lnTo>
                  <a:lnTo>
                    <a:pt x="532409" y="357022"/>
                  </a:lnTo>
                  <a:lnTo>
                    <a:pt x="313512" y="357022"/>
                  </a:lnTo>
                  <a:lnTo>
                    <a:pt x="308279" y="351790"/>
                  </a:lnTo>
                  <a:lnTo>
                    <a:pt x="308279" y="308190"/>
                  </a:lnTo>
                  <a:lnTo>
                    <a:pt x="313512" y="302958"/>
                  </a:lnTo>
                  <a:lnTo>
                    <a:pt x="534657" y="302958"/>
                  </a:lnTo>
                  <a:lnTo>
                    <a:pt x="539889" y="308190"/>
                  </a:lnTo>
                  <a:lnTo>
                    <a:pt x="539889" y="266877"/>
                  </a:lnTo>
                  <a:lnTo>
                    <a:pt x="534657" y="272110"/>
                  </a:lnTo>
                  <a:lnTo>
                    <a:pt x="313512" y="272110"/>
                  </a:lnTo>
                  <a:lnTo>
                    <a:pt x="308279" y="266877"/>
                  </a:lnTo>
                  <a:lnTo>
                    <a:pt x="308279" y="223278"/>
                  </a:lnTo>
                  <a:lnTo>
                    <a:pt x="313512" y="218046"/>
                  </a:lnTo>
                  <a:lnTo>
                    <a:pt x="534657" y="218046"/>
                  </a:lnTo>
                  <a:lnTo>
                    <a:pt x="539889" y="223278"/>
                  </a:lnTo>
                  <a:lnTo>
                    <a:pt x="539889" y="181965"/>
                  </a:lnTo>
                  <a:lnTo>
                    <a:pt x="534657" y="187198"/>
                  </a:lnTo>
                  <a:lnTo>
                    <a:pt x="313512" y="187198"/>
                  </a:lnTo>
                  <a:lnTo>
                    <a:pt x="308279" y="181965"/>
                  </a:lnTo>
                  <a:lnTo>
                    <a:pt x="308279" y="138366"/>
                  </a:lnTo>
                  <a:lnTo>
                    <a:pt x="313512" y="133134"/>
                  </a:lnTo>
                  <a:lnTo>
                    <a:pt x="534657" y="133134"/>
                  </a:lnTo>
                  <a:lnTo>
                    <a:pt x="539889" y="138366"/>
                  </a:lnTo>
                  <a:lnTo>
                    <a:pt x="539889" y="97053"/>
                  </a:lnTo>
                  <a:lnTo>
                    <a:pt x="534657" y="102285"/>
                  </a:lnTo>
                  <a:lnTo>
                    <a:pt x="313512" y="102285"/>
                  </a:lnTo>
                  <a:lnTo>
                    <a:pt x="308279" y="97053"/>
                  </a:lnTo>
                  <a:lnTo>
                    <a:pt x="308279" y="53454"/>
                  </a:lnTo>
                  <a:lnTo>
                    <a:pt x="313512" y="48221"/>
                  </a:lnTo>
                  <a:lnTo>
                    <a:pt x="534657" y="48221"/>
                  </a:lnTo>
                  <a:lnTo>
                    <a:pt x="539889" y="53454"/>
                  </a:lnTo>
                  <a:lnTo>
                    <a:pt x="539889" y="0"/>
                  </a:lnTo>
                  <a:lnTo>
                    <a:pt x="294513" y="0"/>
                  </a:lnTo>
                  <a:lnTo>
                    <a:pt x="285381" y="1854"/>
                  </a:lnTo>
                  <a:lnTo>
                    <a:pt x="277914" y="6908"/>
                  </a:lnTo>
                  <a:lnTo>
                    <a:pt x="272859" y="14389"/>
                  </a:lnTo>
                  <a:lnTo>
                    <a:pt x="271005" y="23507"/>
                  </a:lnTo>
                  <a:lnTo>
                    <a:pt x="271005" y="420433"/>
                  </a:lnTo>
                  <a:lnTo>
                    <a:pt x="272859" y="429564"/>
                  </a:lnTo>
                  <a:lnTo>
                    <a:pt x="277914" y="437032"/>
                  </a:lnTo>
                  <a:lnTo>
                    <a:pt x="285381" y="442074"/>
                  </a:lnTo>
                  <a:lnTo>
                    <a:pt x="294513" y="443928"/>
                  </a:lnTo>
                  <a:lnTo>
                    <a:pt x="555053" y="443928"/>
                  </a:lnTo>
                  <a:lnTo>
                    <a:pt x="564172" y="442074"/>
                  </a:lnTo>
                  <a:lnTo>
                    <a:pt x="571652" y="437032"/>
                  </a:lnTo>
                  <a:lnTo>
                    <a:pt x="576694" y="429564"/>
                  </a:lnTo>
                  <a:lnTo>
                    <a:pt x="578548" y="420433"/>
                  </a:lnTo>
                  <a:lnTo>
                    <a:pt x="578548" y="410349"/>
                  </a:lnTo>
                  <a:lnTo>
                    <a:pt x="578548" y="382346"/>
                  </a:lnTo>
                  <a:lnTo>
                    <a:pt x="578548" y="48221"/>
                  </a:lnTo>
                  <a:lnTo>
                    <a:pt x="578548" y="23507"/>
                  </a:lnTo>
                  <a:close/>
                </a:path>
                <a:path w="736600" h="1492250" extrusionOk="0">
                  <a:moveTo>
                    <a:pt x="736523" y="1390459"/>
                  </a:moveTo>
                  <a:lnTo>
                    <a:pt x="696379" y="1407604"/>
                  </a:lnTo>
                  <a:lnTo>
                    <a:pt x="647369" y="1416697"/>
                  </a:lnTo>
                  <a:lnTo>
                    <a:pt x="603427" y="1420279"/>
                  </a:lnTo>
                  <a:lnTo>
                    <a:pt x="578548" y="1420901"/>
                  </a:lnTo>
                  <a:lnTo>
                    <a:pt x="553669" y="1420279"/>
                  </a:lnTo>
                  <a:lnTo>
                    <a:pt x="509739" y="1416697"/>
                  </a:lnTo>
                  <a:lnTo>
                    <a:pt x="460730" y="1407604"/>
                  </a:lnTo>
                  <a:lnTo>
                    <a:pt x="420573" y="1390459"/>
                  </a:lnTo>
                  <a:lnTo>
                    <a:pt x="420573" y="1450327"/>
                  </a:lnTo>
                  <a:lnTo>
                    <a:pt x="432993" y="1466634"/>
                  </a:lnTo>
                  <a:lnTo>
                    <a:pt x="466839" y="1479956"/>
                  </a:lnTo>
                  <a:lnTo>
                    <a:pt x="517055" y="1488935"/>
                  </a:lnTo>
                  <a:lnTo>
                    <a:pt x="578548" y="1492224"/>
                  </a:lnTo>
                  <a:lnTo>
                    <a:pt x="640041" y="1488935"/>
                  </a:lnTo>
                  <a:lnTo>
                    <a:pt x="690257" y="1479956"/>
                  </a:lnTo>
                  <a:lnTo>
                    <a:pt x="724115" y="1466634"/>
                  </a:lnTo>
                  <a:lnTo>
                    <a:pt x="736523" y="1450327"/>
                  </a:lnTo>
                  <a:lnTo>
                    <a:pt x="736523" y="1390459"/>
                  </a:lnTo>
                  <a:close/>
                </a:path>
                <a:path w="736600" h="1492250" extrusionOk="0">
                  <a:moveTo>
                    <a:pt x="736523" y="1295654"/>
                  </a:moveTo>
                  <a:lnTo>
                    <a:pt x="696379" y="1312799"/>
                  </a:lnTo>
                  <a:lnTo>
                    <a:pt x="647369" y="1321879"/>
                  </a:lnTo>
                  <a:lnTo>
                    <a:pt x="603427" y="1325460"/>
                  </a:lnTo>
                  <a:lnTo>
                    <a:pt x="578548" y="1326095"/>
                  </a:lnTo>
                  <a:lnTo>
                    <a:pt x="553669" y="1325460"/>
                  </a:lnTo>
                  <a:lnTo>
                    <a:pt x="509739" y="1321879"/>
                  </a:lnTo>
                  <a:lnTo>
                    <a:pt x="460730" y="1312799"/>
                  </a:lnTo>
                  <a:lnTo>
                    <a:pt x="420573" y="1295654"/>
                  </a:lnTo>
                  <a:lnTo>
                    <a:pt x="420573" y="1355521"/>
                  </a:lnTo>
                  <a:lnTo>
                    <a:pt x="432993" y="1371828"/>
                  </a:lnTo>
                  <a:lnTo>
                    <a:pt x="466839" y="1385150"/>
                  </a:lnTo>
                  <a:lnTo>
                    <a:pt x="517055" y="1394129"/>
                  </a:lnTo>
                  <a:lnTo>
                    <a:pt x="578548" y="1397419"/>
                  </a:lnTo>
                  <a:lnTo>
                    <a:pt x="640041" y="1394129"/>
                  </a:lnTo>
                  <a:lnTo>
                    <a:pt x="690257" y="1385150"/>
                  </a:lnTo>
                  <a:lnTo>
                    <a:pt x="724115" y="1371828"/>
                  </a:lnTo>
                  <a:lnTo>
                    <a:pt x="736523" y="1355521"/>
                  </a:lnTo>
                  <a:lnTo>
                    <a:pt x="736523" y="1295654"/>
                  </a:lnTo>
                  <a:close/>
                </a:path>
                <a:path w="736600" h="1492250" extrusionOk="0">
                  <a:moveTo>
                    <a:pt x="736523" y="1202334"/>
                  </a:moveTo>
                  <a:lnTo>
                    <a:pt x="696379" y="1219479"/>
                  </a:lnTo>
                  <a:lnTo>
                    <a:pt x="647369" y="1228572"/>
                  </a:lnTo>
                  <a:lnTo>
                    <a:pt x="603427" y="1232154"/>
                  </a:lnTo>
                  <a:lnTo>
                    <a:pt x="578548" y="1232776"/>
                  </a:lnTo>
                  <a:lnTo>
                    <a:pt x="553669" y="1232154"/>
                  </a:lnTo>
                  <a:lnTo>
                    <a:pt x="509739" y="1228572"/>
                  </a:lnTo>
                  <a:lnTo>
                    <a:pt x="460730" y="1219479"/>
                  </a:lnTo>
                  <a:lnTo>
                    <a:pt x="420573" y="1202334"/>
                  </a:lnTo>
                  <a:lnTo>
                    <a:pt x="420573" y="1262202"/>
                  </a:lnTo>
                  <a:lnTo>
                    <a:pt x="432993" y="1278509"/>
                  </a:lnTo>
                  <a:lnTo>
                    <a:pt x="466839" y="1291818"/>
                  </a:lnTo>
                  <a:lnTo>
                    <a:pt x="517055" y="1300797"/>
                  </a:lnTo>
                  <a:lnTo>
                    <a:pt x="578548" y="1304086"/>
                  </a:lnTo>
                  <a:lnTo>
                    <a:pt x="640041" y="1300797"/>
                  </a:lnTo>
                  <a:lnTo>
                    <a:pt x="690257" y="1291818"/>
                  </a:lnTo>
                  <a:lnTo>
                    <a:pt x="724115" y="1278509"/>
                  </a:lnTo>
                  <a:lnTo>
                    <a:pt x="736523" y="1262202"/>
                  </a:lnTo>
                  <a:lnTo>
                    <a:pt x="736523" y="1202334"/>
                  </a:lnTo>
                  <a:close/>
                </a:path>
                <a:path w="736600" h="1492250" extrusionOk="0">
                  <a:moveTo>
                    <a:pt x="736523" y="1173505"/>
                  </a:moveTo>
                  <a:lnTo>
                    <a:pt x="724115" y="1157185"/>
                  </a:lnTo>
                  <a:lnTo>
                    <a:pt x="697966" y="1146911"/>
                  </a:lnTo>
                  <a:lnTo>
                    <a:pt x="690257" y="1143876"/>
                  </a:lnTo>
                  <a:lnTo>
                    <a:pt x="681367" y="1142288"/>
                  </a:lnTo>
                  <a:lnTo>
                    <a:pt x="681367" y="1167295"/>
                  </a:lnTo>
                  <a:lnTo>
                    <a:pt x="673290" y="1175232"/>
                  </a:lnTo>
                  <a:lnTo>
                    <a:pt x="651256" y="1181709"/>
                  </a:lnTo>
                  <a:lnTo>
                    <a:pt x="618566" y="1186078"/>
                  </a:lnTo>
                  <a:lnTo>
                    <a:pt x="578548" y="1187691"/>
                  </a:lnTo>
                  <a:lnTo>
                    <a:pt x="538530" y="1186078"/>
                  </a:lnTo>
                  <a:lnTo>
                    <a:pt x="505853" y="1181709"/>
                  </a:lnTo>
                  <a:lnTo>
                    <a:pt x="483806" y="1175232"/>
                  </a:lnTo>
                  <a:lnTo>
                    <a:pt x="475729" y="1167295"/>
                  </a:lnTo>
                  <a:lnTo>
                    <a:pt x="483806" y="1159357"/>
                  </a:lnTo>
                  <a:lnTo>
                    <a:pt x="505853" y="1152880"/>
                  </a:lnTo>
                  <a:lnTo>
                    <a:pt x="538530" y="1148511"/>
                  </a:lnTo>
                  <a:lnTo>
                    <a:pt x="578548" y="1146911"/>
                  </a:lnTo>
                  <a:lnTo>
                    <a:pt x="618566" y="1148511"/>
                  </a:lnTo>
                  <a:lnTo>
                    <a:pt x="651256" y="1152880"/>
                  </a:lnTo>
                  <a:lnTo>
                    <a:pt x="673290" y="1159357"/>
                  </a:lnTo>
                  <a:lnTo>
                    <a:pt x="681367" y="1167295"/>
                  </a:lnTo>
                  <a:lnTo>
                    <a:pt x="681367" y="1142288"/>
                  </a:lnTo>
                  <a:lnTo>
                    <a:pt x="640041" y="1134897"/>
                  </a:lnTo>
                  <a:lnTo>
                    <a:pt x="578548" y="1131608"/>
                  </a:lnTo>
                  <a:lnTo>
                    <a:pt x="517055" y="1134897"/>
                  </a:lnTo>
                  <a:lnTo>
                    <a:pt x="466839" y="1143876"/>
                  </a:lnTo>
                  <a:lnTo>
                    <a:pt x="432993" y="1157185"/>
                  </a:lnTo>
                  <a:lnTo>
                    <a:pt x="420573" y="1173505"/>
                  </a:lnTo>
                  <a:lnTo>
                    <a:pt x="432993" y="1189812"/>
                  </a:lnTo>
                  <a:lnTo>
                    <a:pt x="466839" y="1203121"/>
                  </a:lnTo>
                  <a:lnTo>
                    <a:pt x="517055" y="1212100"/>
                  </a:lnTo>
                  <a:lnTo>
                    <a:pt x="578548" y="1215402"/>
                  </a:lnTo>
                  <a:lnTo>
                    <a:pt x="640041" y="1212100"/>
                  </a:lnTo>
                  <a:lnTo>
                    <a:pt x="690257" y="1203121"/>
                  </a:lnTo>
                  <a:lnTo>
                    <a:pt x="724115" y="1189812"/>
                  </a:lnTo>
                  <a:lnTo>
                    <a:pt x="725728" y="1187691"/>
                  </a:lnTo>
                  <a:lnTo>
                    <a:pt x="736523" y="11735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2" name="Google Shape;2012;p157"/>
            <p:cNvPicPr preferRelativeResize="0"/>
            <p:nvPr/>
          </p:nvPicPr>
          <p:blipFill rotWithShape="1">
            <a:blip r:embed="rId1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74714" y="3318383"/>
              <a:ext cx="206686" cy="206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3" name="Google Shape;2013;p157"/>
            <p:cNvPicPr preferRelativeResize="0"/>
            <p:nvPr/>
          </p:nvPicPr>
          <p:blipFill rotWithShape="1">
            <a:blip r:embed="rId1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74714" y="4255151"/>
              <a:ext cx="206686" cy="206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4" name="Google Shape;2014;p157"/>
            <p:cNvPicPr preferRelativeResize="0"/>
            <p:nvPr/>
          </p:nvPicPr>
          <p:blipFill rotWithShape="1">
            <a:blip r:embed="rId1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74714" y="5272401"/>
              <a:ext cx="206686" cy="2066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5" name="Google Shape;2015;p157"/>
            <p:cNvSpPr/>
            <p:nvPr/>
          </p:nvSpPr>
          <p:spPr>
            <a:xfrm>
              <a:off x="6081210" y="3536381"/>
              <a:ext cx="259079" cy="259079"/>
            </a:xfrm>
            <a:custGeom>
              <a:avLst/>
              <a:gdLst/>
              <a:ahLst/>
              <a:cxnLst/>
              <a:rect l="l" t="t" r="r" b="b"/>
              <a:pathLst>
                <a:path w="259079" h="259079" extrusionOk="0">
                  <a:moveTo>
                    <a:pt x="135623" y="0"/>
                  </a:moveTo>
                  <a:lnTo>
                    <a:pt x="120002" y="16382"/>
                  </a:lnTo>
                  <a:lnTo>
                    <a:pt x="101942" y="2743"/>
                  </a:lnTo>
                  <a:lnTo>
                    <a:pt x="91135" y="22631"/>
                  </a:lnTo>
                  <a:lnTo>
                    <a:pt x="70154" y="14135"/>
                  </a:lnTo>
                  <a:lnTo>
                    <a:pt x="64820" y="36131"/>
                  </a:lnTo>
                  <a:lnTo>
                    <a:pt x="42367" y="33324"/>
                  </a:lnTo>
                  <a:lnTo>
                    <a:pt x="42913" y="55943"/>
                  </a:lnTo>
                  <a:lnTo>
                    <a:pt x="20497" y="59093"/>
                  </a:lnTo>
                  <a:lnTo>
                    <a:pt x="26911" y="80797"/>
                  </a:lnTo>
                  <a:lnTo>
                    <a:pt x="6070" y="89623"/>
                  </a:lnTo>
                  <a:lnTo>
                    <a:pt x="17856" y="108940"/>
                  </a:lnTo>
                  <a:lnTo>
                    <a:pt x="0" y="122834"/>
                  </a:lnTo>
                  <a:lnTo>
                    <a:pt x="16370" y="138455"/>
                  </a:lnTo>
                  <a:lnTo>
                    <a:pt x="2730" y="156514"/>
                  </a:lnTo>
                  <a:lnTo>
                    <a:pt x="22618" y="167322"/>
                  </a:lnTo>
                  <a:lnTo>
                    <a:pt x="14122" y="188302"/>
                  </a:lnTo>
                  <a:lnTo>
                    <a:pt x="36118" y="193636"/>
                  </a:lnTo>
                  <a:lnTo>
                    <a:pt x="33312" y="216103"/>
                  </a:lnTo>
                  <a:lnTo>
                    <a:pt x="55930" y="215544"/>
                  </a:lnTo>
                  <a:lnTo>
                    <a:pt x="59080" y="237959"/>
                  </a:lnTo>
                  <a:lnTo>
                    <a:pt x="80784" y="231546"/>
                  </a:lnTo>
                  <a:lnTo>
                    <a:pt x="89611" y="252387"/>
                  </a:lnTo>
                  <a:lnTo>
                    <a:pt x="108927" y="240601"/>
                  </a:lnTo>
                  <a:lnTo>
                    <a:pt x="122821" y="258470"/>
                  </a:lnTo>
                  <a:lnTo>
                    <a:pt x="138442" y="242087"/>
                  </a:lnTo>
                  <a:lnTo>
                    <a:pt x="156502" y="255727"/>
                  </a:lnTo>
                  <a:lnTo>
                    <a:pt x="167322" y="235851"/>
                  </a:lnTo>
                  <a:lnTo>
                    <a:pt x="188290" y="244335"/>
                  </a:lnTo>
                  <a:lnTo>
                    <a:pt x="193636" y="222338"/>
                  </a:lnTo>
                  <a:lnTo>
                    <a:pt x="216090" y="225145"/>
                  </a:lnTo>
                  <a:lnTo>
                    <a:pt x="215531" y="202526"/>
                  </a:lnTo>
                  <a:lnTo>
                    <a:pt x="237947" y="199389"/>
                  </a:lnTo>
                  <a:lnTo>
                    <a:pt x="231546" y="177685"/>
                  </a:lnTo>
                  <a:lnTo>
                    <a:pt x="252374" y="168859"/>
                  </a:lnTo>
                  <a:lnTo>
                    <a:pt x="240601" y="149529"/>
                  </a:lnTo>
                  <a:lnTo>
                    <a:pt x="258457" y="135635"/>
                  </a:lnTo>
                  <a:lnTo>
                    <a:pt x="242074" y="120014"/>
                  </a:lnTo>
                  <a:lnTo>
                    <a:pt x="255714" y="101955"/>
                  </a:lnTo>
                  <a:lnTo>
                    <a:pt x="235839" y="91147"/>
                  </a:lnTo>
                  <a:lnTo>
                    <a:pt x="244322" y="70167"/>
                  </a:lnTo>
                  <a:lnTo>
                    <a:pt x="222326" y="64833"/>
                  </a:lnTo>
                  <a:lnTo>
                    <a:pt x="225132" y="42379"/>
                  </a:lnTo>
                  <a:lnTo>
                    <a:pt x="202514" y="42925"/>
                  </a:lnTo>
                  <a:lnTo>
                    <a:pt x="199377" y="20510"/>
                  </a:lnTo>
                  <a:lnTo>
                    <a:pt x="177672" y="26923"/>
                  </a:lnTo>
                  <a:lnTo>
                    <a:pt x="168846" y="6083"/>
                  </a:lnTo>
                  <a:lnTo>
                    <a:pt x="149517" y="17868"/>
                  </a:lnTo>
                  <a:lnTo>
                    <a:pt x="135623" y="0"/>
                  </a:lnTo>
                  <a:close/>
                </a:path>
              </a:pathLst>
            </a:custGeom>
            <a:solidFill>
              <a:srgbClr val="B89656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16" name="Google Shape;2016;p157"/>
            <p:cNvPicPr preferRelativeResize="0"/>
            <p:nvPr/>
          </p:nvPicPr>
          <p:blipFill rotWithShape="1">
            <a:blip r:embed="rId1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40810" y="3616128"/>
              <a:ext cx="129286" cy="9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7" name="Google Shape;2017;p157"/>
          <p:cNvSpPr txBox="1"/>
          <p:nvPr/>
        </p:nvSpPr>
        <p:spPr>
          <a:xfrm>
            <a:off x="4341047" y="3066827"/>
            <a:ext cx="9471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BANKING 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8" name="Google Shape;2018;p157"/>
          <p:cNvSpPr txBox="1"/>
          <p:nvPr/>
        </p:nvSpPr>
        <p:spPr>
          <a:xfrm>
            <a:off x="4433377" y="3186165"/>
            <a:ext cx="10707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SIBI INFOTEC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9" name="Google Shape;2019;p157"/>
          <p:cNvPicPr preferRelativeResize="0"/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2226" y="4392091"/>
            <a:ext cx="1104214" cy="564536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57"/>
          <p:cNvSpPr txBox="1"/>
          <p:nvPr/>
        </p:nvSpPr>
        <p:spPr>
          <a:xfrm>
            <a:off x="156551" y="50207"/>
            <a:ext cx="7167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TECHNICAL FEATURES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157"/>
          <p:cNvSpPr/>
          <p:nvPr/>
        </p:nvSpPr>
        <p:spPr>
          <a:xfrm>
            <a:off x="4235362" y="2310590"/>
            <a:ext cx="801053" cy="127634"/>
          </a:xfrm>
          <a:custGeom>
            <a:avLst/>
            <a:gdLst/>
            <a:ahLst/>
            <a:cxnLst/>
            <a:rect l="l" t="t" r="r" b="b"/>
            <a:pathLst>
              <a:path w="1068070" h="170179" extrusionOk="0">
                <a:moveTo>
                  <a:pt x="1067777" y="0"/>
                </a:moveTo>
                <a:lnTo>
                  <a:pt x="0" y="0"/>
                </a:lnTo>
                <a:lnTo>
                  <a:pt x="0" y="169875"/>
                </a:lnTo>
                <a:lnTo>
                  <a:pt x="1067777" y="169875"/>
                </a:lnTo>
                <a:lnTo>
                  <a:pt x="1067777" y="0"/>
                </a:lnTo>
                <a:close/>
              </a:path>
            </a:pathLst>
          </a:custGeom>
          <a:solidFill>
            <a:srgbClr val="B8965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57"/>
          <p:cNvSpPr txBox="1"/>
          <p:nvPr/>
        </p:nvSpPr>
        <p:spPr>
          <a:xfrm>
            <a:off x="4260662" y="2308661"/>
            <a:ext cx="834000" cy="1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(BACKOFFICE)</a:t>
            </a:r>
            <a:endParaRPr sz="7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23" name="Google Shape;2023;p157"/>
          <p:cNvCxnSpPr/>
          <p:nvPr/>
        </p:nvCxnSpPr>
        <p:spPr>
          <a:xfrm rot="10800000">
            <a:off x="1996696" y="2498217"/>
            <a:ext cx="0" cy="404400"/>
          </a:xfrm>
          <a:prstGeom prst="straightConnector1">
            <a:avLst/>
          </a:prstGeom>
          <a:noFill/>
          <a:ln w="19050" cap="flat" cmpd="sng">
            <a:solidFill>
              <a:srgbClr val="AA865C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024" name="Google Shape;2024;p157"/>
          <p:cNvCxnSpPr/>
          <p:nvPr/>
        </p:nvCxnSpPr>
        <p:spPr>
          <a:xfrm rot="10800000">
            <a:off x="6893939" y="2486501"/>
            <a:ext cx="0" cy="404400"/>
          </a:xfrm>
          <a:prstGeom prst="straightConnector1">
            <a:avLst/>
          </a:prstGeom>
          <a:noFill/>
          <a:ln w="19050" cap="flat" cmpd="sng">
            <a:solidFill>
              <a:srgbClr val="AA865C"/>
            </a:solidFill>
            <a:prstDash val="dash"/>
            <a:miter lim="800000"/>
            <a:headEnd type="none" w="sm" len="sm"/>
            <a:tailEnd type="triangle" w="med" len="med"/>
          </a:ln>
        </p:spPr>
      </p:cxnSp>
      <p:grpSp>
        <p:nvGrpSpPr>
          <p:cNvPr id="2025" name="Google Shape;2025;p157"/>
          <p:cNvGrpSpPr/>
          <p:nvPr/>
        </p:nvGrpSpPr>
        <p:grpSpPr>
          <a:xfrm>
            <a:off x="1317658" y="974859"/>
            <a:ext cx="7367555" cy="1153123"/>
            <a:chOff x="1756683" y="1299502"/>
            <a:chExt cx="9824717" cy="1537703"/>
          </a:xfrm>
        </p:grpSpPr>
        <p:sp>
          <p:nvSpPr>
            <p:cNvPr id="2026" name="Google Shape;2026;p157"/>
            <p:cNvSpPr/>
            <p:nvPr/>
          </p:nvSpPr>
          <p:spPr>
            <a:xfrm>
              <a:off x="2346020" y="2252370"/>
              <a:ext cx="8828405" cy="584835"/>
            </a:xfrm>
            <a:custGeom>
              <a:avLst/>
              <a:gdLst/>
              <a:ahLst/>
              <a:cxnLst/>
              <a:rect l="l" t="t" r="r" b="b"/>
              <a:pathLst>
                <a:path w="8828405" h="584835" extrusionOk="0">
                  <a:moveTo>
                    <a:pt x="361353" y="486219"/>
                  </a:moveTo>
                  <a:lnTo>
                    <a:pt x="356819" y="481685"/>
                  </a:lnTo>
                  <a:lnTo>
                    <a:pt x="330911" y="481685"/>
                  </a:lnTo>
                  <a:lnTo>
                    <a:pt x="324573" y="461264"/>
                  </a:lnTo>
                  <a:lnTo>
                    <a:pt x="319659" y="457657"/>
                  </a:lnTo>
                  <a:lnTo>
                    <a:pt x="201688" y="457657"/>
                  </a:lnTo>
                  <a:lnTo>
                    <a:pt x="196786" y="461264"/>
                  </a:lnTo>
                  <a:lnTo>
                    <a:pt x="190436" y="481685"/>
                  </a:lnTo>
                  <a:lnTo>
                    <a:pt x="164528" y="481685"/>
                  </a:lnTo>
                  <a:lnTo>
                    <a:pt x="159994" y="486219"/>
                  </a:lnTo>
                  <a:lnTo>
                    <a:pt x="159994" y="497319"/>
                  </a:lnTo>
                  <a:lnTo>
                    <a:pt x="164528" y="501853"/>
                  </a:lnTo>
                  <a:lnTo>
                    <a:pt x="356819" y="501853"/>
                  </a:lnTo>
                  <a:lnTo>
                    <a:pt x="361353" y="497319"/>
                  </a:lnTo>
                  <a:lnTo>
                    <a:pt x="361353" y="486219"/>
                  </a:lnTo>
                  <a:close/>
                </a:path>
                <a:path w="8828405" h="584835" extrusionOk="0">
                  <a:moveTo>
                    <a:pt x="521347" y="113880"/>
                  </a:moveTo>
                  <a:lnTo>
                    <a:pt x="519468" y="104609"/>
                  </a:lnTo>
                  <a:lnTo>
                    <a:pt x="514337" y="97028"/>
                  </a:lnTo>
                  <a:lnTo>
                    <a:pt x="506755" y="91897"/>
                  </a:lnTo>
                  <a:lnTo>
                    <a:pt x="497484" y="90017"/>
                  </a:lnTo>
                  <a:lnTo>
                    <a:pt x="491642" y="90017"/>
                  </a:lnTo>
                  <a:lnTo>
                    <a:pt x="491642" y="118059"/>
                  </a:lnTo>
                  <a:lnTo>
                    <a:pt x="491642" y="372719"/>
                  </a:lnTo>
                  <a:lnTo>
                    <a:pt x="488823" y="375526"/>
                  </a:lnTo>
                  <a:lnTo>
                    <a:pt x="295033" y="375526"/>
                  </a:lnTo>
                  <a:lnTo>
                    <a:pt x="295033" y="411416"/>
                  </a:lnTo>
                  <a:lnTo>
                    <a:pt x="293116" y="416725"/>
                  </a:lnTo>
                  <a:lnTo>
                    <a:pt x="287388" y="419138"/>
                  </a:lnTo>
                  <a:lnTo>
                    <a:pt x="233972" y="419138"/>
                  </a:lnTo>
                  <a:lnTo>
                    <a:pt x="228231" y="416725"/>
                  </a:lnTo>
                  <a:lnTo>
                    <a:pt x="226314" y="411416"/>
                  </a:lnTo>
                  <a:lnTo>
                    <a:pt x="228231" y="406120"/>
                  </a:lnTo>
                  <a:lnTo>
                    <a:pt x="233972" y="403707"/>
                  </a:lnTo>
                  <a:lnTo>
                    <a:pt x="287388" y="403707"/>
                  </a:lnTo>
                  <a:lnTo>
                    <a:pt x="293116" y="406120"/>
                  </a:lnTo>
                  <a:lnTo>
                    <a:pt x="295033" y="411416"/>
                  </a:lnTo>
                  <a:lnTo>
                    <a:pt x="295033" y="375526"/>
                  </a:lnTo>
                  <a:lnTo>
                    <a:pt x="32524" y="375526"/>
                  </a:lnTo>
                  <a:lnTo>
                    <a:pt x="29705" y="372719"/>
                  </a:lnTo>
                  <a:lnTo>
                    <a:pt x="29705" y="118059"/>
                  </a:lnTo>
                  <a:lnTo>
                    <a:pt x="32524" y="115252"/>
                  </a:lnTo>
                  <a:lnTo>
                    <a:pt x="488823" y="115252"/>
                  </a:lnTo>
                  <a:lnTo>
                    <a:pt x="491642" y="118059"/>
                  </a:lnTo>
                  <a:lnTo>
                    <a:pt x="491642" y="90017"/>
                  </a:lnTo>
                  <a:lnTo>
                    <a:pt x="23863" y="90017"/>
                  </a:lnTo>
                  <a:lnTo>
                    <a:pt x="14592" y="91897"/>
                  </a:lnTo>
                  <a:lnTo>
                    <a:pt x="7010" y="97028"/>
                  </a:lnTo>
                  <a:lnTo>
                    <a:pt x="1879" y="104609"/>
                  </a:lnTo>
                  <a:lnTo>
                    <a:pt x="0" y="113880"/>
                  </a:lnTo>
                  <a:lnTo>
                    <a:pt x="0" y="423456"/>
                  </a:lnTo>
                  <a:lnTo>
                    <a:pt x="1879" y="432714"/>
                  </a:lnTo>
                  <a:lnTo>
                    <a:pt x="7010" y="440296"/>
                  </a:lnTo>
                  <a:lnTo>
                    <a:pt x="14592" y="445427"/>
                  </a:lnTo>
                  <a:lnTo>
                    <a:pt x="23863" y="447306"/>
                  </a:lnTo>
                  <a:lnTo>
                    <a:pt x="497484" y="447306"/>
                  </a:lnTo>
                  <a:lnTo>
                    <a:pt x="506755" y="445427"/>
                  </a:lnTo>
                  <a:lnTo>
                    <a:pt x="514337" y="440296"/>
                  </a:lnTo>
                  <a:lnTo>
                    <a:pt x="519468" y="432714"/>
                  </a:lnTo>
                  <a:lnTo>
                    <a:pt x="521347" y="423456"/>
                  </a:lnTo>
                  <a:lnTo>
                    <a:pt x="521347" y="419138"/>
                  </a:lnTo>
                  <a:lnTo>
                    <a:pt x="521347" y="403707"/>
                  </a:lnTo>
                  <a:lnTo>
                    <a:pt x="521347" y="375526"/>
                  </a:lnTo>
                  <a:lnTo>
                    <a:pt x="521347" y="115252"/>
                  </a:lnTo>
                  <a:lnTo>
                    <a:pt x="521347" y="113880"/>
                  </a:lnTo>
                  <a:close/>
                </a:path>
                <a:path w="8828405" h="584835" extrusionOk="0">
                  <a:moveTo>
                    <a:pt x="1958797" y="486219"/>
                  </a:moveTo>
                  <a:lnTo>
                    <a:pt x="1954263" y="481685"/>
                  </a:lnTo>
                  <a:lnTo>
                    <a:pt x="1928355" y="481685"/>
                  </a:lnTo>
                  <a:lnTo>
                    <a:pt x="1922018" y="461264"/>
                  </a:lnTo>
                  <a:lnTo>
                    <a:pt x="1917103" y="457657"/>
                  </a:lnTo>
                  <a:lnTo>
                    <a:pt x="1799132" y="457657"/>
                  </a:lnTo>
                  <a:lnTo>
                    <a:pt x="1794230" y="461264"/>
                  </a:lnTo>
                  <a:lnTo>
                    <a:pt x="1787880" y="481685"/>
                  </a:lnTo>
                  <a:lnTo>
                    <a:pt x="1761972" y="481685"/>
                  </a:lnTo>
                  <a:lnTo>
                    <a:pt x="1757438" y="486219"/>
                  </a:lnTo>
                  <a:lnTo>
                    <a:pt x="1757438" y="497319"/>
                  </a:lnTo>
                  <a:lnTo>
                    <a:pt x="1761972" y="501853"/>
                  </a:lnTo>
                  <a:lnTo>
                    <a:pt x="1954263" y="501853"/>
                  </a:lnTo>
                  <a:lnTo>
                    <a:pt x="1958797" y="497319"/>
                  </a:lnTo>
                  <a:lnTo>
                    <a:pt x="1958797" y="486219"/>
                  </a:lnTo>
                  <a:close/>
                </a:path>
                <a:path w="8828405" h="584835" extrusionOk="0">
                  <a:moveTo>
                    <a:pt x="2118791" y="113880"/>
                  </a:moveTo>
                  <a:lnTo>
                    <a:pt x="2116912" y="104609"/>
                  </a:lnTo>
                  <a:lnTo>
                    <a:pt x="2111794" y="97028"/>
                  </a:lnTo>
                  <a:lnTo>
                    <a:pt x="2104199" y="91897"/>
                  </a:lnTo>
                  <a:lnTo>
                    <a:pt x="2094928" y="90017"/>
                  </a:lnTo>
                  <a:lnTo>
                    <a:pt x="2089086" y="90017"/>
                  </a:lnTo>
                  <a:lnTo>
                    <a:pt x="2089086" y="118059"/>
                  </a:lnTo>
                  <a:lnTo>
                    <a:pt x="2089086" y="372719"/>
                  </a:lnTo>
                  <a:lnTo>
                    <a:pt x="2086267" y="375526"/>
                  </a:lnTo>
                  <a:lnTo>
                    <a:pt x="1892490" y="375526"/>
                  </a:lnTo>
                  <a:lnTo>
                    <a:pt x="1892490" y="411416"/>
                  </a:lnTo>
                  <a:lnTo>
                    <a:pt x="1890572" y="416725"/>
                  </a:lnTo>
                  <a:lnTo>
                    <a:pt x="1884832" y="419138"/>
                  </a:lnTo>
                  <a:lnTo>
                    <a:pt x="1831416" y="419138"/>
                  </a:lnTo>
                  <a:lnTo>
                    <a:pt x="1825675" y="416725"/>
                  </a:lnTo>
                  <a:lnTo>
                    <a:pt x="1823758" y="411416"/>
                  </a:lnTo>
                  <a:lnTo>
                    <a:pt x="1825675" y="406120"/>
                  </a:lnTo>
                  <a:lnTo>
                    <a:pt x="1831416" y="403707"/>
                  </a:lnTo>
                  <a:lnTo>
                    <a:pt x="1884832" y="403707"/>
                  </a:lnTo>
                  <a:lnTo>
                    <a:pt x="1890572" y="406120"/>
                  </a:lnTo>
                  <a:lnTo>
                    <a:pt x="1892490" y="411416"/>
                  </a:lnTo>
                  <a:lnTo>
                    <a:pt x="1892490" y="375526"/>
                  </a:lnTo>
                  <a:lnTo>
                    <a:pt x="1629968" y="375526"/>
                  </a:lnTo>
                  <a:lnTo>
                    <a:pt x="1627149" y="372719"/>
                  </a:lnTo>
                  <a:lnTo>
                    <a:pt x="1627149" y="118059"/>
                  </a:lnTo>
                  <a:lnTo>
                    <a:pt x="1629968" y="115252"/>
                  </a:lnTo>
                  <a:lnTo>
                    <a:pt x="2086267" y="115252"/>
                  </a:lnTo>
                  <a:lnTo>
                    <a:pt x="2089086" y="118059"/>
                  </a:lnTo>
                  <a:lnTo>
                    <a:pt x="2089086" y="90017"/>
                  </a:lnTo>
                  <a:lnTo>
                    <a:pt x="1621307" y="90017"/>
                  </a:lnTo>
                  <a:lnTo>
                    <a:pt x="1612049" y="91897"/>
                  </a:lnTo>
                  <a:lnTo>
                    <a:pt x="1604454" y="97028"/>
                  </a:lnTo>
                  <a:lnTo>
                    <a:pt x="1599336" y="104609"/>
                  </a:lnTo>
                  <a:lnTo>
                    <a:pt x="1597444" y="113880"/>
                  </a:lnTo>
                  <a:lnTo>
                    <a:pt x="1597444" y="423456"/>
                  </a:lnTo>
                  <a:lnTo>
                    <a:pt x="1599336" y="432714"/>
                  </a:lnTo>
                  <a:lnTo>
                    <a:pt x="1604454" y="440296"/>
                  </a:lnTo>
                  <a:lnTo>
                    <a:pt x="1612049" y="445427"/>
                  </a:lnTo>
                  <a:lnTo>
                    <a:pt x="1621307" y="447306"/>
                  </a:lnTo>
                  <a:lnTo>
                    <a:pt x="2094928" y="447306"/>
                  </a:lnTo>
                  <a:lnTo>
                    <a:pt x="2104199" y="445427"/>
                  </a:lnTo>
                  <a:lnTo>
                    <a:pt x="2111794" y="440296"/>
                  </a:lnTo>
                  <a:lnTo>
                    <a:pt x="2116912" y="432714"/>
                  </a:lnTo>
                  <a:lnTo>
                    <a:pt x="2118791" y="423456"/>
                  </a:lnTo>
                  <a:lnTo>
                    <a:pt x="2118791" y="419138"/>
                  </a:lnTo>
                  <a:lnTo>
                    <a:pt x="2118791" y="403707"/>
                  </a:lnTo>
                  <a:lnTo>
                    <a:pt x="2118791" y="375526"/>
                  </a:lnTo>
                  <a:lnTo>
                    <a:pt x="2118791" y="115252"/>
                  </a:lnTo>
                  <a:lnTo>
                    <a:pt x="2118791" y="113880"/>
                  </a:lnTo>
                  <a:close/>
                </a:path>
                <a:path w="8828405" h="584835" extrusionOk="0">
                  <a:moveTo>
                    <a:pt x="3920236" y="486219"/>
                  </a:moveTo>
                  <a:lnTo>
                    <a:pt x="3915702" y="481685"/>
                  </a:lnTo>
                  <a:lnTo>
                    <a:pt x="3889794" y="481685"/>
                  </a:lnTo>
                  <a:lnTo>
                    <a:pt x="3883456" y="461264"/>
                  </a:lnTo>
                  <a:lnTo>
                    <a:pt x="3878542" y="457657"/>
                  </a:lnTo>
                  <a:lnTo>
                    <a:pt x="3760571" y="457657"/>
                  </a:lnTo>
                  <a:lnTo>
                    <a:pt x="3755669" y="461264"/>
                  </a:lnTo>
                  <a:lnTo>
                    <a:pt x="3749319" y="481685"/>
                  </a:lnTo>
                  <a:lnTo>
                    <a:pt x="3723411" y="481685"/>
                  </a:lnTo>
                  <a:lnTo>
                    <a:pt x="3718877" y="486219"/>
                  </a:lnTo>
                  <a:lnTo>
                    <a:pt x="3718877" y="497319"/>
                  </a:lnTo>
                  <a:lnTo>
                    <a:pt x="3723411" y="501853"/>
                  </a:lnTo>
                  <a:lnTo>
                    <a:pt x="3915702" y="501853"/>
                  </a:lnTo>
                  <a:lnTo>
                    <a:pt x="3920236" y="497319"/>
                  </a:lnTo>
                  <a:lnTo>
                    <a:pt x="3920236" y="486219"/>
                  </a:lnTo>
                  <a:close/>
                </a:path>
                <a:path w="8828405" h="584835" extrusionOk="0">
                  <a:moveTo>
                    <a:pt x="4080230" y="113880"/>
                  </a:moveTo>
                  <a:lnTo>
                    <a:pt x="4078351" y="104609"/>
                  </a:lnTo>
                  <a:lnTo>
                    <a:pt x="4073220" y="97028"/>
                  </a:lnTo>
                  <a:lnTo>
                    <a:pt x="4065638" y="91897"/>
                  </a:lnTo>
                  <a:lnTo>
                    <a:pt x="4056367" y="90017"/>
                  </a:lnTo>
                  <a:lnTo>
                    <a:pt x="4050525" y="90017"/>
                  </a:lnTo>
                  <a:lnTo>
                    <a:pt x="4050525" y="118059"/>
                  </a:lnTo>
                  <a:lnTo>
                    <a:pt x="4050525" y="372719"/>
                  </a:lnTo>
                  <a:lnTo>
                    <a:pt x="4047706" y="375526"/>
                  </a:lnTo>
                  <a:lnTo>
                    <a:pt x="3853916" y="375526"/>
                  </a:lnTo>
                  <a:lnTo>
                    <a:pt x="3853916" y="411416"/>
                  </a:lnTo>
                  <a:lnTo>
                    <a:pt x="3851999" y="416725"/>
                  </a:lnTo>
                  <a:lnTo>
                    <a:pt x="3846271" y="419138"/>
                  </a:lnTo>
                  <a:lnTo>
                    <a:pt x="3792855" y="419138"/>
                  </a:lnTo>
                  <a:lnTo>
                    <a:pt x="3787102" y="416725"/>
                  </a:lnTo>
                  <a:lnTo>
                    <a:pt x="3785197" y="411416"/>
                  </a:lnTo>
                  <a:lnTo>
                    <a:pt x="3787102" y="406120"/>
                  </a:lnTo>
                  <a:lnTo>
                    <a:pt x="3792855" y="403707"/>
                  </a:lnTo>
                  <a:lnTo>
                    <a:pt x="3846271" y="403707"/>
                  </a:lnTo>
                  <a:lnTo>
                    <a:pt x="3851999" y="406120"/>
                  </a:lnTo>
                  <a:lnTo>
                    <a:pt x="3853916" y="411416"/>
                  </a:lnTo>
                  <a:lnTo>
                    <a:pt x="3853916" y="375526"/>
                  </a:lnTo>
                  <a:lnTo>
                    <a:pt x="3591407" y="375526"/>
                  </a:lnTo>
                  <a:lnTo>
                    <a:pt x="3588588" y="372719"/>
                  </a:lnTo>
                  <a:lnTo>
                    <a:pt x="3588588" y="118059"/>
                  </a:lnTo>
                  <a:lnTo>
                    <a:pt x="3591407" y="115252"/>
                  </a:lnTo>
                  <a:lnTo>
                    <a:pt x="4047706" y="115252"/>
                  </a:lnTo>
                  <a:lnTo>
                    <a:pt x="4050525" y="118059"/>
                  </a:lnTo>
                  <a:lnTo>
                    <a:pt x="4050525" y="90017"/>
                  </a:lnTo>
                  <a:lnTo>
                    <a:pt x="3582746" y="90017"/>
                  </a:lnTo>
                  <a:lnTo>
                    <a:pt x="3573475" y="91897"/>
                  </a:lnTo>
                  <a:lnTo>
                    <a:pt x="3565893" y="97028"/>
                  </a:lnTo>
                  <a:lnTo>
                    <a:pt x="3560762" y="104609"/>
                  </a:lnTo>
                  <a:lnTo>
                    <a:pt x="3558883" y="113880"/>
                  </a:lnTo>
                  <a:lnTo>
                    <a:pt x="3558883" y="423456"/>
                  </a:lnTo>
                  <a:lnTo>
                    <a:pt x="3560762" y="432714"/>
                  </a:lnTo>
                  <a:lnTo>
                    <a:pt x="3565893" y="440296"/>
                  </a:lnTo>
                  <a:lnTo>
                    <a:pt x="3573475" y="445427"/>
                  </a:lnTo>
                  <a:lnTo>
                    <a:pt x="3582746" y="447306"/>
                  </a:lnTo>
                  <a:lnTo>
                    <a:pt x="4056367" y="447306"/>
                  </a:lnTo>
                  <a:lnTo>
                    <a:pt x="4065638" y="445427"/>
                  </a:lnTo>
                  <a:lnTo>
                    <a:pt x="4073220" y="440296"/>
                  </a:lnTo>
                  <a:lnTo>
                    <a:pt x="4078351" y="432714"/>
                  </a:lnTo>
                  <a:lnTo>
                    <a:pt x="4080230" y="423456"/>
                  </a:lnTo>
                  <a:lnTo>
                    <a:pt x="4080230" y="419138"/>
                  </a:lnTo>
                  <a:lnTo>
                    <a:pt x="4080230" y="403707"/>
                  </a:lnTo>
                  <a:lnTo>
                    <a:pt x="4080230" y="375526"/>
                  </a:lnTo>
                  <a:lnTo>
                    <a:pt x="4080230" y="115252"/>
                  </a:lnTo>
                  <a:lnTo>
                    <a:pt x="4080230" y="113880"/>
                  </a:lnTo>
                  <a:close/>
                </a:path>
                <a:path w="8828405" h="584835" extrusionOk="0">
                  <a:moveTo>
                    <a:pt x="6106325" y="28994"/>
                  </a:moveTo>
                  <a:lnTo>
                    <a:pt x="6104026" y="17767"/>
                  </a:lnTo>
                  <a:lnTo>
                    <a:pt x="6097778" y="8547"/>
                  </a:lnTo>
                  <a:lnTo>
                    <a:pt x="6088545" y="2298"/>
                  </a:lnTo>
                  <a:lnTo>
                    <a:pt x="6077318" y="0"/>
                  </a:lnTo>
                  <a:lnTo>
                    <a:pt x="6065583" y="0"/>
                  </a:lnTo>
                  <a:lnTo>
                    <a:pt x="6065583" y="40728"/>
                  </a:lnTo>
                  <a:lnTo>
                    <a:pt x="6065583" y="461911"/>
                  </a:lnTo>
                  <a:lnTo>
                    <a:pt x="5892965" y="461911"/>
                  </a:lnTo>
                  <a:lnTo>
                    <a:pt x="5892965" y="523011"/>
                  </a:lnTo>
                  <a:lnTo>
                    <a:pt x="5891352" y="530948"/>
                  </a:lnTo>
                  <a:lnTo>
                    <a:pt x="5886996" y="537425"/>
                  </a:lnTo>
                  <a:lnTo>
                    <a:pt x="5880519" y="541782"/>
                  </a:lnTo>
                  <a:lnTo>
                    <a:pt x="5872607" y="543382"/>
                  </a:lnTo>
                  <a:lnTo>
                    <a:pt x="5864669" y="541782"/>
                  </a:lnTo>
                  <a:lnTo>
                    <a:pt x="5858192" y="537425"/>
                  </a:lnTo>
                  <a:lnTo>
                    <a:pt x="5853836" y="530948"/>
                  </a:lnTo>
                  <a:lnTo>
                    <a:pt x="5852236" y="523011"/>
                  </a:lnTo>
                  <a:lnTo>
                    <a:pt x="5853836" y="515086"/>
                  </a:lnTo>
                  <a:lnTo>
                    <a:pt x="5858192" y="508609"/>
                  </a:lnTo>
                  <a:lnTo>
                    <a:pt x="5864669" y="504253"/>
                  </a:lnTo>
                  <a:lnTo>
                    <a:pt x="5872607" y="502640"/>
                  </a:lnTo>
                  <a:lnTo>
                    <a:pt x="5880519" y="504253"/>
                  </a:lnTo>
                  <a:lnTo>
                    <a:pt x="5886996" y="508609"/>
                  </a:lnTo>
                  <a:lnTo>
                    <a:pt x="5891352" y="515086"/>
                  </a:lnTo>
                  <a:lnTo>
                    <a:pt x="5892965" y="523011"/>
                  </a:lnTo>
                  <a:lnTo>
                    <a:pt x="5892965" y="461911"/>
                  </a:lnTo>
                  <a:lnTo>
                    <a:pt x="5679618" y="461911"/>
                  </a:lnTo>
                  <a:lnTo>
                    <a:pt x="5679618" y="40728"/>
                  </a:lnTo>
                  <a:lnTo>
                    <a:pt x="6065583" y="40728"/>
                  </a:lnTo>
                  <a:lnTo>
                    <a:pt x="6065583" y="0"/>
                  </a:lnTo>
                  <a:lnTo>
                    <a:pt x="5667883" y="0"/>
                  </a:lnTo>
                  <a:lnTo>
                    <a:pt x="5656643" y="2298"/>
                  </a:lnTo>
                  <a:lnTo>
                    <a:pt x="5647423" y="8547"/>
                  </a:lnTo>
                  <a:lnTo>
                    <a:pt x="5641175" y="17767"/>
                  </a:lnTo>
                  <a:lnTo>
                    <a:pt x="5638889" y="28994"/>
                  </a:lnTo>
                  <a:lnTo>
                    <a:pt x="5638889" y="555117"/>
                  </a:lnTo>
                  <a:lnTo>
                    <a:pt x="5641175" y="566750"/>
                  </a:lnTo>
                  <a:lnTo>
                    <a:pt x="5647423" y="576186"/>
                  </a:lnTo>
                  <a:lnTo>
                    <a:pt x="5656643" y="582510"/>
                  </a:lnTo>
                  <a:lnTo>
                    <a:pt x="5667883" y="584809"/>
                  </a:lnTo>
                  <a:lnTo>
                    <a:pt x="6077318" y="584809"/>
                  </a:lnTo>
                  <a:lnTo>
                    <a:pt x="6088545" y="582510"/>
                  </a:lnTo>
                  <a:lnTo>
                    <a:pt x="6097778" y="576186"/>
                  </a:lnTo>
                  <a:lnTo>
                    <a:pt x="6104026" y="566750"/>
                  </a:lnTo>
                  <a:lnTo>
                    <a:pt x="6106325" y="555117"/>
                  </a:lnTo>
                  <a:lnTo>
                    <a:pt x="6106325" y="543382"/>
                  </a:lnTo>
                  <a:lnTo>
                    <a:pt x="6106325" y="502640"/>
                  </a:lnTo>
                  <a:lnTo>
                    <a:pt x="6106325" y="461911"/>
                  </a:lnTo>
                  <a:lnTo>
                    <a:pt x="6106325" y="40728"/>
                  </a:lnTo>
                  <a:lnTo>
                    <a:pt x="6106325" y="28994"/>
                  </a:lnTo>
                  <a:close/>
                </a:path>
                <a:path w="8828405" h="584835" extrusionOk="0">
                  <a:moveTo>
                    <a:pt x="7725880" y="486219"/>
                  </a:moveTo>
                  <a:lnTo>
                    <a:pt x="7721346" y="481685"/>
                  </a:lnTo>
                  <a:lnTo>
                    <a:pt x="7695438" y="481685"/>
                  </a:lnTo>
                  <a:lnTo>
                    <a:pt x="7689101" y="461264"/>
                  </a:lnTo>
                  <a:lnTo>
                    <a:pt x="7684186" y="457657"/>
                  </a:lnTo>
                  <a:lnTo>
                    <a:pt x="7566215" y="457657"/>
                  </a:lnTo>
                  <a:lnTo>
                    <a:pt x="7561313" y="461264"/>
                  </a:lnTo>
                  <a:lnTo>
                    <a:pt x="7554963" y="481685"/>
                  </a:lnTo>
                  <a:lnTo>
                    <a:pt x="7529055" y="481685"/>
                  </a:lnTo>
                  <a:lnTo>
                    <a:pt x="7524521" y="486219"/>
                  </a:lnTo>
                  <a:lnTo>
                    <a:pt x="7524521" y="497319"/>
                  </a:lnTo>
                  <a:lnTo>
                    <a:pt x="7529055" y="501853"/>
                  </a:lnTo>
                  <a:lnTo>
                    <a:pt x="7721346" y="501853"/>
                  </a:lnTo>
                  <a:lnTo>
                    <a:pt x="7725880" y="497319"/>
                  </a:lnTo>
                  <a:lnTo>
                    <a:pt x="7725880" y="486219"/>
                  </a:lnTo>
                  <a:close/>
                </a:path>
                <a:path w="8828405" h="584835" extrusionOk="0">
                  <a:moveTo>
                    <a:pt x="7885874" y="113880"/>
                  </a:moveTo>
                  <a:lnTo>
                    <a:pt x="7883995" y="104609"/>
                  </a:lnTo>
                  <a:lnTo>
                    <a:pt x="7878864" y="97028"/>
                  </a:lnTo>
                  <a:lnTo>
                    <a:pt x="7871282" y="91897"/>
                  </a:lnTo>
                  <a:lnTo>
                    <a:pt x="7862011" y="90017"/>
                  </a:lnTo>
                  <a:lnTo>
                    <a:pt x="7856169" y="90017"/>
                  </a:lnTo>
                  <a:lnTo>
                    <a:pt x="7856169" y="118059"/>
                  </a:lnTo>
                  <a:lnTo>
                    <a:pt x="7856169" y="372719"/>
                  </a:lnTo>
                  <a:lnTo>
                    <a:pt x="7853350" y="375526"/>
                  </a:lnTo>
                  <a:lnTo>
                    <a:pt x="7659560" y="375526"/>
                  </a:lnTo>
                  <a:lnTo>
                    <a:pt x="7659560" y="411416"/>
                  </a:lnTo>
                  <a:lnTo>
                    <a:pt x="7657655" y="416725"/>
                  </a:lnTo>
                  <a:lnTo>
                    <a:pt x="7651915" y="419138"/>
                  </a:lnTo>
                  <a:lnTo>
                    <a:pt x="7598499" y="419138"/>
                  </a:lnTo>
                  <a:lnTo>
                    <a:pt x="7592758" y="416725"/>
                  </a:lnTo>
                  <a:lnTo>
                    <a:pt x="7590841" y="411416"/>
                  </a:lnTo>
                  <a:lnTo>
                    <a:pt x="7592758" y="406120"/>
                  </a:lnTo>
                  <a:lnTo>
                    <a:pt x="7598499" y="403707"/>
                  </a:lnTo>
                  <a:lnTo>
                    <a:pt x="7651915" y="403707"/>
                  </a:lnTo>
                  <a:lnTo>
                    <a:pt x="7657655" y="406120"/>
                  </a:lnTo>
                  <a:lnTo>
                    <a:pt x="7659560" y="411416"/>
                  </a:lnTo>
                  <a:lnTo>
                    <a:pt x="7659560" y="375526"/>
                  </a:lnTo>
                  <a:lnTo>
                    <a:pt x="7397051" y="375526"/>
                  </a:lnTo>
                  <a:lnTo>
                    <a:pt x="7394232" y="372719"/>
                  </a:lnTo>
                  <a:lnTo>
                    <a:pt x="7394232" y="118059"/>
                  </a:lnTo>
                  <a:lnTo>
                    <a:pt x="7397051" y="115252"/>
                  </a:lnTo>
                  <a:lnTo>
                    <a:pt x="7853350" y="115252"/>
                  </a:lnTo>
                  <a:lnTo>
                    <a:pt x="7856169" y="118059"/>
                  </a:lnTo>
                  <a:lnTo>
                    <a:pt x="7856169" y="90017"/>
                  </a:lnTo>
                  <a:lnTo>
                    <a:pt x="7388390" y="90017"/>
                  </a:lnTo>
                  <a:lnTo>
                    <a:pt x="7379132" y="91897"/>
                  </a:lnTo>
                  <a:lnTo>
                    <a:pt x="7371537" y="97028"/>
                  </a:lnTo>
                  <a:lnTo>
                    <a:pt x="7366419" y="104609"/>
                  </a:lnTo>
                  <a:lnTo>
                    <a:pt x="7364527" y="113880"/>
                  </a:lnTo>
                  <a:lnTo>
                    <a:pt x="7364527" y="423456"/>
                  </a:lnTo>
                  <a:lnTo>
                    <a:pt x="7366419" y="432714"/>
                  </a:lnTo>
                  <a:lnTo>
                    <a:pt x="7371537" y="440296"/>
                  </a:lnTo>
                  <a:lnTo>
                    <a:pt x="7379132" y="445427"/>
                  </a:lnTo>
                  <a:lnTo>
                    <a:pt x="7388390" y="447306"/>
                  </a:lnTo>
                  <a:lnTo>
                    <a:pt x="7862011" y="447306"/>
                  </a:lnTo>
                  <a:lnTo>
                    <a:pt x="7871282" y="445427"/>
                  </a:lnTo>
                  <a:lnTo>
                    <a:pt x="7878864" y="440296"/>
                  </a:lnTo>
                  <a:lnTo>
                    <a:pt x="7883995" y="432714"/>
                  </a:lnTo>
                  <a:lnTo>
                    <a:pt x="7885874" y="423456"/>
                  </a:lnTo>
                  <a:lnTo>
                    <a:pt x="7885874" y="419138"/>
                  </a:lnTo>
                  <a:lnTo>
                    <a:pt x="7885874" y="403707"/>
                  </a:lnTo>
                  <a:lnTo>
                    <a:pt x="7885874" y="375526"/>
                  </a:lnTo>
                  <a:lnTo>
                    <a:pt x="7885874" y="115252"/>
                  </a:lnTo>
                  <a:lnTo>
                    <a:pt x="7885874" y="113880"/>
                  </a:lnTo>
                  <a:close/>
                </a:path>
                <a:path w="8828405" h="584835" extrusionOk="0">
                  <a:moveTo>
                    <a:pt x="8731377" y="442429"/>
                  </a:moveTo>
                  <a:lnTo>
                    <a:pt x="8725675" y="436727"/>
                  </a:lnTo>
                  <a:lnTo>
                    <a:pt x="8711603" y="436727"/>
                  </a:lnTo>
                  <a:lnTo>
                    <a:pt x="8705901" y="442429"/>
                  </a:lnTo>
                  <a:lnTo>
                    <a:pt x="8705901" y="456514"/>
                  </a:lnTo>
                  <a:lnTo>
                    <a:pt x="8711603" y="462216"/>
                  </a:lnTo>
                  <a:lnTo>
                    <a:pt x="8718639" y="462216"/>
                  </a:lnTo>
                  <a:lnTo>
                    <a:pt x="8725675" y="462216"/>
                  </a:lnTo>
                  <a:lnTo>
                    <a:pt x="8731377" y="456514"/>
                  </a:lnTo>
                  <a:lnTo>
                    <a:pt x="8731377" y="442429"/>
                  </a:lnTo>
                  <a:close/>
                </a:path>
                <a:path w="8828405" h="584835" extrusionOk="0">
                  <a:moveTo>
                    <a:pt x="8828138" y="165874"/>
                  </a:moveTo>
                  <a:lnTo>
                    <a:pt x="8826703" y="158838"/>
                  </a:lnTo>
                  <a:lnTo>
                    <a:pt x="8822804" y="153073"/>
                  </a:lnTo>
                  <a:lnTo>
                    <a:pt x="8817026" y="149161"/>
                  </a:lnTo>
                  <a:lnTo>
                    <a:pt x="8810003" y="147726"/>
                  </a:lnTo>
                  <a:lnTo>
                    <a:pt x="8802649" y="147726"/>
                  </a:lnTo>
                  <a:lnTo>
                    <a:pt x="8802649" y="173215"/>
                  </a:lnTo>
                  <a:lnTo>
                    <a:pt x="8802649" y="487718"/>
                  </a:lnTo>
                  <a:lnTo>
                    <a:pt x="8634603" y="487718"/>
                  </a:lnTo>
                  <a:lnTo>
                    <a:pt x="8634603" y="173215"/>
                  </a:lnTo>
                  <a:lnTo>
                    <a:pt x="8802649" y="173215"/>
                  </a:lnTo>
                  <a:lnTo>
                    <a:pt x="8802649" y="147726"/>
                  </a:lnTo>
                  <a:lnTo>
                    <a:pt x="8627262" y="147726"/>
                  </a:lnTo>
                  <a:lnTo>
                    <a:pt x="8619985" y="149161"/>
                  </a:lnTo>
                  <a:lnTo>
                    <a:pt x="8614092" y="153073"/>
                  </a:lnTo>
                  <a:lnTo>
                    <a:pt x="8610130" y="158838"/>
                  </a:lnTo>
                  <a:lnTo>
                    <a:pt x="8608682" y="165874"/>
                  </a:lnTo>
                  <a:lnTo>
                    <a:pt x="8608682" y="495058"/>
                  </a:lnTo>
                  <a:lnTo>
                    <a:pt x="8610130" y="502335"/>
                  </a:lnTo>
                  <a:lnTo>
                    <a:pt x="8614092" y="508228"/>
                  </a:lnTo>
                  <a:lnTo>
                    <a:pt x="8619985" y="512191"/>
                  </a:lnTo>
                  <a:lnTo>
                    <a:pt x="8627262" y="513638"/>
                  </a:lnTo>
                  <a:lnTo>
                    <a:pt x="8810003" y="513638"/>
                  </a:lnTo>
                  <a:lnTo>
                    <a:pt x="8817026" y="512191"/>
                  </a:lnTo>
                  <a:lnTo>
                    <a:pt x="8822804" y="508228"/>
                  </a:lnTo>
                  <a:lnTo>
                    <a:pt x="8826703" y="502335"/>
                  </a:lnTo>
                  <a:lnTo>
                    <a:pt x="8828138" y="495058"/>
                  </a:lnTo>
                  <a:lnTo>
                    <a:pt x="8828138" y="487718"/>
                  </a:lnTo>
                  <a:lnTo>
                    <a:pt x="8828138" y="173215"/>
                  </a:lnTo>
                  <a:lnTo>
                    <a:pt x="8828138" y="1658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27" name="Google Shape;2027;p157"/>
            <p:cNvPicPr preferRelativeResize="0"/>
            <p:nvPr/>
          </p:nvPicPr>
          <p:blipFill rotWithShape="1">
            <a:blip r:embed="rId18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74714" y="1991318"/>
              <a:ext cx="206686" cy="206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8" name="Google Shape;2028;p157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00361" y="2415794"/>
              <a:ext cx="341744" cy="17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9" name="Google Shape;2029;p157"/>
            <p:cNvPicPr preferRelativeResize="0"/>
            <p:nvPr/>
          </p:nvPicPr>
          <p:blipFill rotWithShape="1">
            <a:blip r:embed="rId20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983007" y="2506689"/>
              <a:ext cx="157161" cy="8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157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42092" y="2415794"/>
              <a:ext cx="341748" cy="17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1" name="Google Shape;2031;p157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06217" y="2415794"/>
              <a:ext cx="341748" cy="17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157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41241" y="2415794"/>
              <a:ext cx="341744" cy="17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3" name="Google Shape;2033;p157"/>
            <p:cNvPicPr preferRelativeResize="0"/>
            <p:nvPr/>
          </p:nvPicPr>
          <p:blipFill rotWithShape="1">
            <a:blip r:embed="rId1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01468" y="2415794"/>
              <a:ext cx="341744" cy="174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4" name="Google Shape;2034;p157"/>
            <p:cNvPicPr preferRelativeResize="0"/>
            <p:nvPr/>
          </p:nvPicPr>
          <p:blipFill rotWithShape="1">
            <a:blip r:embed="rId2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56683" y="1299502"/>
              <a:ext cx="1178688" cy="6026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p158"/>
          <p:cNvGrpSpPr/>
          <p:nvPr/>
        </p:nvGrpSpPr>
        <p:grpSpPr>
          <a:xfrm>
            <a:off x="-6831" y="905845"/>
            <a:ext cx="9134824" cy="4161116"/>
            <a:chOff x="-15020" y="1991743"/>
            <a:chExt cx="20085366" cy="9149331"/>
          </a:xfrm>
        </p:grpSpPr>
        <p:pic>
          <p:nvPicPr>
            <p:cNvPr id="2041" name="Google Shape;2041;p158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5020" y="7067223"/>
              <a:ext cx="20070346" cy="407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2" name="Google Shape;2042;p158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991743"/>
              <a:ext cx="20070346" cy="40738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3" name="Google Shape;2043;p15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832" y="-687"/>
            <a:ext cx="9150830" cy="866394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58"/>
          <p:cNvSpPr txBox="1"/>
          <p:nvPr/>
        </p:nvSpPr>
        <p:spPr>
          <a:xfrm>
            <a:off x="91886" y="247321"/>
            <a:ext cx="92190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75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MERCHANT WITHDRAWAL – PAYMENT ORDER</a:t>
            </a:r>
            <a:endParaRPr sz="2800" b="1" i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5" name="Google Shape;2045;p158"/>
          <p:cNvSpPr txBox="1"/>
          <p:nvPr/>
        </p:nvSpPr>
        <p:spPr>
          <a:xfrm>
            <a:off x="6824786" y="942927"/>
            <a:ext cx="1594200" cy="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HISTORICAL TRANSACTION LIST</a:t>
            </a:r>
            <a:endParaRPr sz="900" b="1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6" name="Google Shape;2046;p158"/>
          <p:cNvSpPr txBox="1"/>
          <p:nvPr/>
        </p:nvSpPr>
        <p:spPr>
          <a:xfrm>
            <a:off x="516985" y="967658"/>
            <a:ext cx="2027700" cy="1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b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GENERATE PAYMENT ORDER WITH A BAR CODE AND BENEFICIARY NAME</a:t>
            </a:r>
            <a:endParaRPr sz="900" b="1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7" name="Google Shape;2047;p158"/>
          <p:cNvSpPr txBox="1"/>
          <p:nvPr/>
        </p:nvSpPr>
        <p:spPr>
          <a:xfrm>
            <a:off x="3514764" y="953507"/>
            <a:ext cx="2027700" cy="1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575" tIns="41575" rIns="41575" bIns="415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900" b="1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PAYMENT ORDER CAN BE CANCELLED</a:t>
            </a:r>
            <a:endParaRPr sz="900" b="1" i="0" u="none" strike="noStrike" cap="none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8" name="Google Shape;2048;p158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0958" y="1479169"/>
            <a:ext cx="1802204" cy="3587798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49" name="Google Shape;2049;p158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618" y="1451643"/>
            <a:ext cx="1802229" cy="3579520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050" name="Google Shape;2050;p158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6390" y="1465665"/>
            <a:ext cx="1802204" cy="3579002"/>
          </a:xfrm>
          <a:prstGeom prst="rect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5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935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Hub 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DFSP Participation Toolkit</a:t>
            </a:r>
            <a:endParaRPr sz="5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160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Hub EE Orchestration Engine</a:t>
            </a:r>
            <a:endParaRPr/>
          </a:p>
        </p:txBody>
      </p:sp>
      <p:sp>
        <p:nvSpPr>
          <p:cNvPr id="2061" name="Google Shape;2061;p160"/>
          <p:cNvSpPr/>
          <p:nvPr/>
        </p:nvSpPr>
        <p:spPr>
          <a:xfrm>
            <a:off x="609600" y="560862"/>
            <a:ext cx="7467300" cy="4163100"/>
          </a:xfrm>
          <a:prstGeom prst="roundRect">
            <a:avLst>
              <a:gd name="adj" fmla="val 18079"/>
            </a:avLst>
          </a:prstGeom>
          <a:solidFill>
            <a:srgbClr val="1F38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60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2" name="Google Shape;2062;p160"/>
          <p:cNvSpPr/>
          <p:nvPr/>
        </p:nvSpPr>
        <p:spPr>
          <a:xfrm>
            <a:off x="1070393" y="961325"/>
            <a:ext cx="6548100" cy="3467400"/>
          </a:xfrm>
          <a:prstGeom prst="rect">
            <a:avLst/>
          </a:prstGeom>
          <a:solidFill>
            <a:srgbClr val="56B4C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6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3" name="Google Shape;2063;p160"/>
          <p:cNvSpPr/>
          <p:nvPr/>
        </p:nvSpPr>
        <p:spPr>
          <a:xfrm>
            <a:off x="6323350" y="1730100"/>
            <a:ext cx="1515600" cy="2315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4" name="Google Shape;2064;p160"/>
          <p:cNvSpPr/>
          <p:nvPr/>
        </p:nvSpPr>
        <p:spPr>
          <a:xfrm>
            <a:off x="1195622" y="781760"/>
            <a:ext cx="6297600" cy="819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6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065" name="Google Shape;2065;p160"/>
          <p:cNvGrpSpPr/>
          <p:nvPr/>
        </p:nvGrpSpPr>
        <p:grpSpPr>
          <a:xfrm>
            <a:off x="2263112" y="2086442"/>
            <a:ext cx="4163215" cy="291270"/>
            <a:chOff x="0" y="0"/>
            <a:chExt cx="9349236" cy="676271"/>
          </a:xfrm>
        </p:grpSpPr>
        <p:sp>
          <p:nvSpPr>
            <p:cNvPr id="2066" name="Google Shape;2066;p160"/>
            <p:cNvSpPr/>
            <p:nvPr/>
          </p:nvSpPr>
          <p:spPr>
            <a:xfrm>
              <a:off x="1654478" y="0"/>
              <a:ext cx="6039792" cy="0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7950" tIns="37950" rIns="37950" bIns="37950" anchor="ctr" anchorCtr="0">
              <a:noAutofit/>
            </a:bodyPr>
            <a:lstStyle/>
            <a:p>
              <a:pPr marL="0" marR="0" lvl="0" indent="0" algn="ctr" rtl="0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Helvetica Neue"/>
                <a:buNone/>
              </a:pPr>
              <a:r>
                <a:rPr lang="en" sz="700" b="1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 A Y M E N T    H U B</a:t>
              </a:r>
              <a:endParaRPr sz="7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67" name="Google Shape;2067;p160"/>
            <p:cNvSpPr/>
            <p:nvPr/>
          </p:nvSpPr>
          <p:spPr>
            <a:xfrm>
              <a:off x="0" y="676271"/>
              <a:ext cx="9349236" cy="0"/>
            </a:xfrm>
            <a:custGeom>
              <a:avLst/>
              <a:gdLst/>
              <a:ahLst/>
              <a:cxnLst/>
              <a:rect l="l" t="t" r="r" b="b"/>
              <a:pathLst>
                <a:path w="21600" h="1200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37950" tIns="37950" rIns="37950" bIns="37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200"/>
                <a:buFont typeface="Helvetica Neue"/>
                <a:buNone/>
              </a:pPr>
              <a:r>
                <a:rPr lang="en" sz="700" b="1" i="0" u="none" strike="noStrike" cap="none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SOPORTE MULTI-ENTIDAD</a:t>
              </a:r>
              <a:endParaRPr sz="7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68" name="Google Shape;2068;p160"/>
          <p:cNvGrpSpPr/>
          <p:nvPr/>
        </p:nvGrpSpPr>
        <p:grpSpPr>
          <a:xfrm>
            <a:off x="1334820" y="703108"/>
            <a:ext cx="6019708" cy="545587"/>
            <a:chOff x="0" y="0"/>
            <a:chExt cx="13518320" cy="1266745"/>
          </a:xfrm>
        </p:grpSpPr>
        <p:sp>
          <p:nvSpPr>
            <p:cNvPr id="2069" name="Google Shape;2069;p160"/>
            <p:cNvSpPr/>
            <p:nvPr/>
          </p:nvSpPr>
          <p:spPr>
            <a:xfrm>
              <a:off x="0" y="18008"/>
              <a:ext cx="2026800" cy="12471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0" name="Google Shape;2070;p160"/>
            <p:cNvSpPr/>
            <p:nvPr/>
          </p:nvSpPr>
          <p:spPr>
            <a:xfrm>
              <a:off x="2296140" y="11270"/>
              <a:ext cx="2026800" cy="12297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1" name="Google Shape;2071;p160"/>
            <p:cNvSpPr/>
            <p:nvPr/>
          </p:nvSpPr>
          <p:spPr>
            <a:xfrm>
              <a:off x="4592279" y="1045"/>
              <a:ext cx="2026800" cy="12657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2" name="Google Shape;2072;p160"/>
            <p:cNvSpPr/>
            <p:nvPr/>
          </p:nvSpPr>
          <p:spPr>
            <a:xfrm>
              <a:off x="6899239" y="0"/>
              <a:ext cx="2026800" cy="12585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3" name="Google Shape;2073;p160"/>
            <p:cNvSpPr/>
            <p:nvPr/>
          </p:nvSpPr>
          <p:spPr>
            <a:xfrm>
              <a:off x="9195381" y="27303"/>
              <a:ext cx="2026800" cy="12249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74" name="Google Shape;2074;p160"/>
            <p:cNvSpPr/>
            <p:nvPr/>
          </p:nvSpPr>
          <p:spPr>
            <a:xfrm>
              <a:off x="11491520" y="40316"/>
              <a:ext cx="2026800" cy="1204800"/>
            </a:xfrm>
            <a:prstGeom prst="rect">
              <a:avLst/>
            </a:prstGeom>
            <a:solidFill>
              <a:srgbClr val="9C9A98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Helvetica Neue"/>
                <a:buNone/>
              </a:pPr>
              <a:endParaRPr sz="600" i="0" u="none" strike="noStrike" cap="none">
                <a:solidFill>
                  <a:srgbClr val="343434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2075" name="Google Shape;2075;p160"/>
          <p:cNvSpPr txBox="1"/>
          <p:nvPr/>
        </p:nvSpPr>
        <p:spPr>
          <a:xfrm>
            <a:off x="1236581" y="834646"/>
            <a:ext cx="10989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1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Mobile App</a:t>
            </a:r>
            <a:endParaRPr sz="1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6" name="Google Shape;2076;p160"/>
          <p:cNvSpPr txBox="1"/>
          <p:nvPr/>
        </p:nvSpPr>
        <p:spPr>
          <a:xfrm>
            <a:off x="2258952" y="834646"/>
            <a:ext cx="10989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1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Web App</a:t>
            </a:r>
            <a:endParaRPr sz="11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7" name="Google Shape;2077;p160"/>
          <p:cNvSpPr txBox="1"/>
          <p:nvPr/>
        </p:nvSpPr>
        <p:spPr>
          <a:xfrm>
            <a:off x="3281322" y="793862"/>
            <a:ext cx="10989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9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Branch FrontEnd App</a:t>
            </a:r>
            <a:endParaRPr sz="9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8" name="Google Shape;2078;p160"/>
          <p:cNvSpPr txBox="1"/>
          <p:nvPr/>
        </p:nvSpPr>
        <p:spPr>
          <a:xfrm>
            <a:off x="4308509" y="805000"/>
            <a:ext cx="1098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ATM</a:t>
            </a:r>
            <a:endParaRPr sz="1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9" name="Google Shape;2079;p160"/>
          <p:cNvSpPr txBox="1"/>
          <p:nvPr/>
        </p:nvSpPr>
        <p:spPr>
          <a:xfrm>
            <a:off x="5335696" y="784562"/>
            <a:ext cx="10989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2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POS</a:t>
            </a:r>
            <a:endParaRPr sz="1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0" name="Google Shape;2080;p160"/>
          <p:cNvSpPr txBox="1"/>
          <p:nvPr/>
        </p:nvSpPr>
        <p:spPr>
          <a:xfrm>
            <a:off x="6353249" y="805001"/>
            <a:ext cx="1098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CARDS</a:t>
            </a:r>
            <a:endParaRPr sz="1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lang="en" sz="1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(ISO8583)</a:t>
            </a:r>
            <a:endParaRPr sz="10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1" name="Google Shape;2081;p160"/>
          <p:cNvSpPr txBox="1"/>
          <p:nvPr/>
        </p:nvSpPr>
        <p:spPr>
          <a:xfrm>
            <a:off x="2333905" y="1361501"/>
            <a:ext cx="40215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None/>
            </a:pPr>
            <a:r>
              <a:rPr lang="en" sz="600" b="1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O</a:t>
            </a:r>
            <a:r>
              <a:rPr lang="en" sz="600" b="1">
                <a:latin typeface="Avenir"/>
                <a:ea typeface="Avenir"/>
                <a:cs typeface="Avenir"/>
                <a:sym typeface="Avenir"/>
              </a:rPr>
              <a:t>mnichannel Services for Customer</a:t>
            </a:r>
            <a:endParaRPr sz="6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2" name="Google Shape;2082;p160"/>
          <p:cNvSpPr/>
          <p:nvPr/>
        </p:nvSpPr>
        <p:spPr>
          <a:xfrm>
            <a:off x="6395488" y="2221772"/>
            <a:ext cx="1371300" cy="546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3" name="Google Shape;2083;p160"/>
          <p:cNvSpPr/>
          <p:nvPr/>
        </p:nvSpPr>
        <p:spPr>
          <a:xfrm>
            <a:off x="6398863" y="2868380"/>
            <a:ext cx="1371300" cy="546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4" name="Google Shape;2084;p160"/>
          <p:cNvSpPr/>
          <p:nvPr/>
        </p:nvSpPr>
        <p:spPr>
          <a:xfrm>
            <a:off x="6398863" y="3493407"/>
            <a:ext cx="1371300" cy="546600"/>
          </a:xfrm>
          <a:prstGeom prst="rect">
            <a:avLst/>
          </a:prstGeom>
          <a:solidFill>
            <a:srgbClr val="1F386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5" name="Google Shape;2085;p160"/>
          <p:cNvSpPr txBox="1"/>
          <p:nvPr/>
        </p:nvSpPr>
        <p:spPr>
          <a:xfrm>
            <a:off x="6535162" y="2292513"/>
            <a:ext cx="10989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Apache Fineract Connector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6" name="Google Shape;2086;p160"/>
          <p:cNvSpPr txBox="1"/>
          <p:nvPr/>
        </p:nvSpPr>
        <p:spPr>
          <a:xfrm>
            <a:off x="6418750" y="2938588"/>
            <a:ext cx="13713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Apache Fineract CN Connector</a:t>
            </a:r>
            <a:endParaRPr sz="7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7" name="Google Shape;2087;p160"/>
          <p:cNvSpPr txBox="1"/>
          <p:nvPr/>
        </p:nvSpPr>
        <p:spPr>
          <a:xfrm>
            <a:off x="6535162" y="3512818"/>
            <a:ext cx="1098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Other Core Banking Connector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8" name="Google Shape;2088;p160"/>
          <p:cNvSpPr/>
          <p:nvPr/>
        </p:nvSpPr>
        <p:spPr>
          <a:xfrm>
            <a:off x="848300" y="1730100"/>
            <a:ext cx="1515600" cy="2202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89" name="Google Shape;2089;p160"/>
          <p:cNvSpPr/>
          <p:nvPr/>
        </p:nvSpPr>
        <p:spPr>
          <a:xfrm>
            <a:off x="920288" y="2655797"/>
            <a:ext cx="1371300" cy="534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0" name="Google Shape;2090;p160"/>
          <p:cNvSpPr txBox="1"/>
          <p:nvPr/>
        </p:nvSpPr>
        <p:spPr>
          <a:xfrm>
            <a:off x="801803" y="2709004"/>
            <a:ext cx="1585200" cy="4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3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Mojaloop Connector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1" name="Google Shape;2091;p160"/>
          <p:cNvSpPr/>
          <p:nvPr/>
        </p:nvSpPr>
        <p:spPr>
          <a:xfrm>
            <a:off x="920288" y="3301189"/>
            <a:ext cx="1371300" cy="528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2" name="Google Shape;2092;p160"/>
          <p:cNvSpPr txBox="1"/>
          <p:nvPr/>
        </p:nvSpPr>
        <p:spPr>
          <a:xfrm>
            <a:off x="738650" y="3338749"/>
            <a:ext cx="17274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2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Other Payment Connectors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3" name="Google Shape;2093;p160"/>
          <p:cNvSpPr/>
          <p:nvPr/>
        </p:nvSpPr>
        <p:spPr>
          <a:xfrm>
            <a:off x="2859071" y="2712115"/>
            <a:ext cx="2992200" cy="447000"/>
          </a:xfrm>
          <a:prstGeom prst="rect">
            <a:avLst/>
          </a:prstGeom>
          <a:solidFill>
            <a:srgbClr val="AED3D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4" name="Google Shape;2094;p160"/>
          <p:cNvSpPr txBox="1"/>
          <p:nvPr/>
        </p:nvSpPr>
        <p:spPr>
          <a:xfrm>
            <a:off x="2835125" y="2692400"/>
            <a:ext cx="2989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1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Process Orchestration</a:t>
            </a:r>
            <a:endParaRPr sz="1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7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Stateful, Distributed Engine</a:t>
            </a:r>
            <a:endParaRPr sz="7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5" name="Google Shape;2095;p160"/>
          <p:cNvSpPr txBox="1"/>
          <p:nvPr/>
        </p:nvSpPr>
        <p:spPr>
          <a:xfrm>
            <a:off x="6326798" y="1847900"/>
            <a:ext cx="1515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1024"/>
              </a:buClr>
              <a:buSzPts val="1600"/>
              <a:buFont typeface="Arial"/>
              <a:buNone/>
            </a:pPr>
            <a:r>
              <a:rPr lang="en" sz="1000" b="1">
                <a:solidFill>
                  <a:srgbClr val="091024"/>
                </a:solidFill>
                <a:latin typeface="Avenir"/>
                <a:ea typeface="Avenir"/>
                <a:cs typeface="Avenir"/>
                <a:sym typeface="Avenir"/>
              </a:rPr>
              <a:t>Account Management System Connectors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6" name="Google Shape;2096;p160"/>
          <p:cNvSpPr/>
          <p:nvPr/>
        </p:nvSpPr>
        <p:spPr>
          <a:xfrm>
            <a:off x="2524773" y="3623676"/>
            <a:ext cx="3569100" cy="894000"/>
          </a:xfrm>
          <a:prstGeom prst="rect">
            <a:avLst/>
          </a:prstGeom>
          <a:solidFill>
            <a:srgbClr val="6A1C3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7" name="Google Shape;2097;p160"/>
          <p:cNvSpPr txBox="1"/>
          <p:nvPr/>
        </p:nvSpPr>
        <p:spPr>
          <a:xfrm>
            <a:off x="2620549" y="3745490"/>
            <a:ext cx="33774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Fraud Detection Connector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8" name="Google Shape;2098;p160"/>
          <p:cNvSpPr/>
          <p:nvPr/>
        </p:nvSpPr>
        <p:spPr>
          <a:xfrm>
            <a:off x="2848290" y="4059346"/>
            <a:ext cx="1371300" cy="546600"/>
          </a:xfrm>
          <a:prstGeom prst="rect">
            <a:avLst/>
          </a:prstGeom>
          <a:solidFill>
            <a:srgbClr val="B5463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9" name="Google Shape;2099;p160"/>
          <p:cNvSpPr txBox="1"/>
          <p:nvPr/>
        </p:nvSpPr>
        <p:spPr>
          <a:xfrm>
            <a:off x="3015249" y="4140351"/>
            <a:ext cx="1037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Fraud Detection Connector 1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0" name="Google Shape;2100;p160"/>
          <p:cNvSpPr/>
          <p:nvPr/>
        </p:nvSpPr>
        <p:spPr>
          <a:xfrm>
            <a:off x="4402572" y="4059346"/>
            <a:ext cx="1371300" cy="546600"/>
          </a:xfrm>
          <a:prstGeom prst="rect">
            <a:avLst/>
          </a:prstGeom>
          <a:solidFill>
            <a:srgbClr val="B5463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1" name="Google Shape;2101;p160"/>
          <p:cNvSpPr/>
          <p:nvPr/>
        </p:nvSpPr>
        <p:spPr>
          <a:xfrm>
            <a:off x="907975" y="2106599"/>
            <a:ext cx="1371300" cy="447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endParaRPr sz="700" i="0" u="none" strike="noStrike" cap="non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2" name="Google Shape;2102;p160"/>
          <p:cNvSpPr txBox="1"/>
          <p:nvPr/>
        </p:nvSpPr>
        <p:spPr>
          <a:xfrm>
            <a:off x="779575" y="2193024"/>
            <a:ext cx="1585200" cy="3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ISO20022 Realtime Connector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3" name="Google Shape;2103;p160"/>
          <p:cNvSpPr txBox="1"/>
          <p:nvPr/>
        </p:nvSpPr>
        <p:spPr>
          <a:xfrm>
            <a:off x="920300" y="1759954"/>
            <a:ext cx="15156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Payment Schema Connectors</a:t>
            </a:r>
            <a:endParaRPr sz="5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4" name="Google Shape;2104;p160"/>
          <p:cNvSpPr txBox="1"/>
          <p:nvPr/>
        </p:nvSpPr>
        <p:spPr>
          <a:xfrm>
            <a:off x="4569524" y="4140351"/>
            <a:ext cx="1037400" cy="3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r>
              <a:rPr lang="en" sz="1000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Fraud Detection Connector 2</a:t>
            </a:r>
            <a:endParaRPr sz="10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5" name="Google Shape;2105;p160"/>
          <p:cNvSpPr txBox="1"/>
          <p:nvPr/>
        </p:nvSpPr>
        <p:spPr>
          <a:xfrm>
            <a:off x="2848875" y="1793025"/>
            <a:ext cx="2989500" cy="7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950" tIns="37950" rIns="37950" bIns="379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29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Payment Hub</a:t>
            </a:r>
            <a:endParaRPr sz="29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" sz="12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Multi-tenant</a:t>
            </a:r>
            <a:endParaRPr sz="12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Google Shape;2111;p161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Payment Hub EE do?  </a:t>
            </a:r>
            <a:endParaRPr/>
          </a:p>
        </p:txBody>
      </p:sp>
      <p:grpSp>
        <p:nvGrpSpPr>
          <p:cNvPr id="2112" name="Google Shape;2112;p161"/>
          <p:cNvGrpSpPr/>
          <p:nvPr/>
        </p:nvGrpSpPr>
        <p:grpSpPr>
          <a:xfrm>
            <a:off x="295877" y="658603"/>
            <a:ext cx="2148441" cy="2245486"/>
            <a:chOff x="255675" y="3204075"/>
            <a:chExt cx="5729177" cy="5987962"/>
          </a:xfrm>
        </p:grpSpPr>
        <p:grpSp>
          <p:nvGrpSpPr>
            <p:cNvPr id="2113" name="Google Shape;2113;p161"/>
            <p:cNvGrpSpPr/>
            <p:nvPr/>
          </p:nvGrpSpPr>
          <p:grpSpPr>
            <a:xfrm>
              <a:off x="594800" y="4523950"/>
              <a:ext cx="5390052" cy="4668087"/>
              <a:chOff x="8658625" y="3675088"/>
              <a:chExt cx="5390052" cy="4668087"/>
            </a:xfrm>
          </p:grpSpPr>
          <p:sp>
            <p:nvSpPr>
              <p:cNvPr id="2114" name="Google Shape;2114;p161"/>
              <p:cNvSpPr/>
              <p:nvPr/>
            </p:nvSpPr>
            <p:spPr>
              <a:xfrm>
                <a:off x="8658625" y="3675088"/>
                <a:ext cx="3202902" cy="2034774"/>
              </a:xfrm>
              <a:prstGeom prst="flowChartMultidocument">
                <a:avLst/>
              </a:prstGeom>
              <a:solidFill>
                <a:srgbClr val="AFCFD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Cabin"/>
                    <a:ea typeface="Cabin"/>
                    <a:cs typeface="Cabin"/>
                    <a:sym typeface="Cabin"/>
                  </a:rPr>
                  <a:t>Payment Schema Connector</a:t>
                </a:r>
                <a:endParaRPr sz="1000" b="1">
                  <a:latin typeface="Cabin"/>
                  <a:ea typeface="Cabin"/>
                  <a:cs typeface="Cabin"/>
                  <a:sym typeface="Cabin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15" name="Google Shape;2115;p161"/>
              <p:cNvSpPr/>
              <p:nvPr/>
            </p:nvSpPr>
            <p:spPr>
              <a:xfrm>
                <a:off x="8658625" y="6308400"/>
                <a:ext cx="3202902" cy="2034774"/>
              </a:xfrm>
              <a:prstGeom prst="flowChartMultidocument">
                <a:avLst/>
              </a:prstGeom>
              <a:solidFill>
                <a:srgbClr val="AFCFD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>
                    <a:latin typeface="Cabin"/>
                    <a:ea typeface="Cabin"/>
                    <a:cs typeface="Cabin"/>
                    <a:sym typeface="Cabin"/>
                  </a:rPr>
                  <a:t>Core Banking System Connector</a:t>
                </a:r>
                <a:endParaRPr sz="900" b="1">
                  <a:latin typeface="Cabin"/>
                  <a:ea typeface="Cabin"/>
                  <a:cs typeface="Cabin"/>
                  <a:sym typeface="Cab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 b="1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  <p:sp>
            <p:nvSpPr>
              <p:cNvPr id="2116" name="Google Shape;2116;p161"/>
              <p:cNvSpPr/>
              <p:nvPr/>
            </p:nvSpPr>
            <p:spPr>
              <a:xfrm>
                <a:off x="10845775" y="4711500"/>
                <a:ext cx="3202902" cy="2034774"/>
              </a:xfrm>
              <a:prstGeom prst="flowChartMultidocument">
                <a:avLst/>
              </a:prstGeom>
              <a:solidFill>
                <a:srgbClr val="AFCFD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34275" tIns="34275" rIns="34275" bIns="342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>
                    <a:latin typeface="Cabin"/>
                    <a:ea typeface="Cabin"/>
                    <a:cs typeface="Cabin"/>
                    <a:sym typeface="Cabin"/>
                  </a:rPr>
                  <a:t>Channel Connector</a:t>
                </a:r>
                <a:endParaRPr sz="1000" b="1">
                  <a:latin typeface="Cabin"/>
                  <a:ea typeface="Cabin"/>
                  <a:cs typeface="Cabin"/>
                  <a:sym typeface="Cabin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500" b="1"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sp>
          <p:nvSpPr>
            <p:cNvPr id="2117" name="Google Shape;2117;p161"/>
            <p:cNvSpPr txBox="1"/>
            <p:nvPr/>
          </p:nvSpPr>
          <p:spPr>
            <a:xfrm>
              <a:off x="255675" y="3204075"/>
              <a:ext cx="4974000" cy="14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6AA84F"/>
                  </a:solidFill>
                  <a:latin typeface="Cabin"/>
                  <a:ea typeface="Cabin"/>
                  <a:cs typeface="Cabin"/>
                  <a:sym typeface="Cabin"/>
                </a:rPr>
                <a:t>Integration</a:t>
              </a:r>
              <a:endParaRPr sz="2200" b="1">
                <a:solidFill>
                  <a:srgbClr val="6AA84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118" name="Google Shape;2118;p161"/>
          <p:cNvGrpSpPr/>
          <p:nvPr/>
        </p:nvGrpSpPr>
        <p:grpSpPr>
          <a:xfrm>
            <a:off x="872749" y="3030328"/>
            <a:ext cx="2626435" cy="1788009"/>
            <a:chOff x="5984850" y="3204075"/>
            <a:chExt cx="7003827" cy="4768025"/>
          </a:xfrm>
        </p:grpSpPr>
        <p:grpSp>
          <p:nvGrpSpPr>
            <p:cNvPr id="2119" name="Google Shape;2119;p161"/>
            <p:cNvGrpSpPr/>
            <p:nvPr/>
          </p:nvGrpSpPr>
          <p:grpSpPr>
            <a:xfrm>
              <a:off x="6887596" y="4635975"/>
              <a:ext cx="6101081" cy="3336125"/>
              <a:chOff x="16609371" y="3651250"/>
              <a:chExt cx="6101081" cy="3336125"/>
            </a:xfrm>
          </p:grpSpPr>
          <p:pic>
            <p:nvPicPr>
              <p:cNvPr id="2120" name="Google Shape;2120;p161"/>
              <p:cNvPicPr preferRelativeResize="0"/>
              <p:nvPr/>
            </p:nvPicPr>
            <p:blipFill>
              <a:blip r:embed="rId3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051499" y="3651250"/>
                <a:ext cx="5658953" cy="30950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1" name="Google Shape;2121;p161"/>
              <p:cNvPicPr preferRelativeResize="0"/>
              <p:nvPr/>
            </p:nvPicPr>
            <p:blipFill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609371" y="5207100"/>
                <a:ext cx="1780300" cy="1780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22" name="Google Shape;2122;p161"/>
            <p:cNvSpPr txBox="1"/>
            <p:nvPr/>
          </p:nvSpPr>
          <p:spPr>
            <a:xfrm>
              <a:off x="5984850" y="3204075"/>
              <a:ext cx="4974000" cy="14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6AA84F"/>
                  </a:solidFill>
                  <a:latin typeface="Cabin"/>
                  <a:ea typeface="Cabin"/>
                  <a:cs typeface="Cabin"/>
                  <a:sym typeface="Cabin"/>
                </a:rPr>
                <a:t>Orchestration </a:t>
              </a:r>
              <a:endParaRPr sz="2200" b="1">
                <a:solidFill>
                  <a:srgbClr val="6AA84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123" name="Google Shape;2123;p161"/>
          <p:cNvGrpSpPr/>
          <p:nvPr/>
        </p:nvGrpSpPr>
        <p:grpSpPr>
          <a:xfrm>
            <a:off x="2597600" y="681200"/>
            <a:ext cx="3269798" cy="2073680"/>
            <a:chOff x="5874200" y="2967200"/>
            <a:chExt cx="3269798" cy="2073680"/>
          </a:xfrm>
        </p:grpSpPr>
        <p:sp>
          <p:nvSpPr>
            <p:cNvPr id="2124" name="Google Shape;2124;p161"/>
            <p:cNvSpPr txBox="1"/>
            <p:nvPr/>
          </p:nvSpPr>
          <p:spPr>
            <a:xfrm>
              <a:off x="5874200" y="2967200"/>
              <a:ext cx="27588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6AA84F"/>
                  </a:solidFill>
                  <a:latin typeface="Cabin"/>
                  <a:ea typeface="Cabin"/>
                  <a:cs typeface="Cabin"/>
                  <a:sym typeface="Cabin"/>
                </a:rPr>
                <a:t>Operational Controls </a:t>
              </a:r>
              <a:endParaRPr sz="2200" b="1">
                <a:solidFill>
                  <a:srgbClr val="6AA84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2125" name="Google Shape;2125;p161"/>
            <p:cNvPicPr preferRelativeResize="0"/>
            <p:nvPr/>
          </p:nvPicPr>
          <p:blipFill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0727" y="3447009"/>
              <a:ext cx="2873271" cy="159387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6" name="Google Shape;2126;p161"/>
          <p:cNvGrpSpPr/>
          <p:nvPr/>
        </p:nvGrpSpPr>
        <p:grpSpPr>
          <a:xfrm>
            <a:off x="3929233" y="3024478"/>
            <a:ext cx="2794866" cy="1859822"/>
            <a:chOff x="3870758" y="1087228"/>
            <a:chExt cx="2794866" cy="1859822"/>
          </a:xfrm>
        </p:grpSpPr>
        <p:sp>
          <p:nvSpPr>
            <p:cNvPr id="2127" name="Google Shape;2127;p161"/>
            <p:cNvSpPr txBox="1"/>
            <p:nvPr/>
          </p:nvSpPr>
          <p:spPr>
            <a:xfrm>
              <a:off x="3870758" y="1087228"/>
              <a:ext cx="18654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6AA84F"/>
                  </a:solidFill>
                  <a:latin typeface="Cabin"/>
                  <a:ea typeface="Cabin"/>
                  <a:cs typeface="Cabin"/>
                  <a:sym typeface="Cabin"/>
                </a:rPr>
                <a:t>Analytics</a:t>
              </a:r>
              <a:endParaRPr sz="2200" b="1">
                <a:solidFill>
                  <a:srgbClr val="6AA84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pic>
          <p:nvPicPr>
            <p:cNvPr id="2128" name="Google Shape;2128;p161"/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83225" y="1484325"/>
              <a:ext cx="2282399" cy="1462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29" name="Google Shape;2129;p161"/>
          <p:cNvGrpSpPr/>
          <p:nvPr/>
        </p:nvGrpSpPr>
        <p:grpSpPr>
          <a:xfrm>
            <a:off x="6994958" y="630028"/>
            <a:ext cx="1865251" cy="2761090"/>
            <a:chOff x="12988675" y="3204075"/>
            <a:chExt cx="4974004" cy="7362908"/>
          </a:xfrm>
        </p:grpSpPr>
        <p:pic>
          <p:nvPicPr>
            <p:cNvPr id="2130" name="Google Shape;2130;p161"/>
            <p:cNvPicPr preferRelativeResize="0"/>
            <p:nvPr/>
          </p:nvPicPr>
          <p:blipFill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507926" y="5898908"/>
              <a:ext cx="3454753" cy="4668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Google Shape;2131;p161"/>
            <p:cNvSpPr txBox="1"/>
            <p:nvPr/>
          </p:nvSpPr>
          <p:spPr>
            <a:xfrm>
              <a:off x="12988675" y="3204075"/>
              <a:ext cx="4974000" cy="14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6AA84F"/>
                  </a:solidFill>
                  <a:latin typeface="Cabin"/>
                  <a:ea typeface="Cabin"/>
                  <a:cs typeface="Cabin"/>
                  <a:sym typeface="Cabin"/>
                </a:rPr>
                <a:t>Scalable &amp; Replicable</a:t>
              </a:r>
              <a:endParaRPr sz="2200" b="1">
                <a:solidFill>
                  <a:srgbClr val="6AA84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62"/>
          <p:cNvSpPr txBox="1">
            <a:spLocks noGrp="1"/>
          </p:cNvSpPr>
          <p:nvPr>
            <p:ph type="title"/>
          </p:nvPr>
        </p:nvSpPr>
        <p:spPr>
          <a:xfrm>
            <a:off x="16515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Executable BPMN Diagram in PH-EE</a:t>
            </a:r>
            <a:endParaRPr/>
          </a:p>
        </p:txBody>
      </p:sp>
      <p:pic>
        <p:nvPicPr>
          <p:cNvPr id="2137" name="Google Shape;2137;p162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48" t="23800" r="12227" b="3503"/>
          <a:stretch/>
        </p:blipFill>
        <p:spPr>
          <a:xfrm>
            <a:off x="977650" y="794925"/>
            <a:ext cx="7409599" cy="36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6"/>
          <p:cNvSpPr/>
          <p:nvPr/>
        </p:nvSpPr>
        <p:spPr>
          <a:xfrm>
            <a:off x="7764050" y="0"/>
            <a:ext cx="3248700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6" name="Google Shape;916;p136"/>
          <p:cNvSpPr/>
          <p:nvPr/>
        </p:nvSpPr>
        <p:spPr>
          <a:xfrm>
            <a:off x="0" y="39600"/>
            <a:ext cx="2529000" cy="50643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7" name="Google Shape;917;p136"/>
          <p:cNvGrpSpPr/>
          <p:nvPr/>
        </p:nvGrpSpPr>
        <p:grpSpPr>
          <a:xfrm>
            <a:off x="2643439" y="88839"/>
            <a:ext cx="5917516" cy="1998711"/>
            <a:chOff x="4396039" y="546039"/>
            <a:chExt cx="5917516" cy="1998711"/>
          </a:xfrm>
        </p:grpSpPr>
        <p:sp>
          <p:nvSpPr>
            <p:cNvPr id="918" name="Google Shape;918;p136"/>
            <p:cNvSpPr txBox="1"/>
            <p:nvPr/>
          </p:nvSpPr>
          <p:spPr>
            <a:xfrm>
              <a:off x="4396039" y="546039"/>
              <a:ext cx="40005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161616"/>
                  </a:solidFill>
                  <a:latin typeface="Manrope"/>
                  <a:ea typeface="Manrope"/>
                  <a:cs typeface="Manrope"/>
                  <a:sym typeface="Manrope"/>
                </a:rPr>
                <a:t>Edward Cable</a:t>
              </a:r>
              <a:endParaRPr sz="27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919" name="Google Shape;919;p136"/>
            <p:cNvSpPr txBox="1"/>
            <p:nvPr/>
          </p:nvSpPr>
          <p:spPr>
            <a:xfrm>
              <a:off x="4396055" y="1019725"/>
              <a:ext cx="5917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61616"/>
                </a:solidFill>
                <a:latin typeface="Manrope ExtraBold"/>
                <a:ea typeface="Manrope ExtraBold"/>
                <a:cs typeface="Manrope ExtraBold"/>
                <a:sym typeface="Manrope ExtraBold"/>
              </a:endParaRPr>
            </a:p>
          </p:txBody>
        </p:sp>
        <p:sp>
          <p:nvSpPr>
            <p:cNvPr id="920" name="Google Shape;920;p136"/>
            <p:cNvSpPr txBox="1"/>
            <p:nvPr/>
          </p:nvSpPr>
          <p:spPr>
            <a:xfrm>
              <a:off x="4396050" y="1000350"/>
              <a:ext cx="3646200" cy="15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rgbClr val="161616"/>
                  </a:solidFill>
                  <a:latin typeface="Manrope"/>
                  <a:ea typeface="Manrope"/>
                  <a:cs typeface="Manrope"/>
                  <a:sym typeface="Manrope"/>
                </a:rPr>
                <a:t>President/CEO of Mifos</a:t>
              </a:r>
              <a:endParaRPr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300">
                  <a:solidFill>
                    <a:srgbClr val="161616"/>
                  </a:solidFill>
                  <a:latin typeface="Manrope"/>
                  <a:ea typeface="Manrope"/>
                  <a:cs typeface="Manrope"/>
                  <a:sym typeface="Manrope"/>
                </a:rPr>
                <a:t>Guiding global open source community &amp; ecosystem over the past 16 years.</a:t>
              </a:r>
              <a:endParaRPr sz="13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endParaRPr>
            </a:p>
            <a:p>
              <a:pPr marL="0" lvl="0" indent="0" algn="l" rtl="0">
                <a:lnSpc>
                  <a:spcPct val="125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161616"/>
                  </a:solidFill>
                  <a:latin typeface="Manrope"/>
                  <a:ea typeface="Manrope"/>
                  <a:cs typeface="Manrope"/>
                  <a:sym typeface="Manrope"/>
                </a:rPr>
                <a:t>AirBNB SuperHost. Caretaker of menagerie of animals including goats, wolfdog, chickens, rabbits and more. </a:t>
              </a:r>
              <a:endParaRPr sz="12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921" name="Google Shape;921;p136"/>
          <p:cNvGrpSpPr/>
          <p:nvPr/>
        </p:nvGrpSpPr>
        <p:grpSpPr>
          <a:xfrm>
            <a:off x="1166600" y="2153675"/>
            <a:ext cx="2196826" cy="2060426"/>
            <a:chOff x="1166600" y="1696475"/>
            <a:chExt cx="2196826" cy="2060426"/>
          </a:xfrm>
        </p:grpSpPr>
        <p:pic>
          <p:nvPicPr>
            <p:cNvPr id="922" name="Google Shape;922;p136"/>
            <p:cNvPicPr preferRelativeResize="0"/>
            <p:nvPr/>
          </p:nvPicPr>
          <p:blipFill rotWithShape="1"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66600" y="1696475"/>
              <a:ext cx="2196826" cy="2060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Google Shape;923;p136"/>
            <p:cNvPicPr preferRelativeResize="0"/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6779"/>
            <a:stretch/>
          </p:blipFill>
          <p:spPr>
            <a:xfrm>
              <a:off x="1415013" y="1883372"/>
              <a:ext cx="1873500" cy="1873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13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151" y="4354012"/>
            <a:ext cx="1564585" cy="63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36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07000" y="4072025"/>
            <a:ext cx="1045151" cy="10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36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546" y="231532"/>
            <a:ext cx="1974626" cy="1974592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36"/>
          <p:cNvSpPr/>
          <p:nvPr/>
        </p:nvSpPr>
        <p:spPr>
          <a:xfrm>
            <a:off x="7153850" y="1067750"/>
            <a:ext cx="9300" cy="46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8" name="Google Shape;928;p136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2729" y="4277825"/>
            <a:ext cx="1679385" cy="6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136"/>
          <p:cNvSpPr txBox="1"/>
          <p:nvPr/>
        </p:nvSpPr>
        <p:spPr>
          <a:xfrm>
            <a:off x="3699739" y="2300589"/>
            <a:ext cx="4000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David Higgins</a:t>
            </a:r>
            <a:endParaRPr sz="27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930" name="Google Shape;930;p136"/>
          <p:cNvSpPr txBox="1"/>
          <p:nvPr/>
        </p:nvSpPr>
        <p:spPr>
          <a:xfrm>
            <a:off x="4075225" y="2702825"/>
            <a:ext cx="3646200" cy="15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Programme Manager, Mifos</a:t>
            </a:r>
            <a:endParaRPr b="1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Guiding our GovStack &amp; G2P Connect Initiatives</a:t>
            </a:r>
            <a:endParaRPr sz="13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r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More than 23 years experience managing Enterprise IT and large scale development programmes in the Telecommunications, Financial Services and Fintech sectors</a:t>
            </a:r>
            <a:endParaRPr sz="13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163"/>
          <p:cNvSpPr txBox="1">
            <a:spLocks noGrp="1"/>
          </p:cNvSpPr>
          <p:nvPr>
            <p:ph type="title"/>
          </p:nvPr>
        </p:nvSpPr>
        <p:spPr>
          <a:xfrm>
            <a:off x="165150" y="-175675"/>
            <a:ext cx="89790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40"/>
              <a:t>Scalable, extensible, enterprise-grade Operation Control Center  for DFSPs</a:t>
            </a:r>
            <a:endParaRPr sz="2040"/>
          </a:p>
        </p:txBody>
      </p:sp>
      <p:sp>
        <p:nvSpPr>
          <p:cNvPr id="2143" name="Google Shape;2143;p163"/>
          <p:cNvSpPr txBox="1"/>
          <p:nvPr/>
        </p:nvSpPr>
        <p:spPr>
          <a:xfrm>
            <a:off x="0" y="914400"/>
            <a:ext cx="9144000" cy="31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5100" lvl="0" indent="-15875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Mifos and Core Banking System agnostic → simply build another connector.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Not just to abstract out the complexity of API integration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Operational Control Center for a DFSP - monitor, analyze, and respond 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Scalable and Enterprise-grade, deployable in multiple topologies. 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Extensible - powerful bridge to connect to other payment systems.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Zeebe Workflow Engine for Microservices Orchestration - Orchestrate any end-to-end workflow across your payments, systems, and channels 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Open Source and extensible - ready to be commercialized by integrators or enhanced and extended by in-house IT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16510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abin"/>
              <a:buChar char="❏"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Stand-in System capabilities </a:t>
            </a: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300">
              <a:latin typeface="Cabin"/>
              <a:ea typeface="Cabin"/>
              <a:cs typeface="Cabin"/>
              <a:sym typeface="Cabin"/>
            </a:endParaRPr>
          </a:p>
          <a:p>
            <a:pPr marL="34290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13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164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DFSPs of any size to effectively participate in IIPS</a:t>
            </a:r>
            <a:endParaRPr/>
          </a:p>
        </p:txBody>
      </p:sp>
      <p:sp>
        <p:nvSpPr>
          <p:cNvPr id="2149" name="Google Shape;2149;p164"/>
          <p:cNvSpPr txBox="1">
            <a:spLocks noGrp="1"/>
          </p:cNvSpPr>
          <p:nvPr>
            <p:ph type="sldNum" idx="12"/>
          </p:nvPr>
        </p:nvSpPr>
        <p:spPr>
          <a:xfrm>
            <a:off x="2421416" y="1787724"/>
            <a:ext cx="771300" cy="1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25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150" name="Google Shape;2150;p164"/>
          <p:cNvSpPr txBox="1">
            <a:spLocks noGrp="1"/>
          </p:cNvSpPr>
          <p:nvPr>
            <p:ph type="body" idx="4294967295"/>
          </p:nvPr>
        </p:nvSpPr>
        <p:spPr>
          <a:xfrm>
            <a:off x="510524" y="611681"/>
            <a:ext cx="86334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3800" tIns="0" rIns="83800" bIns="41900" anchor="t" anchorCtr="0">
            <a:normAutofit fontScale="92500"/>
          </a:bodyPr>
          <a:lstStyle/>
          <a:p>
            <a:pPr marL="317500" lvl="0" indent="-31750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94736"/>
              <a:buNone/>
            </a:pPr>
            <a:r>
              <a:rPr lang="en" sz="1900" b="1">
                <a:solidFill>
                  <a:srgbClr val="4F81B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Turnkey solution for digitization &amp; digital transformation of MFIs &amp; SACCOs</a:t>
            </a:r>
            <a:endParaRPr sz="1900" b="1">
              <a:solidFill>
                <a:srgbClr val="4F81B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17500" lvl="0" indent="-317500" algn="l" rtl="0"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ct val="85714"/>
              <a:buNone/>
            </a:pPr>
            <a:endParaRPr sz="2100" b="1">
              <a:solidFill>
                <a:srgbClr val="4F81B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51" name="Google Shape;2151;p164"/>
          <p:cNvGrpSpPr/>
          <p:nvPr/>
        </p:nvGrpSpPr>
        <p:grpSpPr>
          <a:xfrm>
            <a:off x="81917" y="2462879"/>
            <a:ext cx="7616402" cy="579600"/>
            <a:chOff x="2283025" y="2322568"/>
            <a:chExt cx="5267950" cy="643500"/>
          </a:xfrm>
        </p:grpSpPr>
        <p:sp>
          <p:nvSpPr>
            <p:cNvPr id="2152" name="Google Shape;2152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2153" name="Google Shape;2153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2154" name="Google Shape;2154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/>
            </a:p>
          </p:txBody>
        </p:sp>
        <p:sp>
          <p:nvSpPr>
            <p:cNvPr id="2155" name="Google Shape;2155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MFIs have wide variety of core banking systems and channels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6" name="Google Shape;2156;p1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Extensible by simply building additional core banking system or channel connectors.</a:t>
              </a:r>
              <a:endParaRPr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7" name="Google Shape;2157;p164"/>
          <p:cNvGrpSpPr/>
          <p:nvPr/>
        </p:nvGrpSpPr>
        <p:grpSpPr>
          <a:xfrm>
            <a:off x="81917" y="1283255"/>
            <a:ext cx="7616402" cy="579600"/>
            <a:chOff x="2283025" y="2322568"/>
            <a:chExt cx="5267950" cy="643500"/>
          </a:xfrm>
        </p:grpSpPr>
        <p:sp>
          <p:nvSpPr>
            <p:cNvPr id="2158" name="Google Shape;2158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MFIs lack processes &amp; systems to participate in switch</a:t>
              </a:r>
              <a:endParaRPr sz="1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2" name="Google Shape;2162;p1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Cloud solution for digitizing and automating core banking operations</a:t>
              </a:r>
              <a:endParaRPr sz="13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3" name="Google Shape;2163;p164"/>
          <p:cNvGrpSpPr/>
          <p:nvPr/>
        </p:nvGrpSpPr>
        <p:grpSpPr>
          <a:xfrm>
            <a:off x="81917" y="1873074"/>
            <a:ext cx="7616402" cy="579600"/>
            <a:chOff x="2283025" y="2322568"/>
            <a:chExt cx="5267950" cy="643500"/>
          </a:xfrm>
        </p:grpSpPr>
        <p:sp>
          <p:nvSpPr>
            <p:cNvPr id="2164" name="Google Shape;2164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5" name="Google Shape;2165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6" name="Google Shape;2166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/>
            </a:p>
          </p:txBody>
        </p:sp>
        <p:sp>
          <p:nvSpPr>
            <p:cNvPr id="2167" name="Google Shape;2167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MFIs lack systems with 24x7 capabilities</a:t>
              </a:r>
              <a:endParaRPr sz="1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8" name="Google Shape;2168;p1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Mifos/Fineract operates in real-time &amp; Payment Hub EE can provide stand-in processing</a:t>
              </a:r>
              <a:endParaRPr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69" name="Google Shape;2169;p164"/>
          <p:cNvGrpSpPr/>
          <p:nvPr/>
        </p:nvGrpSpPr>
        <p:grpSpPr>
          <a:xfrm>
            <a:off x="81917" y="3052714"/>
            <a:ext cx="7616402" cy="579600"/>
            <a:chOff x="2283025" y="2322568"/>
            <a:chExt cx="5267950" cy="643500"/>
          </a:xfrm>
        </p:grpSpPr>
        <p:sp>
          <p:nvSpPr>
            <p:cNvPr id="2170" name="Google Shape;2170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MFIs learn in visual manner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4" name="Google Shape;2174;p164"/>
            <p:cNvSpPr/>
            <p:nvPr/>
          </p:nvSpPr>
          <p:spPr>
            <a:xfrm>
              <a:off x="4387850" y="2323750"/>
              <a:ext cx="2971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Hands-on lab environment with actionable tools</a:t>
              </a:r>
              <a:endParaRPr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75" name="Google Shape;2175;p164"/>
          <p:cNvGrpSpPr/>
          <p:nvPr/>
        </p:nvGrpSpPr>
        <p:grpSpPr>
          <a:xfrm>
            <a:off x="81917" y="3642526"/>
            <a:ext cx="7616402" cy="579600"/>
            <a:chOff x="2283025" y="2322568"/>
            <a:chExt cx="5267950" cy="643500"/>
          </a:xfrm>
        </p:grpSpPr>
        <p:sp>
          <p:nvSpPr>
            <p:cNvPr id="2176" name="Google Shape;2176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Difficulty connecting dozens or hundreds of MFIs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0" name="Google Shape;2180;p164"/>
            <p:cNvSpPr/>
            <p:nvPr/>
          </p:nvSpPr>
          <p:spPr>
            <a:xfrm>
              <a:off x="4387850" y="2323745"/>
              <a:ext cx="3153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Multi-tenancy of Mifos and Payment Hub EE enabling economies of scale for shared service providers</a:t>
              </a:r>
              <a:endParaRPr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1" name="Google Shape;2181;p164"/>
          <p:cNvGrpSpPr/>
          <p:nvPr/>
        </p:nvGrpSpPr>
        <p:grpSpPr>
          <a:xfrm>
            <a:off x="91513" y="4245560"/>
            <a:ext cx="7592275" cy="643500"/>
            <a:chOff x="2283025" y="2322568"/>
            <a:chExt cx="5268023" cy="643500"/>
          </a:xfrm>
        </p:grpSpPr>
        <p:sp>
          <p:nvSpPr>
            <p:cNvPr id="2182" name="Google Shape;2182;p16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6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6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16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MFIs need support and training in getting regulated &amp; connected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6" name="Google Shape;2186;p164"/>
            <p:cNvSpPr/>
            <p:nvPr/>
          </p:nvSpPr>
          <p:spPr>
            <a:xfrm>
              <a:off x="4387848" y="2323751"/>
              <a:ext cx="31632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rPr>
                <a:t>Mifos network of local on-the-ground integrators &amp; support partners with deployment &amp; domain expertise.</a:t>
              </a:r>
              <a:endParaRPr sz="1200">
                <a:solidFill>
                  <a:srgbClr val="3D3D3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87" name="Google Shape;2187;p164"/>
          <p:cNvSpPr txBox="1"/>
          <p:nvPr/>
        </p:nvSpPr>
        <p:spPr>
          <a:xfrm>
            <a:off x="971508" y="920381"/>
            <a:ext cx="22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Challenge</a:t>
            </a:r>
            <a:endParaRPr sz="19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188" name="Google Shape;2188;p164"/>
          <p:cNvSpPr txBox="1"/>
          <p:nvPr/>
        </p:nvSpPr>
        <p:spPr>
          <a:xfrm>
            <a:off x="5116021" y="938663"/>
            <a:ext cx="224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Cabin"/>
                <a:ea typeface="Cabin"/>
                <a:cs typeface="Cabin"/>
                <a:sym typeface="Cabin"/>
              </a:rPr>
              <a:t>Solution</a:t>
            </a:r>
            <a:endParaRPr sz="19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189" name="Google Shape;2189;p164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2673" y="1787731"/>
            <a:ext cx="1267500" cy="6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0" name="Google Shape;2190;p164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8018" y="2445725"/>
            <a:ext cx="1096785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64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0637" y="3058874"/>
            <a:ext cx="643500" cy="6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64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3811" y="1288363"/>
            <a:ext cx="1505215" cy="456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64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425" y="3072525"/>
            <a:ext cx="579600" cy="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65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8F8FF"/>
                </a:solidFill>
                <a:latin typeface="Comfortaa"/>
                <a:ea typeface="Comfortaa"/>
                <a:cs typeface="Comfortaa"/>
                <a:sym typeface="Comfortaa"/>
              </a:rPr>
              <a:t>Where is Payment Hub EE being deployed?</a:t>
            </a:r>
            <a:endParaRPr/>
          </a:p>
        </p:txBody>
      </p:sp>
      <p:pic>
        <p:nvPicPr>
          <p:cNvPr id="2199" name="Google Shape;2199;p165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925"/>
            <a:ext cx="9144000" cy="4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6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0674" y="2337180"/>
            <a:ext cx="871761" cy="63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65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5301" y="1531225"/>
            <a:ext cx="931351" cy="3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65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25" y="1668361"/>
            <a:ext cx="628194" cy="32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65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00" y="1769250"/>
            <a:ext cx="628193" cy="2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65"/>
          <p:cNvSpPr txBox="1"/>
          <p:nvPr/>
        </p:nvSpPr>
        <p:spPr>
          <a:xfrm>
            <a:off x="72650" y="1995625"/>
            <a:ext cx="215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QR Code Merchant Payments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5" name="Google Shape;2205;p165"/>
          <p:cNvSpPr txBox="1"/>
          <p:nvPr/>
        </p:nvSpPr>
        <p:spPr>
          <a:xfrm>
            <a:off x="2591663" y="1829750"/>
            <a:ext cx="18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Bulk G2P Payments Pilot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6" name="Google Shape;2206;p165"/>
          <p:cNvSpPr txBox="1"/>
          <p:nvPr/>
        </p:nvSpPr>
        <p:spPr>
          <a:xfrm>
            <a:off x="4133150" y="2673325"/>
            <a:ext cx="2405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Mobile Money Integration (Prod)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07" name="Google Shape;2207;p165"/>
          <p:cNvSpPr txBox="1"/>
          <p:nvPr/>
        </p:nvSpPr>
        <p:spPr>
          <a:xfrm>
            <a:off x="6106250" y="2292538"/>
            <a:ext cx="18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Closed Loop Wallet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08" name="Google Shape;2208;p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31752" y="2135199"/>
            <a:ext cx="782997" cy="2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09" name="Google Shape;2209;p165"/>
          <p:cNvSpPr txBox="1"/>
          <p:nvPr/>
        </p:nvSpPr>
        <p:spPr>
          <a:xfrm>
            <a:off x="7422650" y="2292538"/>
            <a:ext cx="18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Mojaloop Integration Lab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10" name="Google Shape;2210;p1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3402" y="1999074"/>
            <a:ext cx="782997" cy="211498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165"/>
          <p:cNvSpPr txBox="1"/>
          <p:nvPr/>
        </p:nvSpPr>
        <p:spPr>
          <a:xfrm>
            <a:off x="3921050" y="2140150"/>
            <a:ext cx="208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ISO 20022 Cross-Border POC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12" name="Google Shape;2212;p165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75" y="725484"/>
            <a:ext cx="942053" cy="25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165"/>
          <p:cNvSpPr txBox="1"/>
          <p:nvPr/>
        </p:nvSpPr>
        <p:spPr>
          <a:xfrm>
            <a:off x="3800825" y="936750"/>
            <a:ext cx="266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ISO 20022 Integration for Instant &amp; Batch Payments (Prod)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4" name="Google Shape;2214;p165"/>
          <p:cNvSpPr txBox="1"/>
          <p:nvPr/>
        </p:nvSpPr>
        <p:spPr>
          <a:xfrm>
            <a:off x="400713" y="1251725"/>
            <a:ext cx="2159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FedNow RTP (Test/Pilot)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15" name="Google Shape;2215;p165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7375" y="2978349"/>
            <a:ext cx="783100" cy="313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6" name="Google Shape;2216;p165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5659" y="2646560"/>
            <a:ext cx="312716" cy="3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7" name="Google Shape;2217;p165"/>
          <p:cNvPicPr preferRelativeResize="0"/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5925" y="1478746"/>
            <a:ext cx="783100" cy="330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8" name="Google Shape;2218;p165"/>
          <p:cNvPicPr preferRelativeResize="0"/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437" y="1510620"/>
            <a:ext cx="782998" cy="266220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65"/>
          <p:cNvSpPr txBox="1"/>
          <p:nvPr/>
        </p:nvSpPr>
        <p:spPr>
          <a:xfrm>
            <a:off x="6334850" y="1759138"/>
            <a:ext cx="1857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Stablecoin Gateway (POC)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20" name="Google Shape;2220;p165"/>
          <p:cNvSpPr txBox="1"/>
          <p:nvPr/>
        </p:nvSpPr>
        <p:spPr>
          <a:xfrm>
            <a:off x="6788500" y="3282750"/>
            <a:ext cx="227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Conditional Cash Transfers Pilot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21" name="Google Shape;2221;p165"/>
          <p:cNvPicPr preferRelativeResize="0"/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108" y="2739527"/>
            <a:ext cx="1108572" cy="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65"/>
          <p:cNvPicPr preferRelativeResize="0"/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2415" y="2417954"/>
            <a:ext cx="1529508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165"/>
          <p:cNvSpPr txBox="1"/>
          <p:nvPr/>
        </p:nvSpPr>
        <p:spPr>
          <a:xfrm>
            <a:off x="1572825" y="3083325"/>
            <a:ext cx="322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Instant payment of tax on transactions (Prod)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24" name="Google Shape;2224;p165"/>
          <p:cNvPicPr preferRelativeResize="0"/>
          <p:nvPr/>
        </p:nvPicPr>
        <p:blipFill rotWithShape="1"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49" y="981825"/>
            <a:ext cx="1361400" cy="3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65"/>
          <p:cNvPicPr preferRelativeResize="0"/>
          <p:nvPr/>
        </p:nvPicPr>
        <p:blipFill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4135" y="656875"/>
            <a:ext cx="1574215" cy="39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65"/>
          <p:cNvPicPr preferRelativeResize="0"/>
          <p:nvPr/>
        </p:nvPicPr>
        <p:blipFill>
          <a:blip r:embed="rId1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700" y="2072322"/>
            <a:ext cx="1245750" cy="33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65"/>
          <p:cNvPicPr preferRelativeResize="0"/>
          <p:nvPr/>
        </p:nvPicPr>
        <p:blipFill>
          <a:blip r:embed="rId1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6662" y="1504647"/>
            <a:ext cx="1492737" cy="449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65"/>
          <p:cNvPicPr preferRelativeResize="0"/>
          <p:nvPr/>
        </p:nvPicPr>
        <p:blipFill>
          <a:blip r:embed="rId2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735" y="2669160"/>
            <a:ext cx="1175016" cy="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66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7488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of the Possible: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Shared Infrastructure</a:t>
            </a:r>
            <a:endParaRPr sz="5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167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for Shared Infrastructure</a:t>
            </a:r>
            <a:endParaRPr/>
          </a:p>
        </p:txBody>
      </p:sp>
      <p:sp>
        <p:nvSpPr>
          <p:cNvPr id="2239" name="Google Shape;2239;p167"/>
          <p:cNvSpPr/>
          <p:nvPr/>
        </p:nvSpPr>
        <p:spPr>
          <a:xfrm>
            <a:off x="0" y="590650"/>
            <a:ext cx="14910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Digitization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Core Banking &amp; Account Management</a:t>
            </a:r>
            <a:endParaRPr sz="1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New Products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40" name="Google Shape;2240;p167"/>
          <p:cNvSpPr/>
          <p:nvPr/>
        </p:nvSpPr>
        <p:spPr>
          <a:xfrm>
            <a:off x="6172200" y="590650"/>
            <a:ext cx="14910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b="0" i="0" u="sng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Reporting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Regulatory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Operations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Social Performance</a:t>
            </a:r>
            <a:endParaRPr sz="1000"/>
          </a:p>
        </p:txBody>
      </p:sp>
      <p:sp>
        <p:nvSpPr>
          <p:cNvPr id="2241" name="Google Shape;2241;p167"/>
          <p:cNvSpPr/>
          <p:nvPr/>
        </p:nvSpPr>
        <p:spPr>
          <a:xfrm>
            <a:off x="7701000" y="590650"/>
            <a:ext cx="14430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FARM &amp; Compliance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Fraud Detection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AML/CFT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Audit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242" name="Google Shape;2242;p167"/>
          <p:cNvCxnSpPr>
            <a:stCxn id="2243" idx="3"/>
            <a:endCxn id="2241" idx="2"/>
          </p:cNvCxnSpPr>
          <p:nvPr/>
        </p:nvCxnSpPr>
        <p:spPr>
          <a:xfrm rot="10800000" flipH="1">
            <a:off x="7894775" y="1645200"/>
            <a:ext cx="527700" cy="823800"/>
          </a:xfrm>
          <a:prstGeom prst="bentConnector2">
            <a:avLst/>
          </a:prstGeom>
          <a:noFill/>
          <a:ln w="5715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4" name="Google Shape;2244;p167"/>
          <p:cNvCxnSpPr>
            <a:stCxn id="2243" idx="1"/>
            <a:endCxn id="2239" idx="2"/>
          </p:cNvCxnSpPr>
          <p:nvPr/>
        </p:nvCxnSpPr>
        <p:spPr>
          <a:xfrm rot="10800000">
            <a:off x="745475" y="1645200"/>
            <a:ext cx="745500" cy="823800"/>
          </a:xfrm>
          <a:prstGeom prst="bentConnector2">
            <a:avLst/>
          </a:prstGeom>
          <a:noFill/>
          <a:ln w="5715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45" name="Google Shape;2245;p167"/>
          <p:cNvCxnSpPr/>
          <p:nvPr/>
        </p:nvCxnSpPr>
        <p:spPr>
          <a:xfrm rot="10800000">
            <a:off x="4602600" y="1586950"/>
            <a:ext cx="5700" cy="643200"/>
          </a:xfrm>
          <a:prstGeom prst="straightConnector1">
            <a:avLst/>
          </a:prstGeom>
          <a:noFill/>
          <a:ln w="5715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246" name="Google Shape;2246;p167"/>
          <p:cNvGrpSpPr/>
          <p:nvPr/>
        </p:nvGrpSpPr>
        <p:grpSpPr>
          <a:xfrm>
            <a:off x="1307308" y="3255347"/>
            <a:ext cx="6705600" cy="1738500"/>
            <a:chOff x="904875" y="3081040"/>
            <a:chExt cx="6705600" cy="1738500"/>
          </a:xfrm>
        </p:grpSpPr>
        <p:sp>
          <p:nvSpPr>
            <p:cNvPr id="2247" name="Google Shape;2247;p167"/>
            <p:cNvSpPr/>
            <p:nvPr/>
          </p:nvSpPr>
          <p:spPr>
            <a:xfrm>
              <a:off x="904875" y="3081040"/>
              <a:ext cx="6705600" cy="17385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DD5E1"/>
                </a:gs>
                <a:gs pos="35000">
                  <a:srgbClr val="D2E1E7"/>
                </a:gs>
                <a:gs pos="100000">
                  <a:srgbClr val="ECF3F6"/>
                </a:gs>
              </a:gsLst>
              <a:lin ang="16200038" scaled="0"/>
            </a:gradFill>
            <a:ln w="9525" cap="flat" cmpd="sng">
              <a:solidFill>
                <a:srgbClr val="748C9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venir"/>
                <a:buNone/>
              </a:pPr>
              <a:r>
                <a:rPr lang="en" sz="2400" b="0" i="0" u="sng" strike="noStrike" cap="none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rPr>
                <a:t>Cost Reductions</a:t>
              </a:r>
              <a:endParaRPr/>
            </a:p>
          </p:txBody>
        </p:sp>
        <p:sp>
          <p:nvSpPr>
            <p:cNvPr id="2248" name="Google Shape;2248;p167"/>
            <p:cNvSpPr txBox="1"/>
            <p:nvPr/>
          </p:nvSpPr>
          <p:spPr>
            <a:xfrm>
              <a:off x="1207295" y="3655546"/>
              <a:ext cx="28407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Eliminate 90% of IT Costs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No software licenses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No support or upgrade fees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No server hardware</a:t>
              </a:r>
              <a:endParaRPr sz="1400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49" name="Google Shape;2249;p167"/>
            <p:cNvSpPr txBox="1"/>
            <p:nvPr/>
          </p:nvSpPr>
          <p:spPr>
            <a:xfrm>
              <a:off x="4656535" y="3655546"/>
              <a:ext cx="2840700" cy="101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venir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Reduce Operating Costs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Reporting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Regulatory</a:t>
              </a:r>
              <a:endParaRPr/>
            </a:p>
            <a:p>
              <a:pPr marL="285750" marR="0" lvl="0" indent="-28575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venir"/>
                <a:buChar char="-"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Avenir"/>
                  <a:ea typeface="Avenir"/>
                  <a:cs typeface="Avenir"/>
                  <a:sym typeface="Avenir"/>
                </a:rPr>
                <a:t>Product development</a:t>
              </a:r>
              <a:endParaRPr/>
            </a:p>
          </p:txBody>
        </p:sp>
      </p:grpSp>
      <p:cxnSp>
        <p:nvCxnSpPr>
          <p:cNvPr id="2250" name="Google Shape;2250;p167"/>
          <p:cNvCxnSpPr/>
          <p:nvPr/>
        </p:nvCxnSpPr>
        <p:spPr>
          <a:xfrm>
            <a:off x="4605458" y="2711278"/>
            <a:ext cx="0" cy="537300"/>
          </a:xfrm>
          <a:prstGeom prst="straightConnector1">
            <a:avLst/>
          </a:prstGeom>
          <a:noFill/>
          <a:ln w="57150" cap="flat" cmpd="sng">
            <a:solidFill>
              <a:srgbClr val="FDA739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43" name="Google Shape;2243;p167"/>
          <p:cNvSpPr/>
          <p:nvPr/>
        </p:nvSpPr>
        <p:spPr>
          <a:xfrm>
            <a:off x="1490975" y="2233500"/>
            <a:ext cx="6403800" cy="471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venir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Digital Financial Services Platform</a:t>
            </a:r>
            <a:endParaRPr/>
          </a:p>
        </p:txBody>
      </p:sp>
      <p:sp>
        <p:nvSpPr>
          <p:cNvPr id="2251" name="Google Shape;2251;p167"/>
          <p:cNvSpPr/>
          <p:nvPr/>
        </p:nvSpPr>
        <p:spPr>
          <a:xfrm>
            <a:off x="1524000" y="590650"/>
            <a:ext cx="14910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Digital Transformation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Digital Channels</a:t>
            </a:r>
            <a:endParaRPr sz="1000"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Mobile Wallet/Apps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Open Banking/PISP</a:t>
            </a:r>
            <a:endParaRPr sz="1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2" name="Google Shape;2252;p167"/>
          <p:cNvSpPr/>
          <p:nvPr/>
        </p:nvSpPr>
        <p:spPr>
          <a:xfrm>
            <a:off x="3048000" y="590650"/>
            <a:ext cx="15267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Digital Payments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1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Orchestration &amp; Integration</a:t>
            </a:r>
            <a:endParaRPr sz="11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IIPS &amp; Mobile Money</a:t>
            </a:r>
            <a:endParaRPr sz="14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53" name="Google Shape;2253;p167"/>
          <p:cNvSpPr/>
          <p:nvPr/>
        </p:nvSpPr>
        <p:spPr>
          <a:xfrm>
            <a:off x="4607700" y="590650"/>
            <a:ext cx="1526700" cy="10545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AF4">
                  <a:alpha val="49803"/>
                </a:srgbClr>
              </a:gs>
              <a:gs pos="74000">
                <a:srgbClr val="FED8A8"/>
              </a:gs>
              <a:gs pos="83000">
                <a:srgbClr val="FED8A8"/>
              </a:gs>
              <a:gs pos="100000">
                <a:srgbClr val="FFE5C5"/>
              </a:gs>
            </a:gsLst>
            <a:lin ang="16200038" scaled="0"/>
          </a:gradFill>
          <a:ln w="9525" cap="flat" cmpd="sng">
            <a:solidFill>
              <a:srgbClr val="748C98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u="sng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Data Science for Good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Decisioning 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AI Support</a:t>
            </a:r>
            <a:endParaRPr sz="10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venir"/>
              <a:buNone/>
            </a:pPr>
            <a:r>
              <a:rPr lang="en"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Alternative Scoring</a:t>
            </a:r>
            <a:endParaRPr sz="1000" b="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68"/>
          <p:cNvSpPr/>
          <p:nvPr/>
        </p:nvSpPr>
        <p:spPr>
          <a:xfrm>
            <a:off x="12441" y="0"/>
            <a:ext cx="9131508" cy="3496932"/>
          </a:xfrm>
          <a:prstGeom prst="cloud">
            <a:avLst/>
          </a:prstGeom>
          <a:solidFill>
            <a:srgbClr val="E8E8E8"/>
          </a:solidFill>
          <a:ln w="25400" cap="flat" cmpd="sng">
            <a:solidFill>
              <a:srgbClr val="BA7C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68"/>
          <p:cNvSpPr txBox="1">
            <a:spLocks noGrp="1"/>
          </p:cNvSpPr>
          <p:nvPr>
            <p:ph type="sldNum" idx="12"/>
          </p:nvPr>
        </p:nvSpPr>
        <p:spPr>
          <a:xfrm>
            <a:off x="8688700" y="4879813"/>
            <a:ext cx="432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0" name="Google Shape;2260;p1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" y="5999"/>
            <a:ext cx="9050100" cy="5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69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Blueprint for Shared Infrastructure</a:t>
            </a:r>
            <a:endParaRPr/>
          </a:p>
        </p:txBody>
      </p:sp>
      <p:grpSp>
        <p:nvGrpSpPr>
          <p:cNvPr id="2266" name="Google Shape;2266;p169"/>
          <p:cNvGrpSpPr/>
          <p:nvPr/>
        </p:nvGrpSpPr>
        <p:grpSpPr>
          <a:xfrm>
            <a:off x="414876" y="1943525"/>
            <a:ext cx="3597174" cy="1384500"/>
            <a:chOff x="338676" y="1539295"/>
            <a:chExt cx="3597174" cy="1384500"/>
          </a:xfrm>
        </p:grpSpPr>
        <p:sp>
          <p:nvSpPr>
            <p:cNvPr id="2267" name="Google Shape;2267;p169"/>
            <p:cNvSpPr txBox="1"/>
            <p:nvPr/>
          </p:nvSpPr>
          <p:spPr>
            <a:xfrm>
              <a:off x="338676" y="1539295"/>
              <a:ext cx="24696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Distribution &amp; Innovation</a:t>
              </a:r>
              <a:endParaRPr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3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Adoption &amp; Sustainability</a:t>
              </a:r>
              <a:endParaRPr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Avenir"/>
                  <a:ea typeface="Avenir"/>
                  <a:cs typeface="Avenir"/>
                  <a:sym typeface="Avenir"/>
                </a:rPr>
                <a:t>Regional or National Association/Network of MFIs/SACCOs/Rural Banks, etc. </a:t>
              </a:r>
              <a:endParaRPr sz="9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2268" name="Google Shape;2268;p169"/>
            <p:cNvCxnSpPr/>
            <p:nvPr/>
          </p:nvCxnSpPr>
          <p:spPr>
            <a:xfrm rot="10800000">
              <a:off x="28921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69" name="Google Shape;2269;p169"/>
            <p:cNvSpPr/>
            <p:nvPr/>
          </p:nvSpPr>
          <p:spPr>
            <a:xfrm>
              <a:off x="2752101" y="2431050"/>
              <a:ext cx="198600" cy="198300"/>
            </a:xfrm>
            <a:prstGeom prst="ellipse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69"/>
            <p:cNvSpPr txBox="1"/>
            <p:nvPr/>
          </p:nvSpPr>
          <p:spPr>
            <a:xfrm>
              <a:off x="27270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1" name="Google Shape;2271;p169"/>
          <p:cNvGrpSpPr/>
          <p:nvPr/>
        </p:nvGrpSpPr>
        <p:grpSpPr>
          <a:xfrm>
            <a:off x="3090352" y="729975"/>
            <a:ext cx="5942785" cy="1384500"/>
            <a:chOff x="3470735" y="882375"/>
            <a:chExt cx="5448597" cy="1384500"/>
          </a:xfrm>
        </p:grpSpPr>
        <p:cxnSp>
          <p:nvCxnSpPr>
            <p:cNvPr id="2272" name="Google Shape;2272;p169"/>
            <p:cNvCxnSpPr>
              <a:endCxn id="2273" idx="3"/>
            </p:cNvCxnSpPr>
            <p:nvPr/>
          </p:nvCxnSpPr>
          <p:spPr>
            <a:xfrm flipH="1">
              <a:off x="3718235" y="2045265"/>
              <a:ext cx="1166400" cy="45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4" name="Google Shape;2274;p169"/>
            <p:cNvSpPr txBox="1"/>
            <p:nvPr/>
          </p:nvSpPr>
          <p:spPr>
            <a:xfrm>
              <a:off x="6168932" y="882375"/>
              <a:ext cx="27504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00FF"/>
                  </a:solidFill>
                  <a:latin typeface="Avenir"/>
                  <a:ea typeface="Avenir"/>
                  <a:cs typeface="Avenir"/>
                  <a:sym typeface="Avenir"/>
                </a:rPr>
                <a:t>Local Economic Empowerment</a:t>
              </a:r>
              <a:endParaRPr sz="12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9900FF"/>
                  </a:solidFill>
                  <a:latin typeface="Avenir"/>
                  <a:ea typeface="Avenir"/>
                  <a:cs typeface="Avenir"/>
                  <a:sym typeface="Avenir"/>
                </a:rPr>
                <a:t>Virtuous cycle of value &amp; innovation that circulates through local economy.</a:t>
              </a:r>
              <a:endParaRPr sz="9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275" name="Google Shape;2275;p169"/>
            <p:cNvSpPr/>
            <p:nvPr/>
          </p:nvSpPr>
          <p:spPr>
            <a:xfrm>
              <a:off x="3502278" y="1950632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69"/>
            <p:cNvSpPr txBox="1"/>
            <p:nvPr/>
          </p:nvSpPr>
          <p:spPr>
            <a:xfrm>
              <a:off x="3470735" y="18933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76" name="Google Shape;2276;p169"/>
          <p:cNvGrpSpPr/>
          <p:nvPr/>
        </p:nvGrpSpPr>
        <p:grpSpPr>
          <a:xfrm>
            <a:off x="2890794" y="1555350"/>
            <a:ext cx="3514811" cy="3252003"/>
            <a:chOff x="2991269" y="1153325"/>
            <a:chExt cx="3514811" cy="3252003"/>
          </a:xfrm>
        </p:grpSpPr>
        <p:sp>
          <p:nvSpPr>
            <p:cNvPr id="2277" name="Google Shape;2277;p169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8" name="Google Shape;2278;p169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79" name="Google Shape;2279;p169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0" name="Google Shape;2280;p169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1" name="Google Shape;2281;p169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2" name="Google Shape;2282;p169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3" name="Google Shape;2283;p169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84" name="Google Shape;2284;p169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285" name="Google Shape;2285;p169"/>
          <p:cNvSpPr txBox="1"/>
          <p:nvPr/>
        </p:nvSpPr>
        <p:spPr>
          <a:xfrm>
            <a:off x="6337200" y="2053825"/>
            <a:ext cx="28068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Deployment, Training &amp; Support</a:t>
            </a:r>
            <a:endParaRPr sz="13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9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Localization, deployment, training, rollout, support of solution in hosted environment </a:t>
            </a:r>
            <a:endParaRPr sz="9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6" name="Google Shape;2286;p169"/>
          <p:cNvSpPr txBox="1"/>
          <p:nvPr/>
        </p:nvSpPr>
        <p:spPr>
          <a:xfrm>
            <a:off x="0" y="3198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538E2"/>
                </a:solidFill>
                <a:latin typeface="Roboto"/>
                <a:ea typeface="Roboto"/>
                <a:cs typeface="Roboto"/>
                <a:sym typeface="Roboto"/>
              </a:rPr>
              <a:t>Digital Public Infrastructure </a:t>
            </a:r>
            <a:endParaRPr sz="1700" b="1">
              <a:solidFill>
                <a:srgbClr val="053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87" name="Google Shape;2287;p169"/>
          <p:cNvGrpSpPr/>
          <p:nvPr/>
        </p:nvGrpSpPr>
        <p:grpSpPr>
          <a:xfrm>
            <a:off x="328551" y="3569669"/>
            <a:ext cx="2838000" cy="1445231"/>
            <a:chOff x="6272151" y="2538184"/>
            <a:chExt cx="2838000" cy="1445231"/>
          </a:xfrm>
        </p:grpSpPr>
        <p:sp>
          <p:nvSpPr>
            <p:cNvPr id="2288" name="Google Shape;2288;p169"/>
            <p:cNvSpPr txBox="1"/>
            <p:nvPr/>
          </p:nvSpPr>
          <p:spPr>
            <a:xfrm>
              <a:off x="6272151" y="2598915"/>
              <a:ext cx="28380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0538E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0538E2"/>
                  </a:solidFill>
                  <a:latin typeface="Avenir"/>
                  <a:ea typeface="Avenir"/>
                  <a:cs typeface="Avenir"/>
                  <a:sym typeface="Avenir"/>
                </a:rPr>
                <a:t>Policy &amp; Enablement </a:t>
              </a:r>
              <a:endParaRPr b="1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1000">
                  <a:solidFill>
                    <a:srgbClr val="0538E2"/>
                  </a:solidFill>
                  <a:latin typeface="Avenir"/>
                  <a:ea typeface="Avenir"/>
                  <a:cs typeface="Avenir"/>
                  <a:sym typeface="Avenir"/>
                </a:rPr>
                <a:t>Government, funders, regulators committed to digital public infrastructure mindset &amp; investment.</a:t>
              </a:r>
              <a:r>
                <a:rPr lang="en" sz="800">
                  <a:solidFill>
                    <a:srgbClr val="0538E2"/>
                  </a:solidFill>
                  <a:latin typeface="Avenir"/>
                  <a:ea typeface="Avenir"/>
                  <a:cs typeface="Avenir"/>
                  <a:sym typeface="Avenir"/>
                </a:rPr>
                <a:t>  </a:t>
              </a:r>
              <a:endParaRPr sz="800" b="1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2289" name="Google Shape;2289;p169"/>
            <p:cNvCxnSpPr/>
            <p:nvPr/>
          </p:nvCxnSpPr>
          <p:spPr>
            <a:xfrm>
              <a:off x="8528075" y="26946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90" name="Google Shape;2290;p169"/>
            <p:cNvSpPr/>
            <p:nvPr/>
          </p:nvSpPr>
          <p:spPr>
            <a:xfrm>
              <a:off x="8340027" y="2595500"/>
              <a:ext cx="198600" cy="198300"/>
            </a:xfrm>
            <a:prstGeom prst="ellipse">
              <a:avLst/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69"/>
            <p:cNvSpPr txBox="1"/>
            <p:nvPr/>
          </p:nvSpPr>
          <p:spPr>
            <a:xfrm>
              <a:off x="8315567" y="2538184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92" name="Google Shape;2292;p169"/>
          <p:cNvSpPr txBox="1"/>
          <p:nvPr/>
        </p:nvSpPr>
        <p:spPr>
          <a:xfrm>
            <a:off x="6716671" y="3600038"/>
            <a:ext cx="24696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rPr>
              <a:t>Technology</a:t>
            </a:r>
            <a:endParaRPr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rPr>
              <a:t>Development, Maintenance &amp; Support of the core Digital Public Goods</a:t>
            </a:r>
            <a:endParaRPr sz="1000"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3" name="Google Shape;2293;p169"/>
          <p:cNvSpPr txBox="1"/>
          <p:nvPr/>
        </p:nvSpPr>
        <p:spPr>
          <a:xfrm>
            <a:off x="3567525" y="5679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800"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4" name="Google Shape;2294;p169"/>
          <p:cNvSpPr txBox="1"/>
          <p:nvPr/>
        </p:nvSpPr>
        <p:spPr>
          <a:xfrm>
            <a:off x="1478500" y="814125"/>
            <a:ext cx="30000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Financial Health</a:t>
            </a:r>
            <a:endParaRPr sz="1300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Meaningful usage of digital financial services advances measurable long-term impact on financial health</a:t>
            </a:r>
            <a:r>
              <a:rPr lang="en" sz="8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800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900">
              <a:solidFill>
                <a:srgbClr val="9900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9" name="Google Shape;2299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75" y="536325"/>
            <a:ext cx="7620000" cy="49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170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Example - Mexico </a:t>
            </a:r>
            <a:endParaRPr/>
          </a:p>
        </p:txBody>
      </p:sp>
      <p:sp>
        <p:nvSpPr>
          <p:cNvPr id="2301" name="Google Shape;2301;p170"/>
          <p:cNvSpPr txBox="1"/>
          <p:nvPr/>
        </p:nvSpPr>
        <p:spPr>
          <a:xfrm>
            <a:off x="414876" y="1943525"/>
            <a:ext cx="24696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Distribution &amp; Innovation</a:t>
            </a:r>
            <a:endParaRPr sz="15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Adoption &amp; Sustainability</a:t>
            </a:r>
            <a:endParaRPr sz="13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9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302" name="Google Shape;2302;p170"/>
          <p:cNvGrpSpPr/>
          <p:nvPr/>
        </p:nvGrpSpPr>
        <p:grpSpPr>
          <a:xfrm>
            <a:off x="3090352" y="729975"/>
            <a:ext cx="5942785" cy="1384500"/>
            <a:chOff x="3470735" y="882375"/>
            <a:chExt cx="5448597" cy="1384500"/>
          </a:xfrm>
        </p:grpSpPr>
        <p:cxnSp>
          <p:nvCxnSpPr>
            <p:cNvPr id="2303" name="Google Shape;2303;p170"/>
            <p:cNvCxnSpPr>
              <a:endCxn id="2304" idx="3"/>
            </p:cNvCxnSpPr>
            <p:nvPr/>
          </p:nvCxnSpPr>
          <p:spPr>
            <a:xfrm flipH="1">
              <a:off x="3718235" y="2045265"/>
              <a:ext cx="1166400" cy="4500"/>
            </a:xfrm>
            <a:prstGeom prst="straightConnector1">
              <a:avLst/>
            </a:prstGeom>
            <a:noFill/>
            <a:ln w="9525" cap="flat" cmpd="sng">
              <a:solidFill>
                <a:srgbClr val="C2C2C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305" name="Google Shape;2305;p170"/>
            <p:cNvSpPr txBox="1"/>
            <p:nvPr/>
          </p:nvSpPr>
          <p:spPr>
            <a:xfrm>
              <a:off x="6168932" y="882375"/>
              <a:ext cx="27504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9900FF"/>
                  </a:solidFill>
                  <a:latin typeface="Avenir"/>
                  <a:ea typeface="Avenir"/>
                  <a:cs typeface="Avenir"/>
                  <a:sym typeface="Avenir"/>
                </a:rPr>
                <a:t>Financial Health</a:t>
              </a:r>
              <a:endParaRPr sz="12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r" rtl="0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rPr lang="en" sz="900">
                  <a:solidFill>
                    <a:srgbClr val="9900FF"/>
                  </a:solidFill>
                  <a:latin typeface="Avenir"/>
                  <a:ea typeface="Avenir"/>
                  <a:cs typeface="Avenir"/>
                  <a:sym typeface="Avenir"/>
                </a:rPr>
                <a:t>Remittances delivered into accounts managed by Mifos and Finerat enabling lending, deposits, and share accounts circulating money locally. </a:t>
              </a:r>
              <a:endParaRPr sz="900">
                <a:solidFill>
                  <a:srgbClr val="9900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306" name="Google Shape;2306;p170"/>
            <p:cNvSpPr/>
            <p:nvPr/>
          </p:nvSpPr>
          <p:spPr>
            <a:xfrm>
              <a:off x="3502278" y="1950632"/>
              <a:ext cx="198600" cy="198300"/>
            </a:xfrm>
            <a:prstGeom prst="ellipse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70"/>
            <p:cNvSpPr txBox="1"/>
            <p:nvPr/>
          </p:nvSpPr>
          <p:spPr>
            <a:xfrm>
              <a:off x="3470735" y="189331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07" name="Google Shape;2307;p170"/>
          <p:cNvGrpSpPr/>
          <p:nvPr/>
        </p:nvGrpSpPr>
        <p:grpSpPr>
          <a:xfrm>
            <a:off x="4250183" y="2053827"/>
            <a:ext cx="2999891" cy="2964201"/>
            <a:chOff x="2991269" y="1153325"/>
            <a:chExt cx="3514811" cy="3252003"/>
          </a:xfrm>
        </p:grpSpPr>
        <p:sp>
          <p:nvSpPr>
            <p:cNvPr id="2308" name="Google Shape;2308;p17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09" name="Google Shape;2309;p17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0" name="Google Shape;2310;p17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307BF3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1" name="Google Shape;2311;p17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2" name="Google Shape;2312;p17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3" name="Google Shape;2313;p17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rgbClr val="0D5DDF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4" name="Google Shape;2314;p17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944A1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315" name="Google Shape;2315;p17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0C58D3"/>
            </a:solidFill>
            <a:ln>
              <a:noFill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316" name="Google Shape;2316;p170"/>
          <p:cNvSpPr txBox="1"/>
          <p:nvPr/>
        </p:nvSpPr>
        <p:spPr>
          <a:xfrm>
            <a:off x="6337200" y="2053825"/>
            <a:ext cx="28068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rPr>
              <a:t>Deployment, Training &amp; Support</a:t>
            </a:r>
            <a:endParaRPr sz="1300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 sz="900" b="1">
              <a:solidFill>
                <a:schemeClr val="dk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7" name="Google Shape;2317;p170"/>
          <p:cNvSpPr txBox="1"/>
          <p:nvPr/>
        </p:nvSpPr>
        <p:spPr>
          <a:xfrm>
            <a:off x="0" y="31981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0538E2"/>
                </a:solidFill>
                <a:latin typeface="Roboto"/>
                <a:ea typeface="Roboto"/>
                <a:cs typeface="Roboto"/>
                <a:sym typeface="Roboto"/>
              </a:rPr>
              <a:t>Digital Public Infrastructure </a:t>
            </a:r>
            <a:endParaRPr sz="1700" b="1">
              <a:solidFill>
                <a:srgbClr val="0538E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8" name="Google Shape;2318;p170"/>
          <p:cNvSpPr txBox="1"/>
          <p:nvPr/>
        </p:nvSpPr>
        <p:spPr>
          <a:xfrm>
            <a:off x="7859671" y="3447638"/>
            <a:ext cx="24696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rPr>
              <a:t>Technology</a:t>
            </a:r>
            <a:endParaRPr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9" name="Google Shape;2319;p170"/>
          <p:cNvSpPr txBox="1"/>
          <p:nvPr/>
        </p:nvSpPr>
        <p:spPr>
          <a:xfrm>
            <a:off x="7684300" y="594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Impact</a:t>
            </a:r>
            <a:endParaRPr sz="1800" b="1">
              <a:solidFill>
                <a:srgbClr val="99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0" name="Google Shape;2320;p170"/>
          <p:cNvSpPr txBox="1"/>
          <p:nvPr/>
        </p:nvSpPr>
        <p:spPr>
          <a:xfrm>
            <a:off x="99951" y="3401800"/>
            <a:ext cx="2838000" cy="13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0538E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538E2"/>
                </a:solidFill>
                <a:latin typeface="Avenir"/>
                <a:ea typeface="Avenir"/>
                <a:cs typeface="Avenir"/>
                <a:sym typeface="Avenir"/>
              </a:rPr>
              <a:t>Policy &amp; Enablement </a:t>
            </a:r>
            <a:endParaRPr sz="800" b="1">
              <a:solidFill>
                <a:srgbClr val="0538E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21" name="Google Shape;2321;p170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8174" y="2654202"/>
            <a:ext cx="2469600" cy="404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170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1121" y="2351025"/>
            <a:ext cx="853925" cy="85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170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8721" y="3015611"/>
            <a:ext cx="1665905" cy="52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17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2874" y="4728700"/>
            <a:ext cx="2109725" cy="3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1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24" y="4634241"/>
            <a:ext cx="1991975" cy="490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170"/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327" y="2998613"/>
            <a:ext cx="853925" cy="690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7" name="Google Shape;2327;p170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475" y="4758466"/>
            <a:ext cx="628650" cy="31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8" name="Google Shape;2328;p170"/>
          <p:cNvPicPr preferRelativeResize="0"/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499" y="4573013"/>
            <a:ext cx="529575" cy="52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9" name="Google Shape;2329;p170"/>
          <p:cNvPicPr preferRelativeResize="0"/>
          <p:nvPr/>
        </p:nvPicPr>
        <p:blipFill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8076" y="4656156"/>
            <a:ext cx="446400" cy="44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170"/>
          <p:cNvPicPr preferRelativeResize="0"/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249" y="4199151"/>
            <a:ext cx="1402373" cy="37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71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Harmony</a:t>
            </a:r>
            <a:endParaRPr/>
          </a:p>
        </p:txBody>
      </p:sp>
      <p:pic>
        <p:nvPicPr>
          <p:cNvPr id="2336" name="Google Shape;2336;p171"/>
          <p:cNvPicPr preferRelativeResize="0"/>
          <p:nvPr/>
        </p:nvPicPr>
        <p:blipFill rotWithShape="1">
          <a:blip r:embed="rId3" cstate="print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58"/>
          <a:stretch/>
        </p:blipFill>
        <p:spPr>
          <a:xfrm>
            <a:off x="0" y="542851"/>
            <a:ext cx="8723724" cy="48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7" name="Google Shape;2337;p171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0337" y="622985"/>
            <a:ext cx="1299993" cy="31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8" name="Google Shape;2338;p171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3502" y="4084481"/>
            <a:ext cx="6515313" cy="59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506" y="3874725"/>
            <a:ext cx="1371806" cy="639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0" name="Google Shape;2340;p171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498" y="1696275"/>
            <a:ext cx="5021402" cy="814281"/>
          </a:xfrm>
          <a:prstGeom prst="rect">
            <a:avLst/>
          </a:prstGeom>
          <a:noFill/>
          <a:ln w="19050" cap="flat" cmpd="sng">
            <a:solidFill>
              <a:srgbClr val="0538E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1" name="Google Shape;2341;p171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83" y="1252665"/>
            <a:ext cx="1492849" cy="149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2" name="Google Shape;2342;p171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3507" y="2942840"/>
            <a:ext cx="5548356" cy="986871"/>
          </a:xfrm>
          <a:prstGeom prst="rect">
            <a:avLst/>
          </a:prstGeom>
          <a:noFill/>
          <a:ln w="19050" cap="flat" cmpd="sng">
            <a:solidFill>
              <a:srgbClr val="0538E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43" name="Google Shape;2343;p171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496" y="2733074"/>
            <a:ext cx="1237826" cy="919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4" name="Google Shape;2344;p171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060" y="877978"/>
            <a:ext cx="2682196" cy="1910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p172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Environment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13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2236" y="1142875"/>
            <a:ext cx="1587839" cy="15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3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8225" y="135175"/>
            <a:ext cx="1379650" cy="13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3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9750" y="57124"/>
            <a:ext cx="2401576" cy="290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37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4925" y="236812"/>
            <a:ext cx="3457777" cy="259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37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" y="135175"/>
            <a:ext cx="1472276" cy="13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37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" y="1620599"/>
            <a:ext cx="1472276" cy="126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37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2825" y="3246775"/>
            <a:ext cx="4258493" cy="178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37"/>
          <p:cNvPicPr preferRelativeResize="0"/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" y="3141763"/>
            <a:ext cx="4603151" cy="1893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37"/>
          <p:cNvPicPr preferRelativeResize="0"/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8225" y="1620600"/>
            <a:ext cx="1366789" cy="126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Environment</a:t>
            </a:r>
            <a:endParaRPr/>
          </a:p>
        </p:txBody>
      </p:sp>
      <p:sp>
        <p:nvSpPr>
          <p:cNvPr id="2356" name="Google Shape;2356;p17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rmAutofit fontScale="92500"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64"/>
              <a:t>As part of Mifos commitment to driving DPI and demonstrating the role of DPG’s Mifos is going to invest in its current lab environment to demonstrate a full DPI architecture.  This includes non-Mifos DPG instances. The aim being to reduce the burden on users of setting up a hosting an environment to trial out concepts.</a:t>
            </a:r>
            <a:endParaRPr sz="1864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 sz="1864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64"/>
              <a:t>Target Audiences are:</a:t>
            </a:r>
            <a:endParaRPr sz="1864"/>
          </a:p>
          <a:p>
            <a:pPr marL="457200" lvl="0" indent="-304958" algn="l" rtl="0">
              <a:spcBef>
                <a:spcPts val="70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Fintech developers (Internal and External) who want to explore how they can integrate Payment Hub into their use cases and scenarios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Developer who wants to understand what Payment Hub EE does and works with other DPGs 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Countries looking to build G2P systems using DPG/DPIs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Fintech developer (Internal and External) who wants to develop one of the components with additional features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Testers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Initiative owners who want to demo the end to end DPI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9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•"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Students and Interns to enable the to contribute day 1.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17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1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Environment Vision</a:t>
            </a:r>
            <a:endParaRPr/>
          </a:p>
        </p:txBody>
      </p:sp>
      <p:sp>
        <p:nvSpPr>
          <p:cNvPr id="2364" name="Google Shape;2364;p17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2365" name="Google Shape;2365;p17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38" y="1122694"/>
            <a:ext cx="6082335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7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Environment Vision Roadmap</a:t>
            </a:r>
            <a:endParaRPr/>
          </a:p>
        </p:txBody>
      </p:sp>
      <p:sp>
        <p:nvSpPr>
          <p:cNvPr id="2372" name="Google Shape;2372;p17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373" name="Google Shape;2373;p175"/>
          <p:cNvSpPr/>
          <p:nvPr/>
        </p:nvSpPr>
        <p:spPr>
          <a:xfrm>
            <a:off x="2788275" y="2315250"/>
            <a:ext cx="1256700" cy="900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Directly linking to Open G2P and Open SSP</a:t>
            </a:r>
            <a:endParaRPr sz="600"/>
          </a:p>
        </p:txBody>
      </p:sp>
      <p:sp>
        <p:nvSpPr>
          <p:cNvPr id="2374" name="Google Shape;2374;p175"/>
          <p:cNvSpPr/>
          <p:nvPr/>
        </p:nvSpPr>
        <p:spPr>
          <a:xfrm>
            <a:off x="1267400" y="3215875"/>
            <a:ext cx="1436400" cy="9942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Allowing different user experiences and component choices  as per real-world</a:t>
            </a:r>
            <a:endParaRPr sz="600"/>
          </a:p>
        </p:txBody>
      </p:sp>
      <p:sp>
        <p:nvSpPr>
          <p:cNvPr id="2375" name="Google Shape;2375;p175"/>
          <p:cNvSpPr/>
          <p:nvPr/>
        </p:nvSpPr>
        <p:spPr>
          <a:xfrm>
            <a:off x="3441925" y="3302775"/>
            <a:ext cx="1313400" cy="900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Flexible components that can be moulded to use-cases</a:t>
            </a:r>
            <a:endParaRPr sz="600"/>
          </a:p>
        </p:txBody>
      </p:sp>
      <p:sp>
        <p:nvSpPr>
          <p:cNvPr id="2376" name="Google Shape;2376;p175"/>
          <p:cNvSpPr/>
          <p:nvPr/>
        </p:nvSpPr>
        <p:spPr>
          <a:xfrm>
            <a:off x="714450" y="2315263"/>
            <a:ext cx="1313400" cy="900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Maintained instances of DPG’s to keep them up to date</a:t>
            </a:r>
            <a:endParaRPr sz="600"/>
          </a:p>
        </p:txBody>
      </p:sp>
      <p:sp>
        <p:nvSpPr>
          <p:cNvPr id="2377" name="Google Shape;2377;p175"/>
          <p:cNvSpPr txBox="1"/>
          <p:nvPr/>
        </p:nvSpPr>
        <p:spPr>
          <a:xfrm>
            <a:off x="1151225" y="1531425"/>
            <a:ext cx="7452600" cy="6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this Lab environment developing not only as we add features but as funding and co-operation allows us to expand.  Items we already have as candidates on our roadmap:</a:t>
            </a:r>
            <a:endParaRPr/>
          </a:p>
        </p:txBody>
      </p:sp>
      <p:sp>
        <p:nvSpPr>
          <p:cNvPr id="2378" name="Google Shape;2378;p175"/>
          <p:cNvSpPr/>
          <p:nvPr/>
        </p:nvSpPr>
        <p:spPr>
          <a:xfrm>
            <a:off x="4900450" y="2291500"/>
            <a:ext cx="1204200" cy="816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Direct MOSIP integration</a:t>
            </a:r>
            <a:endParaRPr sz="600"/>
          </a:p>
        </p:txBody>
      </p:sp>
      <p:sp>
        <p:nvSpPr>
          <p:cNvPr id="2379" name="Google Shape;2379;p175"/>
          <p:cNvSpPr/>
          <p:nvPr/>
        </p:nvSpPr>
        <p:spPr>
          <a:xfrm>
            <a:off x="5583350" y="3304663"/>
            <a:ext cx="1313400" cy="816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PISP integration</a:t>
            </a:r>
            <a:endParaRPr sz="600"/>
          </a:p>
        </p:txBody>
      </p:sp>
      <p:sp>
        <p:nvSpPr>
          <p:cNvPr id="2380" name="Google Shape;2380;p175"/>
          <p:cNvSpPr/>
          <p:nvPr/>
        </p:nvSpPr>
        <p:spPr>
          <a:xfrm>
            <a:off x="6896750" y="2291500"/>
            <a:ext cx="1256700" cy="816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Updated Mojaloop connectors</a:t>
            </a:r>
            <a:endParaRPr sz="600"/>
          </a:p>
        </p:txBody>
      </p:sp>
      <p:sp>
        <p:nvSpPr>
          <p:cNvPr id="2381" name="Google Shape;2381;p175"/>
          <p:cNvSpPr/>
          <p:nvPr/>
        </p:nvSpPr>
        <p:spPr>
          <a:xfrm>
            <a:off x="7423750" y="3304675"/>
            <a:ext cx="1313400" cy="816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Demonstrate G2PConnect as well as Govstack interfaces</a:t>
            </a:r>
            <a:endParaRPr sz="600"/>
          </a:p>
        </p:txBody>
      </p:sp>
      <p:sp>
        <p:nvSpPr>
          <p:cNvPr id="2382" name="Google Shape;2382;p175"/>
          <p:cNvSpPr/>
          <p:nvPr/>
        </p:nvSpPr>
        <p:spPr>
          <a:xfrm>
            <a:off x="2609525" y="4290288"/>
            <a:ext cx="1313400" cy="816600"/>
          </a:xfrm>
          <a:prstGeom prst="horizontalScroll">
            <a:avLst>
              <a:gd name="adj" fmla="val 125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Pre-defined demos to support conversations</a:t>
            </a:r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9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deployable package for Payment Hub EE, Mojaloop and Fineract.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Elijah Okello</a:t>
            </a:r>
            <a:endParaRPr/>
          </a:p>
        </p:txBody>
      </p:sp>
      <p:pic>
        <p:nvPicPr>
          <p:cNvPr id="2388" name="Google Shape;2388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5" y="1608250"/>
            <a:ext cx="3576125" cy="4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425" y="1144500"/>
            <a:ext cx="2620950" cy="10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0" name="Google Shape;2390;p176"/>
          <p:cNvSpPr txBox="1"/>
          <p:nvPr/>
        </p:nvSpPr>
        <p:spPr>
          <a:xfrm>
            <a:off x="4221700" y="1479600"/>
            <a:ext cx="557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X</a:t>
            </a:r>
            <a:endParaRPr sz="41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Mojafos</a:t>
            </a:r>
            <a:endParaRPr/>
          </a:p>
        </p:txBody>
      </p:sp>
      <p:sp>
        <p:nvSpPr>
          <p:cNvPr id="2396" name="Google Shape;2396;p1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does it do ? Simplifies deployment of Payment Hub, Mojaloop and Fineract(s) for </a:t>
            </a:r>
            <a:r>
              <a:rPr lang="en" sz="1600" b="1"/>
              <a:t>DEMO</a:t>
            </a:r>
            <a:r>
              <a:rPr lang="en" sz="1600"/>
              <a:t> purposes.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Who is it for ? Business people, developers and anyone that wants to explore payment use cases for the softwares.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experience…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How to get started 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https://elijah-gsoc.gitbook.io/mojafos/getting-started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Please submit feedback by creating an issue at the link below: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https://github.com/elijah0kello/mojafos/issues/new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397" name="Google Shape;2397;p177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3456" y="4568875"/>
            <a:ext cx="1649320" cy="3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7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GovStack Deliverables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179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5297791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179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179"/>
          <p:cNvSpPr txBox="1">
            <a:spLocks noGrp="1"/>
          </p:cNvSpPr>
          <p:nvPr>
            <p:ph type="body" idx="1"/>
          </p:nvPr>
        </p:nvSpPr>
        <p:spPr>
          <a:xfrm>
            <a:off x="524785" y="1389369"/>
            <a:ext cx="8221182" cy="3490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42900" algn="l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Facilitation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Ensures end-to-end workflow across subsystems and asynchronous processing for diverse payment types and use cases.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Voucher Management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Handles full lifecycle of vouchers, from provisioning to reporting.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Lookup Services (Account Mapper)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Identifies payee's Financial Service Providers (FSP) for secure payment routing against a token.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Request Initiation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Allows both internal and external systems (e.g., other GovStack Building Blocks) to initiate payment requests.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Gateway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Facilitates interoperability among various Financial Service Providers (FSPs) for specific use cases such as G2P and P2G.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Portal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Enables users to manage complete cycle of sending and receiving payments.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 Management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Supports events that trigger specific actions based on payment outcomes.</a:t>
            </a:r>
            <a:endParaRPr/>
          </a:p>
          <a:p>
            <a:pPr marL="342900" lvl="0" indent="-342900" algn="l" rtl="0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" sz="14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Reconciliation</a:t>
            </a:r>
            <a:r>
              <a:rPr lang="en" sz="14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Ensures financial account accuracy and consistency.</a:t>
            </a:r>
            <a:endParaRPr/>
          </a:p>
        </p:txBody>
      </p:sp>
      <p:sp>
        <p:nvSpPr>
          <p:cNvPr id="2410" name="Google Shape;2410;p17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p180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2836" cy="591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 – BB Components </a:t>
            </a:r>
            <a:endParaRPr/>
          </a:p>
        </p:txBody>
      </p:sp>
      <p:sp>
        <p:nvSpPr>
          <p:cNvPr id="2416" name="Google Shape;2416;p180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646" cy="168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A0050"/>
              </a:buClr>
              <a:buSzPts val="1000"/>
              <a:buFont typeface="Arial"/>
              <a:buNone/>
            </a:pPr>
            <a:fld id="{00000000-1234-1234-1234-123412341234}" type="slidenum">
              <a:rPr lang="en" sz="1000" b="0" i="0" u="none" strike="noStrike" cap="none">
                <a:solidFill>
                  <a:srgbClr val="0A005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000" b="0" i="0" u="none" strike="noStrike" cap="none">
              <a:solidFill>
                <a:srgbClr val="0A0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7" name="Google Shape;2417;p180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111" y="1310906"/>
            <a:ext cx="8001779" cy="359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1"/>
          <p:cNvSpPr txBox="1">
            <a:spLocks noGrp="1"/>
          </p:cNvSpPr>
          <p:nvPr>
            <p:ph type="title"/>
          </p:nvPr>
        </p:nvSpPr>
        <p:spPr>
          <a:xfrm>
            <a:off x="403622" y="239128"/>
            <a:ext cx="7173000" cy="5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lang="en"/>
              <a:t>Payments BB Architecture for G2P Payments</a:t>
            </a:r>
            <a:endParaRPr/>
          </a:p>
        </p:txBody>
      </p:sp>
      <p:sp>
        <p:nvSpPr>
          <p:cNvPr id="2423" name="Google Shape;2423;p181"/>
          <p:cNvSpPr txBox="1">
            <a:spLocks noGrp="1"/>
          </p:cNvSpPr>
          <p:nvPr>
            <p:ph type="sldNum" idx="12"/>
          </p:nvPr>
        </p:nvSpPr>
        <p:spPr>
          <a:xfrm>
            <a:off x="8522925" y="4926771"/>
            <a:ext cx="518700" cy="1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424" name="Google Shape;2424;p181"/>
          <p:cNvSpPr/>
          <p:nvPr/>
        </p:nvSpPr>
        <p:spPr>
          <a:xfrm>
            <a:off x="873492" y="830262"/>
            <a:ext cx="13368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5" name="Google Shape;2425;p18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6390" y="1286047"/>
            <a:ext cx="6730346" cy="3753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2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Deliverable Breakdown</a:t>
            </a:r>
            <a:endParaRPr/>
          </a:p>
        </p:txBody>
      </p:sp>
      <p:sp>
        <p:nvSpPr>
          <p:cNvPr id="2431" name="Google Shape;2431;p182"/>
          <p:cNvSpPr txBox="1">
            <a:spLocks noGrp="1"/>
          </p:cNvSpPr>
          <p:nvPr>
            <p:ph type="body" idx="1"/>
          </p:nvPr>
        </p:nvSpPr>
        <p:spPr>
          <a:xfrm>
            <a:off x="243300" y="776075"/>
            <a:ext cx="82221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the past 8 months working with GovStack on the Payment BB we have:</a:t>
            </a:r>
            <a:endParaRPr/>
          </a:p>
          <a:p>
            <a:pPr marL="6858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Built out the spec’s and updated Payment Hub-EE for G2P, Bulk Disbursement.</a:t>
            </a:r>
            <a:endParaRPr/>
          </a:p>
          <a:p>
            <a:pPr marL="6858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Built out the spec’s and implemented an ID Account Mapper.</a:t>
            </a:r>
            <a:endParaRPr/>
          </a:p>
          <a:p>
            <a:pPr marL="6858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Built the specs for Voucher Management and P2G and implemented API’s</a:t>
            </a:r>
            <a:endParaRPr/>
          </a:p>
          <a:p>
            <a:pPr marL="6858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Updated UI for Payment Hub to factor in many of the new features.</a:t>
            </a:r>
            <a:endParaRPr/>
          </a:p>
          <a:p>
            <a:pPr marL="6858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Engaged in country discussions about use-cases and potential implementation opportunities.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Impact: </a:t>
            </a:r>
            <a:r>
              <a:rPr lang="en"/>
              <a:t> The Govstack approach with the realities we have created underneath is a powerful tool for engaging with countries on DPI adoption.  It will drive up adoption of switches and hubs such as Mojaloop which are intrinsically needed as part of the DPI.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Mifos</a:t>
            </a:r>
            <a:endParaRPr/>
          </a:p>
        </p:txBody>
      </p:sp>
      <p:sp>
        <p:nvSpPr>
          <p:cNvPr id="949" name="Google Shape;949;p138"/>
          <p:cNvSpPr txBox="1"/>
          <p:nvPr/>
        </p:nvSpPr>
        <p:spPr>
          <a:xfrm>
            <a:off x="518750" y="832350"/>
            <a:ext cx="4736700" cy="3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Global 501(c)3 fintech nonprofit. </a:t>
            </a:r>
            <a:endParaRPr sz="1600" b="1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Mission. </a:t>
            </a: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Scale the development and impact of inclusive fintech through an open community to advance financial health of 3B underbanked. 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Vision</a:t>
            </a: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. 3 Billion Maries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Impact</a:t>
            </a: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: 25m individuals across 500 orgs reached. 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How We Do It:</a:t>
            </a:r>
            <a:endParaRPr sz="1600" b="1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61616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Commoditize core banking software. 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Virtuous cycle of upstream contribution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Global ecosystem of market-driven solutions</a:t>
            </a: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950" name="Google Shape;950;p13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2450" y="352426"/>
            <a:ext cx="2764842" cy="345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3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237" y="4246220"/>
            <a:ext cx="1637745" cy="85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38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1950" y="4195300"/>
            <a:ext cx="3100352" cy="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38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749" y="4340548"/>
            <a:ext cx="2441105" cy="66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83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74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Account Mapper / Directory</a:t>
            </a:r>
            <a:endParaRPr/>
          </a:p>
        </p:txBody>
      </p:sp>
      <p:sp>
        <p:nvSpPr>
          <p:cNvPr id="2437" name="Google Shape;2437;p183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8" name="Google Shape;2438;p183"/>
          <p:cNvSpPr txBox="1">
            <a:spLocks noGrp="1"/>
          </p:cNvSpPr>
          <p:nvPr>
            <p:ph type="body" idx="1"/>
          </p:nvPr>
        </p:nvSpPr>
        <p:spPr>
          <a:xfrm>
            <a:off x="524785" y="1366761"/>
            <a:ext cx="8196977" cy="325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47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Maps Functional ID of beneficiaries to their payment modality and financial address.</a:t>
            </a:r>
            <a:endParaRPr/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 payment information for beneficiaries of G2P Social Benefit programmes in one location and can be easily updated.</a:t>
            </a:r>
            <a:endParaRPr/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Supports multiple payment channels:</a:t>
            </a:r>
            <a:endParaRPr/>
          </a:p>
          <a:p>
            <a:pPr marL="685800" lvl="1" indent="-3365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 </a:t>
            </a:r>
            <a:endParaRPr/>
          </a:p>
          <a:p>
            <a:pPr marL="685800" lvl="1" indent="-3365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 money</a:t>
            </a:r>
            <a:endParaRPr/>
          </a:p>
          <a:p>
            <a:pPr marL="685800" lvl="1" indent="-3365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Vouchers</a:t>
            </a:r>
            <a:endParaRPr/>
          </a:p>
          <a:p>
            <a:pPr marL="685800" lvl="1" indent="-3365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lphaL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 alias</a:t>
            </a:r>
            <a:endParaRPr/>
          </a:p>
          <a:p>
            <a:pPr marL="342900" lvl="0" indent="-3365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is stored in tokenised format.</a:t>
            </a:r>
            <a:endParaRPr/>
          </a:p>
        </p:txBody>
      </p:sp>
      <p:sp>
        <p:nvSpPr>
          <p:cNvPr id="2439" name="Google Shape;2439;p1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0" name="Google Shape;2440;p183"/>
          <p:cNvSpPr txBox="1"/>
          <p:nvPr/>
        </p:nvSpPr>
        <p:spPr>
          <a:xfrm>
            <a:off x="933450" y="4471150"/>
            <a:ext cx="7277100" cy="52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More information @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https://govstack-global.atlassian.net/wiki/spaces/GH/pages/285016232/PI2+Design+Documents?focusedCommentId=291831844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84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74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Bulk Processing Engine</a:t>
            </a:r>
            <a:endParaRPr/>
          </a:p>
        </p:txBody>
      </p:sp>
      <p:sp>
        <p:nvSpPr>
          <p:cNvPr id="2446" name="Google Shape;2446;p184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p184"/>
          <p:cNvSpPr txBox="1">
            <a:spLocks noGrp="1"/>
          </p:cNvSpPr>
          <p:nvPr>
            <p:ph type="body" idx="1"/>
          </p:nvPr>
        </p:nvSpPr>
        <p:spPr>
          <a:xfrm>
            <a:off x="524785" y="1366761"/>
            <a:ext cx="8196977" cy="325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47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De-bulking: Manages the de-bulking of payment batches based on payee institutions and forwards them to the Payer Bank for further processing.</a:t>
            </a:r>
            <a:endParaRPr/>
          </a:p>
          <a:p>
            <a:pPr marL="254000" lvl="0" indent="-1524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Funds Validation: Validates that the initiating agency has provisioned sufficient funds before executing a batch payment.</a:t>
            </a:r>
            <a:endParaRPr/>
          </a:p>
          <a:p>
            <a:pPr marL="254000" lvl="0" indent="-1524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End-to-End Reconciliation: Maintains a reconciliation service to track the status of posted payment instructions at payee institutions.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18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9" name="Google Shape;2449;p184"/>
          <p:cNvSpPr txBox="1"/>
          <p:nvPr/>
        </p:nvSpPr>
        <p:spPr>
          <a:xfrm>
            <a:off x="933450" y="4471150"/>
            <a:ext cx="7277100" cy="52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More information @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https://govstack-global.atlassian.net/wiki/spaces/GH/pages/285016232/PI2+Design+Documents?focusedCommentId=291831844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5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74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Voucher Engine</a:t>
            </a:r>
            <a:endParaRPr/>
          </a:p>
        </p:txBody>
      </p:sp>
      <p:sp>
        <p:nvSpPr>
          <p:cNvPr id="2455" name="Google Shape;2455;p185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185"/>
          <p:cNvSpPr txBox="1">
            <a:spLocks noGrp="1"/>
          </p:cNvSpPr>
          <p:nvPr>
            <p:ph type="body" idx="1"/>
          </p:nvPr>
        </p:nvSpPr>
        <p:spPr>
          <a:xfrm>
            <a:off x="524785" y="1366761"/>
            <a:ext cx="8196977" cy="3256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476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Provisioning and Issuance: Facilitates the provisioning, issuance, and activation of vouchers. Sufficient funds must be allocated to the voucher during the provisioning process.</a:t>
            </a:r>
            <a:endParaRPr/>
          </a:p>
          <a:p>
            <a:pPr marL="254000" lvl="0" indent="-1524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and Usability: Vouchers are issued but are not usable until they are activated. The activation process makes the voucher active and usable for specific use cases and for a limited time.</a:t>
            </a:r>
            <a:endParaRPr/>
          </a:p>
          <a:p>
            <a:pPr marL="254000" lvl="0" indent="-1524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Arial"/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54000" lvl="0" indent="-24765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Redemption: Once activated, vouchers can be redeemed for benefits in the form of cash, products, or services from a third party, such as an agent or merchant.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7" name="Google Shape;2457;p18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185"/>
          <p:cNvSpPr txBox="1"/>
          <p:nvPr/>
        </p:nvSpPr>
        <p:spPr>
          <a:xfrm>
            <a:off x="933450" y="4471150"/>
            <a:ext cx="7277100" cy="52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More information @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https://govstack-global.atlassian.net/wiki/spaces/GH/pages/285016232/PI2+Design+Documents?focusedCommentId=291831844</a:t>
            </a:r>
            <a:r>
              <a:rPr lang="en" sz="1000">
                <a:solidFill>
                  <a:schemeClr val="dk1"/>
                </a:solidFill>
              </a:rPr>
              <a:t>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86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74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Payments Portal</a:t>
            </a:r>
            <a:endParaRPr/>
          </a:p>
        </p:txBody>
      </p:sp>
      <p:sp>
        <p:nvSpPr>
          <p:cNvPr id="2464" name="Google Shape;2464;p186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5" name="Google Shape;2465;p186"/>
          <p:cNvSpPr txBox="1">
            <a:spLocks noGrp="1"/>
          </p:cNvSpPr>
          <p:nvPr>
            <p:ph type="body" idx="1"/>
          </p:nvPr>
        </p:nvSpPr>
        <p:spPr>
          <a:xfrm>
            <a:off x="524775" y="1366750"/>
            <a:ext cx="42222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Management. The Payments Building Block has three kinds of users, Administrators, Government Entity Users and Financial Institution Users.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list of all payments facilitated by the Payments Building Block.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Administrative Users and Government Entity Users to view and manage Vouchers.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3655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arenR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Administrative Users only to view the Account Mapper.</a:t>
            </a:r>
            <a:endParaRPr/>
          </a:p>
        </p:txBody>
      </p:sp>
      <p:sp>
        <p:nvSpPr>
          <p:cNvPr id="2466" name="Google Shape;2466;p18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7" name="Google Shape;2467;p18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5000" y="3477126"/>
            <a:ext cx="3007063" cy="15901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8" name="Google Shape;2468;p18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983" y="1055425"/>
            <a:ext cx="3339540" cy="17692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69" name="Google Shape;2469;p18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578" y="2495831"/>
            <a:ext cx="2233349" cy="11799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187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745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Payment Initiation for P2G</a:t>
            </a:r>
            <a:endParaRPr/>
          </a:p>
        </p:txBody>
      </p:sp>
      <p:sp>
        <p:nvSpPr>
          <p:cNvPr id="2475" name="Google Shape;2475;p187"/>
          <p:cNvSpPr/>
          <p:nvPr/>
        </p:nvSpPr>
        <p:spPr>
          <a:xfrm>
            <a:off x="2868561" y="1289303"/>
            <a:ext cx="2233343" cy="28877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187"/>
          <p:cNvSpPr txBox="1">
            <a:spLocks noGrp="1"/>
          </p:cNvSpPr>
          <p:nvPr>
            <p:ph type="body" idx="1"/>
          </p:nvPr>
        </p:nvSpPr>
        <p:spPr>
          <a:xfrm>
            <a:off x="524775" y="1366750"/>
            <a:ext cx="3456900" cy="32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00"/>
                </a:solidFill>
              </a:rPr>
              <a:t>3 options supported</a:t>
            </a:r>
            <a:endParaRPr u="sng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b="0">
                <a:solidFill>
                  <a:srgbClr val="000000"/>
                </a:solidFill>
              </a:rPr>
              <a:t>Customers receive a single bill ID from the “Biller” directly (no aggregator)</a:t>
            </a:r>
            <a:endParaRPr b="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000" b="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b="0">
                <a:solidFill>
                  <a:srgbClr val="000000"/>
                </a:solidFill>
              </a:rPr>
              <a:t>Customers receive a single bill ID from the aggregator</a:t>
            </a:r>
            <a:endParaRPr sz="100" b="0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200" b="0">
              <a:solidFill>
                <a:srgbClr val="000000"/>
              </a:solidFill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en" b="0">
                <a:solidFill>
                  <a:srgbClr val="000000"/>
                </a:solidFill>
              </a:rPr>
              <a:t>Customers receive multiple bill IDs of the same bill from the Biller or aggregator</a:t>
            </a:r>
            <a:endParaRPr b="0">
              <a:solidFill>
                <a:srgbClr val="000000"/>
              </a:solidFill>
            </a:endParaRPr>
          </a:p>
        </p:txBody>
      </p:sp>
      <p:sp>
        <p:nvSpPr>
          <p:cNvPr id="2477" name="Google Shape;2477;p18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8" name="Google Shape;2478;p18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00" y="1180238"/>
            <a:ext cx="3607624" cy="119608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79" name="Google Shape;2479;p18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6900" y="2457366"/>
            <a:ext cx="3607624" cy="101288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80" name="Google Shape;2480;p187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975" y="3524676"/>
            <a:ext cx="3607624" cy="148322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88"/>
          <p:cNvSpPr txBox="1">
            <a:spLocks noGrp="1"/>
          </p:cNvSpPr>
          <p:nvPr>
            <p:ph type="title"/>
          </p:nvPr>
        </p:nvSpPr>
        <p:spPr>
          <a:xfrm>
            <a:off x="524785" y="186028"/>
            <a:ext cx="7341600" cy="8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"/>
              <a:t>Key Digital Functionalities: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P2G High </a:t>
            </a:r>
            <a:r>
              <a:rPr lang="en">
                <a:solidFill>
                  <a:srgbClr val="FFFFFF"/>
                </a:solidFill>
              </a:rPr>
              <a:t>Level Architecture</a:t>
            </a:r>
            <a:endParaRPr/>
          </a:p>
        </p:txBody>
      </p:sp>
      <p:sp>
        <p:nvSpPr>
          <p:cNvPr id="2486" name="Google Shape;2486;p188"/>
          <p:cNvSpPr/>
          <p:nvPr/>
        </p:nvSpPr>
        <p:spPr>
          <a:xfrm>
            <a:off x="2868561" y="1289303"/>
            <a:ext cx="2233200" cy="2889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7" name="Google Shape;2487;p18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Arial"/>
              <a:buNone/>
            </a:pPr>
            <a:fld id="{00000000-1234-1234-1234-123412341234}" type="slidenum">
              <a:rPr lang="en" sz="900" b="1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sz="900" b="1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188"/>
          <p:cNvSpPr txBox="1"/>
          <p:nvPr/>
        </p:nvSpPr>
        <p:spPr>
          <a:xfrm>
            <a:off x="634000" y="4405175"/>
            <a:ext cx="7635900" cy="507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More information @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https://govstack-global.atlassian.net/wiki/spaces/GH/pages/285016232/PI2+Design+Documents?focusedCommentId=348586145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500">
                <a:solidFill>
                  <a:schemeClr val="dk1"/>
                </a:solidFill>
              </a:rPr>
              <a:t> </a:t>
            </a:r>
            <a:endParaRPr sz="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9" name="Google Shape;2489;p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2325" y="1121500"/>
            <a:ext cx="4362190" cy="32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4" name="Google Shape;2494;p189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next for GovStack Pay-BB</a:t>
            </a:r>
            <a:endParaRPr/>
          </a:p>
        </p:txBody>
      </p:sp>
      <p:sp>
        <p:nvSpPr>
          <p:cNvPr id="2495" name="Google Shape;2495;p189"/>
          <p:cNvSpPr txBox="1">
            <a:spLocks noGrp="1"/>
          </p:cNvSpPr>
          <p:nvPr>
            <p:ph type="body" idx="1"/>
          </p:nvPr>
        </p:nvSpPr>
        <p:spPr>
          <a:xfrm>
            <a:off x="243300" y="776075"/>
            <a:ext cx="8222100" cy="3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the Product Council is deciding where next to add effort but there are some areas which will undoubtedly be part of the roadmap: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Expanding to look at G2G, G2B and B2G payments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direct engagement with countries and development of usecases based on the fundamental building blocks.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90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G2P Connect Deliverables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91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G2P Connect API Harmonization</a:t>
            </a:r>
            <a:endParaRPr/>
          </a:p>
        </p:txBody>
      </p:sp>
      <p:sp>
        <p:nvSpPr>
          <p:cNvPr id="2506" name="Google Shape;2506;p191"/>
          <p:cNvSpPr txBox="1"/>
          <p:nvPr/>
        </p:nvSpPr>
        <p:spPr>
          <a:xfrm>
            <a:off x="1758900" y="4702350"/>
            <a:ext cx="5048100" cy="400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Join the discussion @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https://github.com/orgs/G2P-Connect/discussions/29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7" name="Google Shape;2507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744425"/>
            <a:ext cx="7992468" cy="380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92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G2P Connect Technical Assessment Framework (TAF)</a:t>
            </a:r>
            <a:endParaRPr/>
          </a:p>
        </p:txBody>
      </p:sp>
      <p:sp>
        <p:nvSpPr>
          <p:cNvPr id="2513" name="Google Shape;2513;p192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31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also worked closely with the G2P Connect Technical Assessment Framework (TAF).  We have submitted a response for all our DPG components and are awaiting the final independent assessment report.  This will mark us based on a wide range of criteria key to implementers.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Following on from this we will be the working on our roadmap against identified gaps that also map directly to feedback from potential implementers.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 example we plan to work on better integration of Fraud and Financial Risk Assessment capabilities with our Mifos DPG’s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9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Mifos Consortium - GovStack Delivery Team</a:t>
            </a:r>
            <a:endParaRPr/>
          </a:p>
        </p:txBody>
      </p:sp>
      <p:pic>
        <p:nvPicPr>
          <p:cNvPr id="959" name="Google Shape;959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529" y="4443125"/>
            <a:ext cx="2310520" cy="4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3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25" y="4480375"/>
            <a:ext cx="1455725" cy="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39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3041" y="4398900"/>
            <a:ext cx="1679385" cy="63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39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2425" y="4360825"/>
            <a:ext cx="1991977" cy="633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7575" y="2614163"/>
            <a:ext cx="1090200" cy="109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4" name="Google Shape;964;p139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3950" y="3008300"/>
            <a:ext cx="1090200" cy="109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5" name="Google Shape;965;p139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075" y="2639975"/>
            <a:ext cx="1038600" cy="103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6" name="Google Shape;966;p139"/>
          <p:cNvPicPr preferRelativeResize="0"/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650" y="2614175"/>
            <a:ext cx="1090200" cy="109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7" name="Google Shape;967;p139"/>
          <p:cNvPicPr preferRelativeResize="0"/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400" y="3034100"/>
            <a:ext cx="1038600" cy="103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8" name="Google Shape;968;p139"/>
          <p:cNvPicPr preferRelativeResize="0"/>
          <p:nvPr/>
        </p:nvPicPr>
        <p:blipFill>
          <a:blip r:embed="rId1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2663" y="3008300"/>
            <a:ext cx="1090200" cy="1090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69" name="Google Shape;969;p139"/>
          <p:cNvPicPr preferRelativeResize="0"/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1000" y="2620475"/>
            <a:ext cx="1090200" cy="107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0" name="Google Shape;970;p139"/>
          <p:cNvPicPr preferRelativeResize="0"/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0" y="1904524"/>
            <a:ext cx="1197600" cy="119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71" name="Google Shape;971;p139"/>
          <p:cNvPicPr preferRelativeResize="0"/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50" y="3678575"/>
            <a:ext cx="1375550" cy="55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39"/>
          <p:cNvSpPr txBox="1"/>
          <p:nvPr/>
        </p:nvSpPr>
        <p:spPr>
          <a:xfrm>
            <a:off x="235025" y="3158975"/>
            <a:ext cx="9048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Ed Cable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President/CEO</a:t>
            </a:r>
            <a:endParaRPr sz="800"/>
          </a:p>
        </p:txBody>
      </p:sp>
      <p:sp>
        <p:nvSpPr>
          <p:cNvPr id="973" name="Google Shape;973;p139"/>
          <p:cNvSpPr txBox="1"/>
          <p:nvPr/>
        </p:nvSpPr>
        <p:spPr>
          <a:xfrm>
            <a:off x="1473800" y="3740875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David Higgins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Programme Manager</a:t>
            </a:r>
            <a:endParaRPr sz="800"/>
          </a:p>
        </p:txBody>
      </p:sp>
      <p:sp>
        <p:nvSpPr>
          <p:cNvPr id="974" name="Google Shape;974;p139"/>
          <p:cNvSpPr txBox="1"/>
          <p:nvPr/>
        </p:nvSpPr>
        <p:spPr>
          <a:xfrm>
            <a:off x="2761225" y="4037350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Victor Romero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CEO</a:t>
            </a:r>
            <a:endParaRPr sz="800"/>
          </a:p>
        </p:txBody>
      </p:sp>
      <p:sp>
        <p:nvSpPr>
          <p:cNvPr id="975" name="Google Shape;975;p139"/>
          <p:cNvSpPr txBox="1"/>
          <p:nvPr/>
        </p:nvSpPr>
        <p:spPr>
          <a:xfrm>
            <a:off x="3745925" y="3635125"/>
            <a:ext cx="11976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Jose Alberto Hernandez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CTO</a:t>
            </a:r>
            <a:endParaRPr sz="800"/>
          </a:p>
        </p:txBody>
      </p:sp>
      <p:sp>
        <p:nvSpPr>
          <p:cNvPr id="976" name="Google Shape;976;p139"/>
          <p:cNvSpPr txBox="1"/>
          <p:nvPr/>
        </p:nvSpPr>
        <p:spPr>
          <a:xfrm>
            <a:off x="4719375" y="4037350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Avik Ganguly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CEO</a:t>
            </a:r>
            <a:endParaRPr sz="800"/>
          </a:p>
        </p:txBody>
      </p:sp>
      <p:sp>
        <p:nvSpPr>
          <p:cNvPr id="977" name="Google Shape;977;p139"/>
          <p:cNvSpPr txBox="1"/>
          <p:nvPr/>
        </p:nvSpPr>
        <p:spPr>
          <a:xfrm>
            <a:off x="5916975" y="3740875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Manoj VM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CTO</a:t>
            </a:r>
            <a:endParaRPr sz="800"/>
          </a:p>
        </p:txBody>
      </p:sp>
      <p:sp>
        <p:nvSpPr>
          <p:cNvPr id="978" name="Google Shape;978;p139"/>
          <p:cNvSpPr txBox="1"/>
          <p:nvPr/>
        </p:nvSpPr>
        <p:spPr>
          <a:xfrm>
            <a:off x="6820250" y="4037350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Karim Jindani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CEO</a:t>
            </a:r>
            <a:endParaRPr sz="800"/>
          </a:p>
        </p:txBody>
      </p:sp>
      <p:sp>
        <p:nvSpPr>
          <p:cNvPr id="979" name="Google Shape;979;p139"/>
          <p:cNvSpPr txBox="1"/>
          <p:nvPr/>
        </p:nvSpPr>
        <p:spPr>
          <a:xfrm>
            <a:off x="8009650" y="3697125"/>
            <a:ext cx="1197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Soban Najam</a:t>
            </a:r>
            <a:endParaRPr sz="1100">
              <a:solidFill>
                <a:srgbClr val="161616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61616"/>
                </a:solidFill>
                <a:latin typeface="Manrope"/>
                <a:ea typeface="Manrope"/>
                <a:cs typeface="Manrope"/>
                <a:sym typeface="Manrope"/>
              </a:rPr>
              <a:t>Program Manager</a:t>
            </a:r>
            <a:endParaRPr sz="800"/>
          </a:p>
        </p:txBody>
      </p:sp>
      <p:pic>
        <p:nvPicPr>
          <p:cNvPr id="980" name="Google Shape;980;p139"/>
          <p:cNvPicPr preferRelativeResize="0"/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398" y="1061150"/>
            <a:ext cx="5021402" cy="814281"/>
          </a:xfrm>
          <a:prstGeom prst="rect">
            <a:avLst/>
          </a:prstGeom>
          <a:noFill/>
          <a:ln w="19050" cap="flat" cmpd="sng">
            <a:solidFill>
              <a:srgbClr val="0538E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81" name="Google Shape;981;p139"/>
          <p:cNvPicPr preferRelativeResize="0"/>
          <p:nvPr/>
        </p:nvPicPr>
        <p:blipFill>
          <a:blip r:embed="rId1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8158" y="542840"/>
            <a:ext cx="1492849" cy="149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194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524" name="Google Shape;2524;p194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31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 highlighted earlier we are developing a new Lab environment and we want to show a preview of the first Demo that will be live shortly, some of the capabilities it will have and how it will demonstrate some of the developments we have talked about.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Firstly it show how the ID account Mapper is populated during registration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Then it will show how a set of bulk transactions from a Government USCT programme can be sent to Payment-Hub and referencing the ID-Account mapper split into batches and sent to the relevant DFSP’s through the Mojaloop switch.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will also show how mobile apps interacting with the DFSP’s enable the end user to understand their balance and undertake transactions through PISP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Architecture</a:t>
            </a:r>
            <a:endParaRPr/>
          </a:p>
        </p:txBody>
      </p:sp>
      <p:pic>
        <p:nvPicPr>
          <p:cNvPr id="2530" name="Google Shape;2530;p19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775" y="659950"/>
            <a:ext cx="7397432" cy="424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96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536" name="Google Shape;2536;p196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will have pre-configured as would occur in a deployment the following ministries and programmes in the Payment Hub:</a:t>
            </a:r>
            <a:endParaRPr/>
          </a:p>
        </p:txBody>
      </p:sp>
      <p:graphicFrame>
        <p:nvGraphicFramePr>
          <p:cNvPr id="2537" name="Google Shape;2537;p196"/>
          <p:cNvGraphicFramePr/>
          <p:nvPr/>
        </p:nvGraphicFramePr>
        <p:xfrm>
          <a:off x="213888" y="1748925"/>
          <a:ext cx="8716225" cy="2237552"/>
        </p:xfrm>
        <a:graphic>
          <a:graphicData uri="http://schemas.openxmlformats.org/drawingml/2006/table">
            <a:tbl>
              <a:tblPr>
                <a:noFill/>
                <a:tableStyleId>{A12F601E-7B74-488D-B14F-B2A93C1E262F}</a:tableStyleId>
              </a:tblPr>
              <a:tblGrid>
                <a:gridCol w="212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8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6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7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Government Entity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Entity Name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Ministry of Social Welfare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7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Ministry of Health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Government Entity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ID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Desc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PayerDFSP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Account Number</a:t>
                      </a:r>
                      <a:endParaRPr sz="11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Education Allowance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KE22WAKA0000009988771234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Unconditional Cash Transfer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KE22WAKA0000009988123456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P007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Maternity Benefits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KE22WAKA0000009988661234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2" name="Google Shape;2542;p197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endParaRPr/>
          </a:p>
        </p:txBody>
      </p:sp>
      <p:sp>
        <p:nvSpPr>
          <p:cNvPr id="2543" name="Google Shape;2543;p197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It will also have set up the following accounts in the DFSPs:</a:t>
            </a:r>
            <a:endParaRPr/>
          </a:p>
        </p:txBody>
      </p:sp>
      <p:graphicFrame>
        <p:nvGraphicFramePr>
          <p:cNvPr id="2544" name="Google Shape;2544;p197"/>
          <p:cNvGraphicFramePr/>
          <p:nvPr/>
        </p:nvGraphicFramePr>
        <p:xfrm>
          <a:off x="1785725" y="1282475"/>
          <a:ext cx="5200650" cy="3457575"/>
        </p:xfrm>
        <a:graphic>
          <a:graphicData uri="http://schemas.openxmlformats.org/drawingml/2006/table">
            <a:tbl>
              <a:tblPr>
                <a:noFill/>
                <a:tableStyleId>{A12F601E-7B74-488D-B14F-B2A93C1E262F}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DFSP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Account Number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Initial Balance</a:t>
                      </a:r>
                      <a:endParaRPr sz="12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KE22WAKA0000009988771234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100,000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KE22WAKA0000009988123456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100,000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KE22WAKA0000009988661234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100,000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KE22WAKA0000009988661239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venus.mifos.community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KE22VENU0000009988661239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jupiter.mifos.community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254170298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KE22WAKA0000009988661000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KE22WAKA0000009988661240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KE22WAKA0000009988662240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venus.mifos.community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KE22VENU0000009988661240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jupiter.mifos.community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254170299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12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KE22WAKA0000009988661241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venus.mifos.community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KE22VENU0000009988661241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jupiter.mifos.community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254170300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198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of the ID Account Mapper</a:t>
            </a:r>
            <a:endParaRPr/>
          </a:p>
        </p:txBody>
      </p:sp>
      <p:sp>
        <p:nvSpPr>
          <p:cNvPr id="2550" name="Google Shape;2550;p198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will show through the admin UI that the ID Account Mapper currently doesn’t contain any values.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We will then load a set of beneficiaries using the register beneficiary API.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                 We will then show this data is populated within the ID Account Mapper.</a:t>
            </a:r>
            <a:endParaRPr sz="1600"/>
          </a:p>
        </p:txBody>
      </p:sp>
      <p:graphicFrame>
        <p:nvGraphicFramePr>
          <p:cNvPr id="2551" name="Google Shape;2551;p198"/>
          <p:cNvGraphicFramePr/>
          <p:nvPr/>
        </p:nvGraphicFramePr>
        <p:xfrm>
          <a:off x="1105800" y="1990475"/>
          <a:ext cx="6932400" cy="2091777"/>
        </p:xfrm>
        <a:graphic>
          <a:graphicData uri="http://schemas.openxmlformats.org/drawingml/2006/table">
            <a:tbl>
              <a:tblPr>
                <a:noFill/>
                <a:tableStyleId>{A12F601E-7B74-488D-B14F-B2A93C1E262F}</a:tableStyleId>
              </a:tblPr>
              <a:tblGrid>
                <a:gridCol w="898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1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8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4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Government Entity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Payee Functional ID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Payee Account Type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Payee DFSP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IBAN/Mobile Account</a:t>
                      </a:r>
                      <a:endParaRPr sz="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GOV001P0015678956789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KE22WAKA0000009988661239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venus.mifos.community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KE22VENU0000009988661239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Mobile Money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jupiter.mifos.community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254170298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GOV001P0015678956000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KE22WAKA0000009988661000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KE22WAKA0000009988661240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GOV001P0015678956892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KE22WAKA0000009988662240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GOV001P0015678956793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venus.mifos.community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KE22VENU0000009988661240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9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GOV001P0015678956794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Mobile Money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jupiter.mifos.community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254170299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0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GOV001P0015678956795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KE22WAKA0000009988661241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GOV001P0015678956796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Account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venus.mifos.community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KE22VENU0000009988661241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43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GOV001P0015678956787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1D1C1D"/>
                          </a:solidFill>
                        </a:rPr>
                        <a:t>Mobile Money</a:t>
                      </a:r>
                      <a:endParaRPr sz="6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jupiter.mifos.community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254170300</a:t>
                      </a:r>
                      <a:endParaRPr sz="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199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Population of the ID Account Mapper</a:t>
            </a:r>
            <a:endParaRPr/>
          </a:p>
        </p:txBody>
      </p:sp>
      <p:pic>
        <p:nvPicPr>
          <p:cNvPr id="2557" name="Google Shape;2557;p199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63"/>
          <a:stretch/>
        </p:blipFill>
        <p:spPr>
          <a:xfrm>
            <a:off x="110150" y="929425"/>
            <a:ext cx="4786826" cy="181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99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000" y="2571751"/>
            <a:ext cx="4450463" cy="20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59" name="Google Shape;2559;p199"/>
          <p:cNvSpPr/>
          <p:nvPr/>
        </p:nvSpPr>
        <p:spPr>
          <a:xfrm rot="1673681">
            <a:off x="3110385" y="2904402"/>
            <a:ext cx="1034952" cy="59169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200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Bulk Transactions</a:t>
            </a:r>
            <a:endParaRPr/>
          </a:p>
        </p:txBody>
      </p:sp>
      <p:sp>
        <p:nvSpPr>
          <p:cNvPr id="2565" name="Google Shape;2565;p200"/>
          <p:cNvSpPr txBox="1">
            <a:spLocks noGrp="1"/>
          </p:cNvSpPr>
          <p:nvPr>
            <p:ph type="body" idx="1"/>
          </p:nvPr>
        </p:nvSpPr>
        <p:spPr>
          <a:xfrm>
            <a:off x="275000" y="786625"/>
            <a:ext cx="82221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We will show the Balances of the accounts match those initial balances we shared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/>
              <a:t>We will then represent a set of bulk data being sent from a system such as OpenG2P by uploading the following to the bulk API.</a:t>
            </a:r>
            <a:endParaRPr sz="1500"/>
          </a:p>
        </p:txBody>
      </p:sp>
      <p:graphicFrame>
        <p:nvGraphicFramePr>
          <p:cNvPr id="2566" name="Google Shape;2566;p200"/>
          <p:cNvGraphicFramePr/>
          <p:nvPr/>
        </p:nvGraphicFramePr>
        <p:xfrm>
          <a:off x="1652900" y="1839100"/>
          <a:ext cx="5838200" cy="3200146"/>
        </p:xfrm>
        <a:graphic>
          <a:graphicData uri="http://schemas.openxmlformats.org/drawingml/2006/table">
            <a:tbl>
              <a:tblPr>
                <a:noFill/>
                <a:tableStyleId>{A12F601E-7B74-488D-B14F-B2A93C1E262F}</a:tableStyleId>
              </a:tblPr>
              <a:tblGrid>
                <a:gridCol w="90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8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1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Transaction Set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D1C1D"/>
                          </a:solidFill>
                        </a:rPr>
                        <a:t>Batch ID</a:t>
                      </a:r>
                      <a:endParaRPr sz="700" b="1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 Entity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 Functional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Amount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D1C1D"/>
                          </a:solidFill>
                        </a:rPr>
                        <a:t>BULK001</a:t>
                      </a:r>
                      <a:endParaRPr sz="7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GOV001P0015678956789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D1C1D"/>
                          </a:solidFill>
                        </a:rPr>
                        <a:t>Batch ID</a:t>
                      </a:r>
                      <a:endParaRPr sz="700" b="1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 Entity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 Functional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Amount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D1C1D"/>
                          </a:solidFill>
                        </a:rPr>
                        <a:t>BULK002</a:t>
                      </a:r>
                      <a:endParaRPr sz="7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GOV001P0015678956892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rgbClr val="1D1C1D"/>
                          </a:solidFill>
                        </a:rPr>
                        <a:t>Batch ID</a:t>
                      </a:r>
                      <a:endParaRPr sz="700" b="1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 Entity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Program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Bene Functional ID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Amount</a:t>
                      </a:r>
                      <a:endParaRPr sz="9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rgbClr val="1D1C1D"/>
                          </a:solidFill>
                        </a:rPr>
                        <a:t>BULK003</a:t>
                      </a:r>
                      <a:endParaRPr sz="7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P007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GOV001P0015678956792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GOV001P0015678956793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GOV001P0015678956794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4000</a:t>
                      </a:r>
                      <a:endParaRPr sz="9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201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Bulk Transactions</a:t>
            </a:r>
            <a:endParaRPr/>
          </a:p>
        </p:txBody>
      </p:sp>
      <p:sp>
        <p:nvSpPr>
          <p:cNvPr id="2572" name="Google Shape;2572;p201"/>
          <p:cNvSpPr txBox="1">
            <a:spLocks noGrp="1"/>
          </p:cNvSpPr>
          <p:nvPr>
            <p:ph type="body" idx="1"/>
          </p:nvPr>
        </p:nvSpPr>
        <p:spPr>
          <a:xfrm>
            <a:off x="264425" y="592025"/>
            <a:ext cx="82221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look at the transaction history we can see these transactions have been imported and broken down into sub-batches in the Admin UI.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2573" name="Google Shape;2573;p201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8800" y="1330750"/>
            <a:ext cx="6293427" cy="34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202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Bulk Transactions</a:t>
            </a:r>
            <a:endParaRPr/>
          </a:p>
        </p:txBody>
      </p:sp>
      <p:sp>
        <p:nvSpPr>
          <p:cNvPr id="2579" name="Google Shape;2579;p202"/>
          <p:cNvSpPr txBox="1">
            <a:spLocks noGrp="1"/>
          </p:cNvSpPr>
          <p:nvPr>
            <p:ph type="body" idx="1"/>
          </p:nvPr>
        </p:nvSpPr>
        <p:spPr>
          <a:xfrm>
            <a:off x="264425" y="592025"/>
            <a:ext cx="82221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look at the transaction history we can see these transactions have been imported and broken down into sub-batches in the Admin UI.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  <p:pic>
        <p:nvPicPr>
          <p:cNvPr id="2580" name="Google Shape;2580;p20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4775" y="1302600"/>
            <a:ext cx="6675625" cy="35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40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 Mifos DPGs enable DPI? </a:t>
            </a:r>
            <a:endParaRPr/>
          </a:p>
        </p:txBody>
      </p:sp>
      <p:grpSp>
        <p:nvGrpSpPr>
          <p:cNvPr id="987" name="Google Shape;987;p140"/>
          <p:cNvGrpSpPr/>
          <p:nvPr/>
        </p:nvGrpSpPr>
        <p:grpSpPr>
          <a:xfrm>
            <a:off x="3073850" y="1020970"/>
            <a:ext cx="1944600" cy="1952896"/>
            <a:chOff x="3071457" y="2013875"/>
            <a:chExt cx="1944600" cy="1569600"/>
          </a:xfrm>
        </p:grpSpPr>
        <p:sp>
          <p:nvSpPr>
            <p:cNvPr id="988" name="Google Shape;988;p140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0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Enable Effective G2P Payments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0" name="Google Shape;990;p140"/>
            <p:cNvSpPr txBox="1"/>
            <p:nvPr/>
          </p:nvSpPr>
          <p:spPr>
            <a:xfrm>
              <a:off x="3316107" y="2716360"/>
              <a:ext cx="1566900" cy="6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14300" lvl="0" indent="-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Payment Orchestration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114300" lvl="0" indent="-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Functional Wallets &amp; Transaction Accounts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1" name="Google Shape;991;p140"/>
          <p:cNvGrpSpPr/>
          <p:nvPr/>
        </p:nvGrpSpPr>
        <p:grpSpPr>
          <a:xfrm>
            <a:off x="1131625" y="1021142"/>
            <a:ext cx="1944600" cy="1952896"/>
            <a:chOff x="1126863" y="2013875"/>
            <a:chExt cx="1944600" cy="1569600"/>
          </a:xfrm>
        </p:grpSpPr>
        <p:sp>
          <p:nvSpPr>
            <p:cNvPr id="992" name="Google Shape;992;p140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0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Reduce Barriers to IIPS Adoption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4" name="Google Shape;994;p140"/>
            <p:cNvSpPr txBox="1"/>
            <p:nvPr/>
          </p:nvSpPr>
          <p:spPr>
            <a:xfrm>
              <a:off x="1351639" y="2777608"/>
              <a:ext cx="1591800" cy="6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lvl="0" indent="-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Modern Core Banking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228600" lvl="0" indent="-177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DFSP Participation Engine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5" name="Google Shape;995;p140"/>
          <p:cNvGrpSpPr/>
          <p:nvPr/>
        </p:nvGrpSpPr>
        <p:grpSpPr>
          <a:xfrm>
            <a:off x="5015950" y="1020970"/>
            <a:ext cx="3001200" cy="1952896"/>
            <a:chOff x="5015938" y="2013875"/>
            <a:chExt cx="3001200" cy="1569600"/>
          </a:xfrm>
        </p:grpSpPr>
        <p:sp>
          <p:nvSpPr>
            <p:cNvPr id="996" name="Google Shape;996;p140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0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Widespread Financial Inclusion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8" name="Google Shape;998;p140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Meaningful Usage of Financial Services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Advancing Financial Health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2921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Roboto"/>
                <a:buChar char="●"/>
              </a:pPr>
              <a:r>
                <a:rPr lang="en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Impact Stays Local 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9" name="Google Shape;999;p140"/>
          <p:cNvGrpSpPr/>
          <p:nvPr/>
        </p:nvGrpSpPr>
        <p:grpSpPr>
          <a:xfrm>
            <a:off x="4885484" y="2091670"/>
            <a:ext cx="261571" cy="260379"/>
            <a:chOff x="4858109" y="2631368"/>
            <a:chExt cx="316442" cy="315000"/>
          </a:xfrm>
        </p:grpSpPr>
        <p:sp>
          <p:nvSpPr>
            <p:cNvPr id="1000" name="Google Shape;1000;p140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40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02" name="Google Shape;1002;p140"/>
          <p:cNvGrpSpPr/>
          <p:nvPr/>
        </p:nvGrpSpPr>
        <p:grpSpPr>
          <a:xfrm>
            <a:off x="2948278" y="2091671"/>
            <a:ext cx="260366" cy="260366"/>
            <a:chOff x="3157188" y="909150"/>
            <a:chExt cx="470400" cy="470400"/>
          </a:xfrm>
        </p:grpSpPr>
        <p:sp>
          <p:nvSpPr>
            <p:cNvPr id="1003" name="Google Shape;1003;p140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40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307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05" name="Google Shape;100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212" y="3060725"/>
            <a:ext cx="1783425" cy="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40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962" y="3513554"/>
            <a:ext cx="934900" cy="435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40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463" y="2854636"/>
            <a:ext cx="708476" cy="70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40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7840" y="3012113"/>
            <a:ext cx="675309" cy="5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40"/>
          <p:cNvPicPr preferRelativeResize="0"/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2025" y="3551812"/>
            <a:ext cx="766950" cy="3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40"/>
          <p:cNvPicPr preferRelativeResize="0"/>
          <p:nvPr/>
        </p:nvPicPr>
        <p:blipFill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6477" y="3998450"/>
            <a:ext cx="604198" cy="46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40"/>
          <p:cNvPicPr preferRelativeResize="0"/>
          <p:nvPr/>
        </p:nvPicPr>
        <p:blipFill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8700" y="4129314"/>
            <a:ext cx="873600" cy="2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203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Bulk Transactions</a:t>
            </a:r>
            <a:endParaRPr/>
          </a:p>
        </p:txBody>
      </p:sp>
      <p:sp>
        <p:nvSpPr>
          <p:cNvPr id="2586" name="Google Shape;2586;p203"/>
          <p:cNvSpPr txBox="1">
            <a:spLocks noGrp="1"/>
          </p:cNvSpPr>
          <p:nvPr>
            <p:ph type="body" idx="1"/>
          </p:nvPr>
        </p:nvSpPr>
        <p:spPr>
          <a:xfrm>
            <a:off x="264425" y="592025"/>
            <a:ext cx="8222100" cy="41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We can also look at the balances of the accounts and see that the Payer accounts have been debited and the Payee accounts credited according to the transactions we processed..</a:t>
            </a:r>
            <a:endParaRPr sz="1400"/>
          </a:p>
        </p:txBody>
      </p:sp>
      <p:graphicFrame>
        <p:nvGraphicFramePr>
          <p:cNvPr id="2587" name="Google Shape;2587;p203"/>
          <p:cNvGraphicFramePr/>
          <p:nvPr/>
        </p:nvGraphicFramePr>
        <p:xfrm>
          <a:off x="1151263" y="1280900"/>
          <a:ext cx="6448425" cy="3249422"/>
        </p:xfrm>
        <a:graphic>
          <a:graphicData uri="http://schemas.openxmlformats.org/drawingml/2006/table">
            <a:tbl>
              <a:tblPr>
                <a:noFill/>
                <a:tableStyleId>{A12F601E-7B74-488D-B14F-B2A93C1E262F}</a:tableStyleId>
              </a:tblPr>
              <a:tblGrid>
                <a:gridCol w="186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8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DFSP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Account Number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Initial Balance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b="1"/>
                        <a:t>Closing Balance</a:t>
                      </a:r>
                      <a:endParaRPr sz="9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KE22WAKA0000009988771234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100,000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98,500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KE22WAKA0000009988123456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100,000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88,000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KE22WAKA0000009988661234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100,000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92,000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KE22WAKA0000009988661239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venus.mifos.community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KE22VENU0000009988661239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jupiter.mifos.community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254170298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350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KE22WAKA0000009988661000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KE22WAKA0000009988661240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KE22WAKA0000009988662240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venus.mifos.community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KE22VENU0000009988661240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jupiter.mifos.community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254170299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D1C1D"/>
                          </a:solidFill>
                        </a:rPr>
                        <a:t>wakanda.mifos.community</a:t>
                      </a:r>
                      <a:endParaRPr sz="900">
                        <a:solidFill>
                          <a:srgbClr val="1D1C1D"/>
                        </a:solidFill>
                      </a:endParaRP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KE22WAKA0000009988661241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venus.mifos.community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KE22VENU0000009988661241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jupiter.mifos.community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254170300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4000</a:t>
                      </a:r>
                      <a:endParaRPr sz="9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04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Demonstrating Mobile Applications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205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2598" name="Google Shape;2598;p205"/>
          <p:cNvSpPr txBox="1"/>
          <p:nvPr/>
        </p:nvSpPr>
        <p:spPr>
          <a:xfrm>
            <a:off x="3393775" y="239550"/>
            <a:ext cx="56844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Product &amp; Technology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Mojafos Project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PISP App Project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Collaborate on G2P Use Case Demo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Merchant Workstream Integration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Bulk Payment Integration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FARM Integration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vNext integration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Rollout Lab Environment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Deeper OpenG2P/OpenSPP integration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Community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Deeper Alignment with Mojaloop Accelerator Program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Increased Collaboration on POCs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Mutually advance 50-in-5 DPI Goal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206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206"/>
          <p:cNvSpPr txBox="1"/>
          <p:nvPr/>
        </p:nvSpPr>
        <p:spPr>
          <a:xfrm>
            <a:off x="2999500" y="2112325"/>
            <a:ext cx="4932300" cy="13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You.</a:t>
            </a:r>
            <a:endParaRPr sz="3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5" name="Google Shape;2605;p20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375" y="3339025"/>
            <a:ext cx="729650" cy="7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206"/>
          <p:cNvSpPr txBox="1"/>
          <p:nvPr/>
        </p:nvSpPr>
        <p:spPr>
          <a:xfrm>
            <a:off x="1036925" y="3423375"/>
            <a:ext cx="2003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github.com/openMF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7" name="Google Shape;2607;p206"/>
          <p:cNvSpPr txBox="1"/>
          <p:nvPr/>
        </p:nvSpPr>
        <p:spPr>
          <a:xfrm>
            <a:off x="1036925" y="3714075"/>
            <a:ext cx="3083400" cy="2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github.com/apache/fineract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payments.mifos.org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dpi.mifos.org (coming soon)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8" name="Google Shape;2608;p20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5387" y="3477201"/>
            <a:ext cx="618925" cy="4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9" name="Google Shape;2609;p206"/>
          <p:cNvSpPr txBox="1"/>
          <p:nvPr/>
        </p:nvSpPr>
        <p:spPr>
          <a:xfrm>
            <a:off x="6436725" y="3495400"/>
            <a:ext cx="315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edcable@mifos.org | @edcable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latin typeface="Avenir"/>
                <a:ea typeface="Avenir"/>
                <a:cs typeface="Avenir"/>
                <a:sym typeface="Avenir"/>
                <a:hlinkClick r:id="rId5"/>
              </a:rPr>
              <a:t>dhiggins@mifos.org</a:t>
            </a:r>
            <a:r>
              <a:rPr lang="en">
                <a:latin typeface="Avenir"/>
                <a:ea typeface="Avenir"/>
                <a:cs typeface="Avenir"/>
                <a:sym typeface="Avenir"/>
              </a:rPr>
              <a:t>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0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0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Building Blocks for Core Banking &amp; Payment Orchestration</a:t>
            </a:r>
            <a:endParaRPr/>
          </a:p>
        </p:txBody>
      </p:sp>
      <p:pic>
        <p:nvPicPr>
          <p:cNvPr id="2620" name="Google Shape;2620;p20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5675" y="996225"/>
            <a:ext cx="5616835" cy="266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208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168" y="3945462"/>
            <a:ext cx="3099950" cy="108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2" name="Google Shape;2622;p208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9512" y="4166808"/>
            <a:ext cx="1637745" cy="85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208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575" y="4268051"/>
            <a:ext cx="2191005" cy="596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24" name="Google Shape;2624;p208"/>
          <p:cNvSpPr txBox="1"/>
          <p:nvPr/>
        </p:nvSpPr>
        <p:spPr>
          <a:xfrm>
            <a:off x="190275" y="591875"/>
            <a:ext cx="32454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Modern, cost-effective highly connected composable banking infrastructure to: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Advance financial health of 3B underbanked.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Commoditize core banking software.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Unlock virtuous cycle of upstream contribution &amp; shared innovation.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Enable global ecosystem of market-driven solutions &amp; services.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BB14B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lang="en" b="1">
                <a:solidFill>
                  <a:srgbClr val="0BB14B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r>
              <a:rPr lang="en" sz="1400" b="1">
                <a:solidFill>
                  <a:srgbClr val="0BB14B"/>
                </a:solidFill>
                <a:latin typeface="Avenir"/>
                <a:ea typeface="Avenir"/>
                <a:cs typeface="Avenir"/>
                <a:sym typeface="Avenir"/>
              </a:rPr>
              <a:t>,000,000 clients</a:t>
            </a:r>
            <a:r>
              <a:rPr lang="en" sz="1300" b="1">
                <a:solidFill>
                  <a:srgbClr val="0BB14B"/>
                </a:solidFill>
                <a:latin typeface="Avenir"/>
                <a:ea typeface="Avenir"/>
                <a:cs typeface="Avenir"/>
                <a:sym typeface="Avenir"/>
              </a:rPr>
              <a:t> reached by 500+ institutions across 65 countries powered by our open APIs.</a:t>
            </a:r>
            <a:endParaRPr sz="1300" b="1">
              <a:solidFill>
                <a:srgbClr val="0BB14B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2006. Launch at Grameen Foundation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2011. Independent 501(c)3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lvl="0" indent="-241300" algn="l" rtl="0">
              <a:spcBef>
                <a:spcPts val="0"/>
              </a:spcBef>
              <a:spcAft>
                <a:spcPts val="0"/>
              </a:spcAft>
              <a:buClr>
                <a:srgbClr val="1D70B7"/>
              </a:buClr>
              <a:buSzPts val="1200"/>
              <a:buFont typeface="Avenir"/>
              <a:buChar char="•"/>
            </a:pPr>
            <a:r>
              <a:rPr lang="en" sz="1200">
                <a:solidFill>
                  <a:srgbClr val="1D70B7"/>
                </a:solidFill>
                <a:latin typeface="Avenir"/>
                <a:ea typeface="Avenir"/>
                <a:cs typeface="Avenir"/>
                <a:sym typeface="Avenir"/>
              </a:rPr>
              <a:t>2017. Top-level Apache Project </a:t>
            </a: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D70B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4343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625" name="Google Shape;2625;p208"/>
          <p:cNvGrpSpPr/>
          <p:nvPr/>
        </p:nvGrpSpPr>
        <p:grpSpPr>
          <a:xfrm>
            <a:off x="190275" y="4166792"/>
            <a:ext cx="1126100" cy="897318"/>
            <a:chOff x="3831575" y="3808025"/>
            <a:chExt cx="1396800" cy="1044000"/>
          </a:xfrm>
        </p:grpSpPr>
        <p:sp>
          <p:nvSpPr>
            <p:cNvPr id="2626" name="Google Shape;2626;p208"/>
            <p:cNvSpPr/>
            <p:nvPr/>
          </p:nvSpPr>
          <p:spPr>
            <a:xfrm>
              <a:off x="3831575" y="3808025"/>
              <a:ext cx="1396800" cy="1044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27" name="Google Shape;2627;p208"/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8875" y="3904320"/>
              <a:ext cx="922200" cy="851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9"/>
          <p:cNvSpPr txBox="1">
            <a:spLocks noGrp="1"/>
          </p:cNvSpPr>
          <p:nvPr>
            <p:ph type="title"/>
          </p:nvPr>
        </p:nvSpPr>
        <p:spPr>
          <a:xfrm>
            <a:off x="16515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Payment Hub EE</a:t>
            </a:r>
            <a:endParaRPr/>
          </a:p>
        </p:txBody>
      </p:sp>
      <p:sp>
        <p:nvSpPr>
          <p:cNvPr id="2633" name="Google Shape;2633;p209"/>
          <p:cNvSpPr txBox="1">
            <a:spLocks noGrp="1"/>
          </p:cNvSpPr>
          <p:nvPr>
            <p:ph type="body" idx="1"/>
          </p:nvPr>
        </p:nvSpPr>
        <p:spPr>
          <a:xfrm>
            <a:off x="0" y="523800"/>
            <a:ext cx="14383200" cy="111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>
                <a:latin typeface="Avenir"/>
                <a:ea typeface="Avenir"/>
                <a:cs typeface="Avenir"/>
                <a:sym typeface="Avenir"/>
              </a:rPr>
              <a:t>Ease of integration with external payment systems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Seamless &amp; Easy to Use - Abstracts out complexity of API integration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Operational Control Center - Enables DFSP to monitor, analyze &amp; respond to payment transactions in real-time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>
                <a:latin typeface="Avenir"/>
                <a:ea typeface="Avenir"/>
                <a:cs typeface="Avenir"/>
                <a:sym typeface="Avenir"/>
              </a:rPr>
              <a:t>Scalable &amp; Enterprise-Grade 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Flexible deployment options 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- fully containerized, PH-EE can be deployed on-premise or in the cloud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Different deployment scenarios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: 3 different configurations based on the level of availability, fault tolerance and transaction volume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■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barebone | medium | fully scaled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Multi-tenant</a:t>
            </a:r>
            <a:r>
              <a:rPr lang="en" sz="1200">
                <a:latin typeface="Avenir"/>
                <a:ea typeface="Avenir"/>
                <a:cs typeface="Avenir"/>
                <a:sym typeface="Avenir"/>
              </a:rPr>
              <a:t>: Shared service providers offering services to multiple smaller DFSPs to spread out operational costs</a:t>
            </a:r>
            <a:endParaRPr sz="13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Avenir"/>
              <a:buChar char="●"/>
            </a:pPr>
            <a:r>
              <a:rPr lang="en" sz="1700" b="1">
                <a:latin typeface="Avenir"/>
                <a:ea typeface="Avenir"/>
                <a:cs typeface="Avenir"/>
                <a:sym typeface="Avenir"/>
              </a:rPr>
              <a:t>Flexible &amp; Extensible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Core Banking System Agnostic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■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Connect to any core banking or account management system simply by building another connector.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Flexible Payment Bridge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■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Connect to any other payment system simply by building additional connectors such as SEPA, SWIFT, ISO 20022, or any mobile money API.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Extensible Architecture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■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Simply build additional connectors for payments, core banking systems, or channel applications. 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■"/>
            </a:pPr>
            <a:r>
              <a:rPr lang="en" sz="1200">
                <a:latin typeface="Avenir"/>
                <a:ea typeface="Avenir"/>
                <a:cs typeface="Avenir"/>
                <a:sym typeface="Avenir"/>
              </a:rPr>
              <a:t>Orchestrate these different microservices by creating new BPMN diagrams and Zeebe workers.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SzPts val="1700"/>
              <a:buFont typeface="Avenir"/>
              <a:buChar char="○"/>
            </a:pPr>
            <a:r>
              <a:rPr lang="en" sz="1700" b="1">
                <a:latin typeface="Avenir"/>
                <a:ea typeface="Avenir"/>
                <a:cs typeface="Avenir"/>
                <a:sym typeface="Avenir"/>
              </a:rPr>
              <a:t>Payment and Process Orchestration</a:t>
            </a:r>
            <a:endParaRPr sz="1700" b="1">
              <a:latin typeface="Avenir"/>
              <a:ea typeface="Avenir"/>
              <a:cs typeface="Avenir"/>
              <a:sym typeface="Avenir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venir"/>
              <a:buChar char="○"/>
            </a:pPr>
            <a:r>
              <a:rPr lang="en" sz="1200" b="1">
                <a:latin typeface="Avenir"/>
                <a:ea typeface="Avenir"/>
                <a:cs typeface="Avenir"/>
                <a:sym typeface="Avenir"/>
              </a:rPr>
              <a:t>Zeebe: Powered by Camunda’s modern workflow engine for microservices orchestration built by Camunda.</a:t>
            </a:r>
            <a:endParaRPr sz="1200" b="1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210"/>
          <p:cNvSpPr txBox="1">
            <a:spLocks noGrp="1"/>
          </p:cNvSpPr>
          <p:nvPr>
            <p:ph type="title"/>
          </p:nvPr>
        </p:nvSpPr>
        <p:spPr>
          <a:xfrm>
            <a:off x="16515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DFSP Participation Toolkit should be Open</a:t>
            </a:r>
            <a:endParaRPr/>
          </a:p>
        </p:txBody>
      </p:sp>
      <p:sp>
        <p:nvSpPr>
          <p:cNvPr id="2639" name="Google Shape;2639;p210"/>
          <p:cNvSpPr txBox="1">
            <a:spLocks noGrp="1"/>
          </p:cNvSpPr>
          <p:nvPr>
            <p:ph type="body" idx="1"/>
          </p:nvPr>
        </p:nvSpPr>
        <p:spPr>
          <a:xfrm>
            <a:off x="455620" y="1083319"/>
            <a:ext cx="4746900" cy="32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16510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lang="en" sz="2200"/>
              <a:t>Lower Total Cost of Ownership</a:t>
            </a:r>
            <a:endParaRPr sz="2200"/>
          </a:p>
          <a:p>
            <a:pPr marL="1651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200"/>
              <a:t>Accelerated Development</a:t>
            </a:r>
            <a:endParaRPr sz="2200"/>
          </a:p>
          <a:p>
            <a:pPr marL="1651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200"/>
              <a:t>Focus On Differentiation &amp; Value-Add</a:t>
            </a:r>
            <a:endParaRPr sz="2200"/>
          </a:p>
          <a:p>
            <a:pPr marL="1651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200"/>
              <a:t>Freedom from Vendor Lock-In</a:t>
            </a:r>
            <a:endParaRPr sz="2200"/>
          </a:p>
          <a:p>
            <a:pPr marL="16510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200"/>
              <a:t>Sustainable Business Models </a:t>
            </a:r>
            <a:endParaRPr/>
          </a:p>
        </p:txBody>
      </p:sp>
      <p:sp>
        <p:nvSpPr>
          <p:cNvPr id="2640" name="Google Shape;2640;p210"/>
          <p:cNvSpPr txBox="1">
            <a:spLocks noGrp="1"/>
          </p:cNvSpPr>
          <p:nvPr>
            <p:ph type="sldNum" idx="4294967295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sp>
        <p:nvSpPr>
          <p:cNvPr id="2641" name="Google Shape;2641;p210"/>
          <p:cNvSpPr/>
          <p:nvPr/>
        </p:nvSpPr>
        <p:spPr>
          <a:xfrm>
            <a:off x="5831824" y="1388116"/>
            <a:ext cx="2991000" cy="2929200"/>
          </a:xfrm>
          <a:prstGeom prst="ellipse">
            <a:avLst/>
          </a:prstGeom>
          <a:solidFill>
            <a:srgbClr val="FCE8B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2642" name="Google Shape;2642;p210"/>
          <p:cNvGrpSpPr/>
          <p:nvPr/>
        </p:nvGrpSpPr>
        <p:grpSpPr>
          <a:xfrm>
            <a:off x="6492247" y="1230405"/>
            <a:ext cx="1669986" cy="1635330"/>
            <a:chOff x="3614360" y="410488"/>
            <a:chExt cx="2166000" cy="2166000"/>
          </a:xfrm>
        </p:grpSpPr>
        <p:sp>
          <p:nvSpPr>
            <p:cNvPr id="2643" name="Google Shape;2643;p210"/>
            <p:cNvSpPr/>
            <p:nvPr/>
          </p:nvSpPr>
          <p:spPr>
            <a:xfrm>
              <a:off x="3614360" y="410488"/>
              <a:ext cx="2166000" cy="2166000"/>
            </a:xfrm>
            <a:prstGeom prst="ellipse">
              <a:avLst/>
            </a:prstGeom>
            <a:solidFill>
              <a:srgbClr val="F7CB4D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4" name="Google Shape;2644;p210"/>
            <p:cNvSpPr txBox="1"/>
            <p:nvPr/>
          </p:nvSpPr>
          <p:spPr>
            <a:xfrm>
              <a:off x="3961563" y="92435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400"/>
                <a:buNone/>
              </a:pPr>
              <a:r>
                <a:rPr lang="en" sz="1200">
                  <a:solidFill>
                    <a:srgbClr val="383838"/>
                  </a:solidFill>
                  <a:latin typeface="Comfortaa"/>
                  <a:ea typeface="Comfortaa"/>
                  <a:cs typeface="Comfortaa"/>
                  <a:sym typeface="Comfortaa"/>
                </a:rPr>
                <a:t>Fuels Adoption</a:t>
              </a:r>
              <a:endParaRPr sz="1200">
                <a:solidFill>
                  <a:srgbClr val="383838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45" name="Google Shape;2645;p210"/>
          <p:cNvGrpSpPr/>
          <p:nvPr/>
        </p:nvGrpSpPr>
        <p:grpSpPr>
          <a:xfrm>
            <a:off x="5648084" y="2048386"/>
            <a:ext cx="1669986" cy="1635330"/>
            <a:chOff x="2519466" y="1493908"/>
            <a:chExt cx="2166000" cy="2166000"/>
          </a:xfrm>
        </p:grpSpPr>
        <p:sp>
          <p:nvSpPr>
            <p:cNvPr id="2646" name="Google Shape;2646;p210"/>
            <p:cNvSpPr/>
            <p:nvPr/>
          </p:nvSpPr>
          <p:spPr>
            <a:xfrm>
              <a:off x="2519466" y="1493908"/>
              <a:ext cx="2166000" cy="21660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47" name="Google Shape;2647;p210"/>
            <p:cNvSpPr txBox="1"/>
            <p:nvPr/>
          </p:nvSpPr>
          <p:spPr>
            <a:xfrm>
              <a:off x="2601163" y="22321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400"/>
                <a:buNone/>
              </a:pPr>
              <a:r>
                <a:rPr lang="en" sz="1200">
                  <a:solidFill>
                    <a:srgbClr val="383838"/>
                  </a:solidFill>
                  <a:latin typeface="Comfortaa"/>
                  <a:ea typeface="Comfortaa"/>
                  <a:cs typeface="Comfortaa"/>
                  <a:sym typeface="Comfortaa"/>
                </a:rPr>
                <a:t>Virtuous Cycle</a:t>
              </a:r>
              <a:endParaRPr sz="1200">
                <a:solidFill>
                  <a:srgbClr val="383838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48" name="Google Shape;2648;p210"/>
          <p:cNvGrpSpPr/>
          <p:nvPr/>
        </p:nvGrpSpPr>
        <p:grpSpPr>
          <a:xfrm>
            <a:off x="6492244" y="2858502"/>
            <a:ext cx="1669986" cy="1635330"/>
            <a:chOff x="3614356" y="2566908"/>
            <a:chExt cx="2166000" cy="2166000"/>
          </a:xfrm>
        </p:grpSpPr>
        <p:sp>
          <p:nvSpPr>
            <p:cNvPr id="2649" name="Google Shape;2649;p210"/>
            <p:cNvSpPr/>
            <p:nvPr/>
          </p:nvSpPr>
          <p:spPr>
            <a:xfrm>
              <a:off x="3614356" y="2566908"/>
              <a:ext cx="2166000" cy="2166000"/>
            </a:xfrm>
            <a:prstGeom prst="ellipse">
              <a:avLst/>
            </a:prstGeom>
            <a:solidFill>
              <a:srgbClr val="F09300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0" name="Google Shape;2650;p210"/>
            <p:cNvSpPr txBox="1"/>
            <p:nvPr/>
          </p:nvSpPr>
          <p:spPr>
            <a:xfrm>
              <a:off x="3961563" y="3539875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400"/>
                <a:buNone/>
              </a:pPr>
              <a:r>
                <a:rPr lang="en" sz="1100">
                  <a:solidFill>
                    <a:srgbClr val="383838"/>
                  </a:solidFill>
                  <a:latin typeface="Comfortaa"/>
                  <a:ea typeface="Comfortaa"/>
                  <a:cs typeface="Comfortaa"/>
                  <a:sym typeface="Comfortaa"/>
                </a:rPr>
                <a:t>Enables Innovation</a:t>
              </a:r>
              <a:endParaRPr sz="1100">
                <a:solidFill>
                  <a:srgbClr val="383838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grpSp>
        <p:nvGrpSpPr>
          <p:cNvPr id="2651" name="Google Shape;2651;p210"/>
          <p:cNvGrpSpPr/>
          <p:nvPr/>
        </p:nvGrpSpPr>
        <p:grpSpPr>
          <a:xfrm>
            <a:off x="7330736" y="2048361"/>
            <a:ext cx="1669986" cy="1635330"/>
            <a:chOff x="4701894" y="1493874"/>
            <a:chExt cx="2166000" cy="2166000"/>
          </a:xfrm>
        </p:grpSpPr>
        <p:sp>
          <p:nvSpPr>
            <p:cNvPr id="2652" name="Google Shape;2652;p210"/>
            <p:cNvSpPr/>
            <p:nvPr/>
          </p:nvSpPr>
          <p:spPr>
            <a:xfrm>
              <a:off x="4701894" y="1493874"/>
              <a:ext cx="2166000" cy="2166000"/>
            </a:xfrm>
            <a:prstGeom prst="ellipse">
              <a:avLst/>
            </a:prstGeom>
            <a:solidFill>
              <a:srgbClr val="F4B400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653" name="Google Shape;2653;p210"/>
            <p:cNvSpPr txBox="1"/>
            <p:nvPr/>
          </p:nvSpPr>
          <p:spPr>
            <a:xfrm>
              <a:off x="5295688" y="2220300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SzPts val="400"/>
                <a:buNone/>
              </a:pPr>
              <a:r>
                <a:rPr lang="en" sz="1200">
                  <a:solidFill>
                    <a:srgbClr val="383838"/>
                  </a:solidFill>
                  <a:latin typeface="Comfortaa"/>
                  <a:ea typeface="Comfortaa"/>
                  <a:cs typeface="Comfortaa"/>
                  <a:sym typeface="Comfortaa"/>
                </a:rPr>
                <a:t>Catalyzes Ecosystem</a:t>
              </a:r>
              <a:endParaRPr sz="1200">
                <a:solidFill>
                  <a:srgbClr val="383838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</p:grpSp>
      <p:sp>
        <p:nvSpPr>
          <p:cNvPr id="2654" name="Google Shape;2654;p210"/>
          <p:cNvSpPr/>
          <p:nvPr/>
        </p:nvSpPr>
        <p:spPr>
          <a:xfrm>
            <a:off x="6854824" y="2389934"/>
            <a:ext cx="945000" cy="925500"/>
          </a:xfrm>
          <a:prstGeom prst="ellipse">
            <a:avLst/>
          </a:prstGeom>
          <a:solidFill>
            <a:srgbClr val="FCE8B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latin typeface="Comfortaa"/>
                <a:ea typeface="Comfortaa"/>
                <a:cs typeface="Comfortaa"/>
                <a:sym typeface="Comfortaa"/>
              </a:rPr>
              <a:t>OPEN</a:t>
            </a:r>
            <a:endParaRPr sz="1400"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11"/>
          <p:cNvSpPr/>
          <p:nvPr/>
        </p:nvSpPr>
        <p:spPr>
          <a:xfrm>
            <a:off x="7950" y="2605775"/>
            <a:ext cx="9128100" cy="2537700"/>
          </a:xfrm>
          <a:prstGeom prst="rect">
            <a:avLst/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211"/>
          <p:cNvSpPr/>
          <p:nvPr/>
        </p:nvSpPr>
        <p:spPr>
          <a:xfrm>
            <a:off x="7950" y="393600"/>
            <a:ext cx="9128100" cy="2175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2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2662" name="Google Shape;2662;p2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393600"/>
          </a:xfrm>
          <a:prstGeom prst="rect">
            <a:avLst/>
          </a:prstGeom>
        </p:spPr>
        <p:txBody>
          <a:bodyPr spcFirstLastPara="1" wrap="square" lIns="34275" tIns="17125" rIns="34275" bIns="171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Access &amp; Meaningful Usage of DFS</a:t>
            </a:r>
            <a:endParaRPr/>
          </a:p>
        </p:txBody>
      </p:sp>
      <p:grpSp>
        <p:nvGrpSpPr>
          <p:cNvPr id="2663" name="Google Shape;2663;p211"/>
          <p:cNvGrpSpPr/>
          <p:nvPr/>
        </p:nvGrpSpPr>
        <p:grpSpPr>
          <a:xfrm>
            <a:off x="4930515" y="1752747"/>
            <a:ext cx="1701787" cy="1690663"/>
            <a:chOff x="6077707" y="1644751"/>
            <a:chExt cx="1854000" cy="1854000"/>
          </a:xfrm>
        </p:grpSpPr>
        <p:sp>
          <p:nvSpPr>
            <p:cNvPr id="2664" name="Google Shape;2664;p211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0944A1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5" name="Google Shape;2665;p211"/>
            <p:cNvSpPr txBox="1"/>
            <p:nvPr/>
          </p:nvSpPr>
          <p:spPr>
            <a:xfrm>
              <a:off x="63861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Apps</a:t>
              </a:r>
              <a:endParaRPr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666" name="Google Shape;2666;p211"/>
          <p:cNvGrpSpPr/>
          <p:nvPr/>
        </p:nvGrpSpPr>
        <p:grpSpPr>
          <a:xfrm>
            <a:off x="3441862" y="1752747"/>
            <a:ext cx="1701787" cy="1690663"/>
            <a:chOff x="4455905" y="1644751"/>
            <a:chExt cx="1854000" cy="1854000"/>
          </a:xfrm>
        </p:grpSpPr>
        <p:sp>
          <p:nvSpPr>
            <p:cNvPr id="2667" name="Google Shape;2667;p211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0C58D3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8" name="Google Shape;2668;p211"/>
            <p:cNvSpPr txBox="1"/>
            <p:nvPr/>
          </p:nvSpPr>
          <p:spPr>
            <a:xfrm>
              <a:off x="47643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Accounts</a:t>
              </a:r>
              <a:endParaRPr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669" name="Google Shape;2669;p211"/>
          <p:cNvGrpSpPr/>
          <p:nvPr/>
        </p:nvGrpSpPr>
        <p:grpSpPr>
          <a:xfrm>
            <a:off x="1953210" y="1752757"/>
            <a:ext cx="1701787" cy="1690663"/>
            <a:chOff x="2834102" y="1644762"/>
            <a:chExt cx="1854000" cy="1854000"/>
          </a:xfrm>
        </p:grpSpPr>
        <p:sp>
          <p:nvSpPr>
            <p:cNvPr id="2670" name="Google Shape;2670;p211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0D5DDF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1" name="Google Shape;2671;p211"/>
            <p:cNvSpPr txBox="1"/>
            <p:nvPr/>
          </p:nvSpPr>
          <p:spPr>
            <a:xfrm>
              <a:off x="3142502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Rails</a:t>
              </a:r>
              <a:endParaRPr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2672" name="Google Shape;2672;p211"/>
          <p:cNvGrpSpPr/>
          <p:nvPr/>
        </p:nvGrpSpPr>
        <p:grpSpPr>
          <a:xfrm>
            <a:off x="464558" y="1752757"/>
            <a:ext cx="1701787" cy="1690663"/>
            <a:chOff x="1212300" y="1644762"/>
            <a:chExt cx="1854000" cy="1854000"/>
          </a:xfrm>
        </p:grpSpPr>
        <p:sp>
          <p:nvSpPr>
            <p:cNvPr id="2673" name="Google Shape;2673;p211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0E65F0"/>
            </a:solidFill>
            <a:ln w="28575" cap="flat" cmpd="sng">
              <a:solidFill>
                <a:srgbClr val="A1C3F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4" name="Google Shape;2674;p211"/>
            <p:cNvSpPr txBox="1"/>
            <p:nvPr/>
          </p:nvSpPr>
          <p:spPr>
            <a:xfrm>
              <a:off x="1503950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FFFFFF"/>
                  </a:solidFill>
                  <a:latin typeface="Nunito"/>
                  <a:ea typeface="Nunito"/>
                  <a:cs typeface="Nunito"/>
                  <a:sym typeface="Nunito"/>
                </a:rPr>
                <a:t>Rules</a:t>
              </a:r>
              <a:endParaRPr sz="15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2675" name="Google Shape;2675;p211"/>
          <p:cNvSpPr/>
          <p:nvPr/>
        </p:nvSpPr>
        <p:spPr>
          <a:xfrm>
            <a:off x="223625" y="3869500"/>
            <a:ext cx="2739300" cy="42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Payment Hub facilitates easy connection to Mojaloop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6" name="Google Shape;2676;p211"/>
          <p:cNvSpPr/>
          <p:nvPr/>
        </p:nvSpPr>
        <p:spPr>
          <a:xfrm>
            <a:off x="342275" y="1062238"/>
            <a:ext cx="2502000" cy="58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Payment Hub allows simple and low-cost participation in scheme. 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77" name="Google Shape;2677;p211"/>
          <p:cNvSpPr/>
          <p:nvPr/>
        </p:nvSpPr>
        <p:spPr>
          <a:xfrm>
            <a:off x="3000050" y="1062250"/>
            <a:ext cx="2585400" cy="58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Mifos X provides flexible, open production-ready system to digitize all providers, formal &amp; informal.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78" name="Google Shape;2678;p211"/>
          <p:cNvCxnSpPr>
            <a:stCxn id="2675" idx="0"/>
            <a:endCxn id="2670" idx="4"/>
          </p:cNvCxnSpPr>
          <p:nvPr/>
        </p:nvCxnSpPr>
        <p:spPr>
          <a:xfrm rot="10800000" flipH="1">
            <a:off x="1593275" y="3443500"/>
            <a:ext cx="1210800" cy="426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9" name="Google Shape;2679;p211"/>
          <p:cNvCxnSpPr>
            <a:stCxn id="2676" idx="2"/>
          </p:cNvCxnSpPr>
          <p:nvPr/>
        </p:nvCxnSpPr>
        <p:spPr>
          <a:xfrm>
            <a:off x="1593275" y="1646038"/>
            <a:ext cx="1275000" cy="1221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0" name="Google Shape;2680;p211"/>
          <p:cNvCxnSpPr>
            <a:stCxn id="2667" idx="4"/>
            <a:endCxn id="2681" idx="0"/>
          </p:cNvCxnSpPr>
          <p:nvPr/>
        </p:nvCxnSpPr>
        <p:spPr>
          <a:xfrm flipH="1">
            <a:off x="4292156" y="3443410"/>
            <a:ext cx="600" cy="426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1" name="Google Shape;2681;p211"/>
          <p:cNvSpPr/>
          <p:nvPr/>
        </p:nvSpPr>
        <p:spPr>
          <a:xfrm>
            <a:off x="3041300" y="3869500"/>
            <a:ext cx="2502000" cy="42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Mobile Wallet Management System with Core Banking Built-in 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82" name="Google Shape;2682;p211"/>
          <p:cNvSpPr/>
          <p:nvPr/>
        </p:nvSpPr>
        <p:spPr>
          <a:xfrm>
            <a:off x="5614475" y="3869500"/>
            <a:ext cx="2502000" cy="4260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MMOs can easily roll out adjacent loan &amp; savings services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683" name="Google Shape;2683;p211"/>
          <p:cNvCxnSpPr>
            <a:stCxn id="2664" idx="4"/>
            <a:endCxn id="2682" idx="0"/>
          </p:cNvCxnSpPr>
          <p:nvPr/>
        </p:nvCxnSpPr>
        <p:spPr>
          <a:xfrm>
            <a:off x="5781408" y="3443410"/>
            <a:ext cx="1084200" cy="4260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4" name="Google Shape;2684;p211"/>
          <p:cNvCxnSpPr>
            <a:stCxn id="2677" idx="2"/>
            <a:endCxn id="2667" idx="0"/>
          </p:cNvCxnSpPr>
          <p:nvPr/>
        </p:nvCxnSpPr>
        <p:spPr>
          <a:xfrm>
            <a:off x="4292750" y="1646050"/>
            <a:ext cx="0" cy="106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5" name="Google Shape;2685;p211"/>
          <p:cNvSpPr/>
          <p:nvPr/>
        </p:nvSpPr>
        <p:spPr>
          <a:xfrm>
            <a:off x="15975" y="196500"/>
            <a:ext cx="8753100" cy="98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MFIs can digitize and digitally transform. 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6" name="Google Shape;2686;p211"/>
          <p:cNvSpPr/>
          <p:nvPr/>
        </p:nvSpPr>
        <p:spPr>
          <a:xfrm>
            <a:off x="-17625" y="4381600"/>
            <a:ext cx="8753100" cy="98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19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MMOs can evolve to become payment &amp; service platforms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87" name="Google Shape;2687;p211"/>
          <p:cNvSpPr/>
          <p:nvPr/>
        </p:nvSpPr>
        <p:spPr>
          <a:xfrm>
            <a:off x="5741225" y="1062250"/>
            <a:ext cx="3198300" cy="583800"/>
          </a:xfrm>
          <a:prstGeom prst="roundRect">
            <a:avLst>
              <a:gd name="adj" fmla="val 16667"/>
            </a:avLst>
          </a:prstGeom>
          <a:solidFill>
            <a:srgbClr val="CFE2F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- Directly offer digital financial services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venir"/>
                <a:ea typeface="Avenir"/>
                <a:cs typeface="Avenir"/>
                <a:sym typeface="Avenir"/>
              </a:rPr>
              <a:t>- Use Open Banking API to partner with fintechs</a:t>
            </a:r>
            <a:endParaRPr sz="11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41"/>
          <p:cNvSpPr/>
          <p:nvPr/>
        </p:nvSpPr>
        <p:spPr>
          <a:xfrm>
            <a:off x="78350" y="636650"/>
            <a:ext cx="4435500" cy="3953400"/>
          </a:xfrm>
          <a:prstGeom prst="roundRect">
            <a:avLst>
              <a:gd name="adj" fmla="val 16667"/>
            </a:avLst>
          </a:prstGeom>
          <a:solidFill>
            <a:srgbClr val="FFFFFF">
              <a:alpha val="2471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Payment Orchestration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7" name="Google Shape;1017;p141"/>
          <p:cNvSpPr txBox="1">
            <a:spLocks noGrp="1"/>
          </p:cNvSpPr>
          <p:nvPr>
            <p:ph type="title"/>
          </p:nvPr>
        </p:nvSpPr>
        <p:spPr>
          <a:xfrm>
            <a:off x="167100" y="-17567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Mifos DPG Stack</a:t>
            </a:r>
            <a:endParaRPr/>
          </a:p>
        </p:txBody>
      </p:sp>
      <p:grpSp>
        <p:nvGrpSpPr>
          <p:cNvPr id="1018" name="Google Shape;1018;p141"/>
          <p:cNvGrpSpPr/>
          <p:nvPr/>
        </p:nvGrpSpPr>
        <p:grpSpPr>
          <a:xfrm>
            <a:off x="135575" y="1201625"/>
            <a:ext cx="1592100" cy="2964600"/>
            <a:chOff x="1185325" y="666275"/>
            <a:chExt cx="1592100" cy="2964600"/>
          </a:xfrm>
        </p:grpSpPr>
        <p:sp>
          <p:nvSpPr>
            <p:cNvPr id="1019" name="Google Shape;1019;p141"/>
            <p:cNvSpPr/>
            <p:nvPr/>
          </p:nvSpPr>
          <p:spPr>
            <a:xfrm>
              <a:off x="1185325" y="666275"/>
              <a:ext cx="1592100" cy="2964600"/>
            </a:xfrm>
            <a:prstGeom prst="plaque">
              <a:avLst>
                <a:gd name="adj" fmla="val 16667"/>
              </a:avLst>
            </a:prstGeom>
            <a:solidFill>
              <a:srgbClr val="C6E0B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venir"/>
                  <a:ea typeface="Avenir"/>
                  <a:cs typeface="Avenir"/>
                  <a:sym typeface="Avenir"/>
                </a:rPr>
                <a:t>Pay-BB</a:t>
              </a: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Avenir"/>
                  <a:ea typeface="Avenir"/>
                  <a:cs typeface="Avenir"/>
                  <a:sym typeface="Avenir"/>
                </a:rPr>
                <a:t>(Government)</a:t>
              </a: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0" name="Google Shape;1020;p141"/>
            <p:cNvSpPr/>
            <p:nvPr/>
          </p:nvSpPr>
          <p:spPr>
            <a:xfrm>
              <a:off x="1488475" y="2190174"/>
              <a:ext cx="985800" cy="498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nir"/>
                  <a:ea typeface="Avenir"/>
                  <a:cs typeface="Avenir"/>
                  <a:sym typeface="Avenir"/>
                </a:rPr>
                <a:t>Bulk Processor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1" name="Google Shape;1021;p141"/>
            <p:cNvSpPr/>
            <p:nvPr/>
          </p:nvSpPr>
          <p:spPr>
            <a:xfrm>
              <a:off x="1488475" y="1660225"/>
              <a:ext cx="985800" cy="498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nir"/>
                  <a:ea typeface="Avenir"/>
                  <a:cs typeface="Avenir"/>
                  <a:sym typeface="Avenir"/>
                </a:rPr>
                <a:t>ID-Account Mapper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2" name="Google Shape;1022;p141"/>
            <p:cNvSpPr/>
            <p:nvPr/>
          </p:nvSpPr>
          <p:spPr>
            <a:xfrm>
              <a:off x="1488475" y="2720125"/>
              <a:ext cx="985800" cy="498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Avenir"/>
                  <a:ea typeface="Avenir"/>
                  <a:cs typeface="Avenir"/>
                  <a:sym typeface="Avenir"/>
                </a:rPr>
                <a:t>Orchestration</a:t>
              </a: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3" name="Google Shape;1023;p141"/>
            <p:cNvSpPr/>
            <p:nvPr/>
          </p:nvSpPr>
          <p:spPr>
            <a:xfrm>
              <a:off x="1443138" y="1421324"/>
              <a:ext cx="1084200" cy="1884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25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latin typeface="Avenir"/>
                  <a:ea typeface="Avenir"/>
                  <a:cs typeface="Avenir"/>
                  <a:sym typeface="Avenir"/>
                </a:rPr>
                <a:t>UI</a:t>
              </a:r>
              <a:endParaRPr sz="1000" b="1"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1024" name="Google Shape;1024;p141"/>
          <p:cNvGrpSpPr/>
          <p:nvPr/>
        </p:nvGrpSpPr>
        <p:grpSpPr>
          <a:xfrm>
            <a:off x="1814900" y="1347075"/>
            <a:ext cx="2600100" cy="2471700"/>
            <a:chOff x="4939100" y="1347075"/>
            <a:chExt cx="2600100" cy="2471700"/>
          </a:xfrm>
        </p:grpSpPr>
        <p:sp>
          <p:nvSpPr>
            <p:cNvPr id="1025" name="Google Shape;1025;p141"/>
            <p:cNvSpPr/>
            <p:nvPr/>
          </p:nvSpPr>
          <p:spPr>
            <a:xfrm>
              <a:off x="4939100" y="1347075"/>
              <a:ext cx="2600100" cy="24717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Payment Hub EE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(DFPS Participation)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CCCCCC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026" name="Google Shape;1026;p141"/>
            <p:cNvSpPr/>
            <p:nvPr/>
          </p:nvSpPr>
          <p:spPr>
            <a:xfrm>
              <a:off x="5059775" y="2221325"/>
              <a:ext cx="652200" cy="1166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Payment Connectors</a:t>
              </a: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27" name="Google Shape;1027;p141"/>
            <p:cNvSpPr/>
            <p:nvPr/>
          </p:nvSpPr>
          <p:spPr>
            <a:xfrm>
              <a:off x="5067200" y="1888075"/>
              <a:ext cx="2339700" cy="287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Channel Connectors</a:t>
              </a: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grpSp>
          <p:nvGrpSpPr>
            <p:cNvPr id="1028" name="Google Shape;1028;p141"/>
            <p:cNvGrpSpPr/>
            <p:nvPr/>
          </p:nvGrpSpPr>
          <p:grpSpPr>
            <a:xfrm>
              <a:off x="5757360" y="2221325"/>
              <a:ext cx="929182" cy="1166100"/>
              <a:chOff x="2676447" y="3059525"/>
              <a:chExt cx="1035300" cy="1166100"/>
            </a:xfrm>
          </p:grpSpPr>
          <p:sp>
            <p:nvSpPr>
              <p:cNvPr id="1029" name="Google Shape;1029;p141"/>
              <p:cNvSpPr/>
              <p:nvPr/>
            </p:nvSpPr>
            <p:spPr>
              <a:xfrm>
                <a:off x="2676447" y="3059525"/>
                <a:ext cx="1035300" cy="1166100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1030" name="Google Shape;1030;p141"/>
              <p:cNvSpPr/>
              <p:nvPr/>
            </p:nvSpPr>
            <p:spPr>
              <a:xfrm>
                <a:off x="2757585" y="3464125"/>
                <a:ext cx="881100" cy="3969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FFFFF"/>
                    </a:solidFill>
                    <a:latin typeface="Roboto Condensed"/>
                    <a:ea typeface="Roboto Condensed"/>
                    <a:cs typeface="Roboto Condensed"/>
                    <a:sym typeface="Roboto Condensed"/>
                  </a:rPr>
                  <a:t>Process Orchestration</a:t>
                </a:r>
                <a:endParaRPr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</p:grpSp>
        <p:sp>
          <p:nvSpPr>
            <p:cNvPr id="1031" name="Google Shape;1031;p141"/>
            <p:cNvSpPr/>
            <p:nvPr/>
          </p:nvSpPr>
          <p:spPr>
            <a:xfrm>
              <a:off x="5109488" y="2535200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ISO 20022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2" name="Google Shape;1032;p141"/>
            <p:cNvSpPr/>
            <p:nvPr/>
          </p:nvSpPr>
          <p:spPr>
            <a:xfrm>
              <a:off x="5109500" y="2726225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Mojaloop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3" name="Google Shape;1033;p141"/>
            <p:cNvSpPr/>
            <p:nvPr/>
          </p:nvSpPr>
          <p:spPr>
            <a:xfrm>
              <a:off x="5109500" y="2917250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Momo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4" name="Google Shape;1034;p141"/>
            <p:cNvSpPr/>
            <p:nvPr/>
          </p:nvSpPr>
          <p:spPr>
            <a:xfrm>
              <a:off x="5109500" y="3108275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RTP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5" name="Google Shape;1035;p141"/>
            <p:cNvSpPr/>
            <p:nvPr/>
          </p:nvSpPr>
          <p:spPr>
            <a:xfrm>
              <a:off x="5109500" y="3432975"/>
              <a:ext cx="2255100" cy="2877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FARM Connectors</a:t>
              </a: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6" name="Google Shape;1036;p141"/>
            <p:cNvSpPr/>
            <p:nvPr/>
          </p:nvSpPr>
          <p:spPr>
            <a:xfrm>
              <a:off x="6731925" y="2221325"/>
              <a:ext cx="652200" cy="11661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 b="1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Core Banking Connectors</a:t>
              </a: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7" name="Google Shape;1037;p141"/>
            <p:cNvSpPr/>
            <p:nvPr/>
          </p:nvSpPr>
          <p:spPr>
            <a:xfrm>
              <a:off x="6785888" y="2535200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Fineract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8" name="Google Shape;1038;p141"/>
            <p:cNvSpPr/>
            <p:nvPr/>
          </p:nvSpPr>
          <p:spPr>
            <a:xfrm>
              <a:off x="6794688" y="2917250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Wallet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39" name="Google Shape;1039;p141"/>
            <p:cNvSpPr/>
            <p:nvPr/>
          </p:nvSpPr>
          <p:spPr>
            <a:xfrm>
              <a:off x="6794688" y="3108275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CBS 1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1040" name="Google Shape;1040;p141"/>
            <p:cNvSpPr/>
            <p:nvPr/>
          </p:nvSpPr>
          <p:spPr>
            <a:xfrm>
              <a:off x="6794688" y="2726225"/>
              <a:ext cx="539700" cy="1563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SACCO</a:t>
              </a:r>
              <a:endParaRPr sz="7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1041" name="Google Shape;1041;p141"/>
          <p:cNvSpPr/>
          <p:nvPr/>
        </p:nvSpPr>
        <p:spPr>
          <a:xfrm>
            <a:off x="4574150" y="636650"/>
            <a:ext cx="4499100" cy="3953400"/>
          </a:xfrm>
          <a:prstGeom prst="roundRect">
            <a:avLst>
              <a:gd name="adj" fmla="val 16667"/>
            </a:avLst>
          </a:prstGeom>
          <a:solidFill>
            <a:srgbClr val="FFFFFF">
              <a:alpha val="24710"/>
            </a:srgbClr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Core Banking &amp; Account Management (Mifos/Fineract)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42" name="Google Shape;1042;p14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275" y="1627875"/>
            <a:ext cx="4218826" cy="20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41"/>
          <p:cNvSpPr txBox="1"/>
          <p:nvPr/>
        </p:nvSpPr>
        <p:spPr>
          <a:xfrm>
            <a:off x="4824725" y="1187100"/>
            <a:ext cx="4108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Core Banking System, Account Management &amp; System of Record</a:t>
            </a:r>
            <a:endParaRPr sz="10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Nunito"/>
              <a:buChar char="●"/>
            </a:pPr>
            <a:r>
              <a:rPr lang="en" sz="10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Open Banking APIs</a:t>
            </a:r>
            <a:endParaRPr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4" name="Google Shape;1044;p141"/>
          <p:cNvSpPr txBox="1"/>
          <p:nvPr/>
        </p:nvSpPr>
        <p:spPr>
          <a:xfrm>
            <a:off x="4769438" y="3806425"/>
            <a:ext cx="41085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Reference Mobile Banking </a:t>
            </a:r>
            <a:endParaRPr sz="10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&amp; Wallet Apps </a:t>
            </a:r>
            <a:endParaRPr sz="10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000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5" name="Google Shape;1045;p141"/>
          <p:cNvSpPr txBox="1"/>
          <p:nvPr/>
        </p:nvSpPr>
        <p:spPr>
          <a:xfrm>
            <a:off x="7496723" y="4831525"/>
            <a:ext cx="568500" cy="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Mobile Banking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6" name="Google Shape;1046;p141" descr="Google_Pixel_PSD_黑.png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529" y="3577825"/>
            <a:ext cx="662795" cy="123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141" descr="Google_Pixel_PSD_黑.png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515" y="3580377"/>
            <a:ext cx="662795" cy="123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141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242" y="3736796"/>
            <a:ext cx="535340" cy="99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41" descr="Google_Pixel_PSD_黑.png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500" y="3580377"/>
            <a:ext cx="662795" cy="1231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41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227" y="3738422"/>
            <a:ext cx="535341" cy="986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41"/>
          <p:cNvSpPr txBox="1"/>
          <p:nvPr/>
        </p:nvSpPr>
        <p:spPr>
          <a:xfrm>
            <a:off x="8312557" y="4828523"/>
            <a:ext cx="568500" cy="1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Mobile Wallet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52" name="Google Shape;1052;p141"/>
          <p:cNvSpPr txBox="1"/>
          <p:nvPr/>
        </p:nvSpPr>
        <p:spPr>
          <a:xfrm>
            <a:off x="6667174" y="4831525"/>
            <a:ext cx="826500" cy="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omfortaa"/>
                <a:ea typeface="Comfortaa"/>
                <a:cs typeface="Comfortaa"/>
                <a:sym typeface="Comfortaa"/>
              </a:rPr>
              <a:t>Open Banking App</a:t>
            </a:r>
            <a:endParaRPr sz="7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3" name="Google Shape;1053;p141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2550" y="3708113"/>
            <a:ext cx="568501" cy="99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42"/>
          <p:cNvSpPr txBox="1">
            <a:spLocks noGrp="1"/>
          </p:cNvSpPr>
          <p:nvPr>
            <p:ph type="title"/>
          </p:nvPr>
        </p:nvSpPr>
        <p:spPr>
          <a:xfrm>
            <a:off x="98250" y="-598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Fundamental Importance of Transaction Account </a:t>
            </a:r>
            <a:r>
              <a:rPr lang="en" sz="1600"/>
              <a:t>(Functional Wallet or Account)</a:t>
            </a:r>
            <a:endParaRPr sz="1600"/>
          </a:p>
        </p:txBody>
      </p:sp>
      <p:pic>
        <p:nvPicPr>
          <p:cNvPr id="1059" name="Google Shape;1059;p14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375" y="654150"/>
            <a:ext cx="3343043" cy="429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75" y="1364337"/>
            <a:ext cx="3071700" cy="144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1" name="Google Shape;106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076" y="4066775"/>
            <a:ext cx="4524075" cy="95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2" name="Google Shape;1062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6075" y="2571750"/>
            <a:ext cx="4356601" cy="12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42"/>
          <p:cNvSpPr txBox="1"/>
          <p:nvPr/>
        </p:nvSpPr>
        <p:spPr>
          <a:xfrm>
            <a:off x="-58925" y="562000"/>
            <a:ext cx="5757600" cy="7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“In an ideal scenario, this will entail leveraging fully functional accounts that can serve as a gateway to other financial products and services, which can improve their financial lives and allow recipients to receive payments into an account of their choice</a:t>
            </a:r>
            <a:r>
              <a:rPr lang="en" sz="11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.”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ovStack">
  <a:themeElements>
    <a:clrScheme name="GovStack_V01">
      <a:dk1>
        <a:srgbClr val="000000"/>
      </a:dk1>
      <a:lt1>
        <a:srgbClr val="FFFFFF"/>
      </a:lt1>
      <a:dk2>
        <a:srgbClr val="0A0050"/>
      </a:dk2>
      <a:lt2>
        <a:srgbClr val="FFFFFF"/>
      </a:lt2>
      <a:accent1>
        <a:srgbClr val="0A0050"/>
      </a:accent1>
      <a:accent2>
        <a:srgbClr val="2BC582"/>
      </a:accent2>
      <a:accent3>
        <a:srgbClr val="0539E3"/>
      </a:accent3>
      <a:accent4>
        <a:srgbClr val="FEC800"/>
      </a:accent4>
      <a:accent5>
        <a:srgbClr val="FF4042"/>
      </a:accent5>
      <a:accent6>
        <a:srgbClr val="C0C0C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GovStack">
  <a:themeElements>
    <a:clrScheme name="GovStack_V01">
      <a:dk1>
        <a:srgbClr val="000000"/>
      </a:dk1>
      <a:lt1>
        <a:srgbClr val="FFFFFF"/>
      </a:lt1>
      <a:dk2>
        <a:srgbClr val="0A0050"/>
      </a:dk2>
      <a:lt2>
        <a:srgbClr val="FFFFFF"/>
      </a:lt2>
      <a:accent1>
        <a:srgbClr val="0A0050"/>
      </a:accent1>
      <a:accent2>
        <a:srgbClr val="2BC582"/>
      </a:accent2>
      <a:accent3>
        <a:srgbClr val="0539E3"/>
      </a:accent3>
      <a:accent4>
        <a:srgbClr val="FEC800"/>
      </a:accent4>
      <a:accent5>
        <a:srgbClr val="FF4042"/>
      </a:accent5>
      <a:accent6>
        <a:srgbClr val="C0C0C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4812</Words>
  <Application>Microsoft Macintosh PowerPoint</Application>
  <PresentationFormat>On-screen Show (16:9)</PresentationFormat>
  <Paragraphs>1185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78</vt:i4>
      </vt:variant>
    </vt:vector>
  </HeadingPairs>
  <TitlesOfParts>
    <vt:vector size="106" baseType="lpstr">
      <vt:lpstr>Cabin</vt:lpstr>
      <vt:lpstr>Raleway</vt:lpstr>
      <vt:lpstr>Montserrat</vt:lpstr>
      <vt:lpstr>Manrope</vt:lpstr>
      <vt:lpstr>Spectral</vt:lpstr>
      <vt:lpstr>Calibri</vt:lpstr>
      <vt:lpstr>Questrial</vt:lpstr>
      <vt:lpstr>Roboto Medium</vt:lpstr>
      <vt:lpstr>Manrope ExtraBold</vt:lpstr>
      <vt:lpstr>Century Gothic</vt:lpstr>
      <vt:lpstr>Lato</vt:lpstr>
      <vt:lpstr>Roboto</vt:lpstr>
      <vt:lpstr>Comfortaa</vt:lpstr>
      <vt:lpstr>Helvetica Neue</vt:lpstr>
      <vt:lpstr>Droid Sans</vt:lpstr>
      <vt:lpstr>Roboto Condensed</vt:lpstr>
      <vt:lpstr>Nunito</vt:lpstr>
      <vt:lpstr>Arial</vt:lpstr>
      <vt:lpstr>Montserrat ExtraBold</vt:lpstr>
      <vt:lpstr>Avenir</vt:lpstr>
      <vt:lpstr>Material</vt:lpstr>
      <vt:lpstr>Material</vt:lpstr>
      <vt:lpstr>GovStack</vt:lpstr>
      <vt:lpstr>GovStack</vt:lpstr>
      <vt:lpstr>Office Theme</vt:lpstr>
      <vt:lpstr>Office Theme</vt:lpstr>
      <vt:lpstr>Simple Light</vt:lpstr>
      <vt:lpstr>Custom</vt:lpstr>
      <vt:lpstr>The Art of the Possible:  Fully Digital Ecosystem powered by DPI</vt:lpstr>
      <vt:lpstr>Agenda &amp; What You’ll Learn</vt:lpstr>
      <vt:lpstr>PowerPoint Presentation</vt:lpstr>
      <vt:lpstr>PowerPoint Presentation</vt:lpstr>
      <vt:lpstr>About Mifos</vt:lpstr>
      <vt:lpstr>Mifos Consortium - GovStack Delivery Team</vt:lpstr>
      <vt:lpstr>How do the Mifos DPGs enable DPI? </vt:lpstr>
      <vt:lpstr>Mifos DPG Stack</vt:lpstr>
      <vt:lpstr>Fundamental Importance of Transaction Account (Functional Wallet or Account)</vt:lpstr>
      <vt:lpstr>Building Blocks of Modern G2P Architecture (World Bank)</vt:lpstr>
      <vt:lpstr>G2P Connect Solution Blueprint</vt:lpstr>
      <vt:lpstr>G2P Connect Solution Blueprint</vt:lpstr>
      <vt:lpstr>DPI Extends across the Entire Ecosystem </vt:lpstr>
      <vt:lpstr>Four Layers of APIs at 2 Different Levels </vt:lpstr>
      <vt:lpstr>Payment Hub EE &amp; Fineract</vt:lpstr>
      <vt:lpstr>Core Banking System </vt:lpstr>
      <vt:lpstr>Pepper Soup Project</vt:lpstr>
      <vt:lpstr>PowerPoint Presentation</vt:lpstr>
      <vt:lpstr>Mexico &amp; SIBI</vt:lpstr>
      <vt:lpstr>PowerPoint Presentation</vt:lpstr>
      <vt:lpstr>ABOUT SIBI</vt:lpstr>
      <vt:lpstr>PowerPoint Presentation</vt:lpstr>
      <vt:lpstr>SIBI</vt:lpstr>
      <vt:lpstr>PowerPoint Presentation</vt:lpstr>
      <vt:lpstr>PowerPoint Presentation</vt:lpstr>
      <vt:lpstr>Payment Hub EE DFSP Participation Toolkit</vt:lpstr>
      <vt:lpstr>Payment Hub EE Orchestration Engine</vt:lpstr>
      <vt:lpstr>What does Payment Hub EE do?  </vt:lpstr>
      <vt:lpstr>Executable BPMN Diagram in PH-EE</vt:lpstr>
      <vt:lpstr>Scalable, extensible, enterprise-grade Operation Control Center  for DFSPs</vt:lpstr>
      <vt:lpstr>Enabling DFSPs of any size to effectively participate in IIPS</vt:lpstr>
      <vt:lpstr>Where is Payment Hub EE being deployed?</vt:lpstr>
      <vt:lpstr>Art of the Possible:  Shared Infrastructure</vt:lpstr>
      <vt:lpstr>Vision for Shared Infrastructure</vt:lpstr>
      <vt:lpstr>PowerPoint Presentation</vt:lpstr>
      <vt:lpstr>Blueprint for Shared Infrastructure</vt:lpstr>
      <vt:lpstr>Theoretical Example - Mexico </vt:lpstr>
      <vt:lpstr>Finding Harmony</vt:lpstr>
      <vt:lpstr>Lab Environment</vt:lpstr>
      <vt:lpstr>Lab Environment</vt:lpstr>
      <vt:lpstr>Lab Environment Vision</vt:lpstr>
      <vt:lpstr>Lab Environment Vision Roadmap</vt:lpstr>
      <vt:lpstr>PowerPoint Presentation</vt:lpstr>
      <vt:lpstr>Mojafos</vt:lpstr>
      <vt:lpstr>GovStack Deliverables</vt:lpstr>
      <vt:lpstr>Key Digital Functionalities</vt:lpstr>
      <vt:lpstr>Key Digital Functionalities – BB Components </vt:lpstr>
      <vt:lpstr>Payments BB Architecture for G2P Payments</vt:lpstr>
      <vt:lpstr>Deliverable Breakdown</vt:lpstr>
      <vt:lpstr>Key Digital Functionalities: Account Mapper / Directory</vt:lpstr>
      <vt:lpstr>Key Digital Functionalities: Bulk Processing Engine</vt:lpstr>
      <vt:lpstr>Key Digital Functionalities: Voucher Engine</vt:lpstr>
      <vt:lpstr>Key Digital Functionalities: Payments Portal</vt:lpstr>
      <vt:lpstr>Key Digital Functionalities: Payment Initiation for P2G</vt:lpstr>
      <vt:lpstr>Key Digital Functionalities: P2G High Level Architecture</vt:lpstr>
      <vt:lpstr>Where next for GovStack Pay-BB</vt:lpstr>
      <vt:lpstr>G2P Connect Deliverables</vt:lpstr>
      <vt:lpstr>G2P Connect API Harmonization</vt:lpstr>
      <vt:lpstr>G2P Connect Technical Assessment Framework (TAF)</vt:lpstr>
      <vt:lpstr>Demo</vt:lpstr>
      <vt:lpstr>Objectives</vt:lpstr>
      <vt:lpstr>Demo Architecture</vt:lpstr>
      <vt:lpstr>Setup</vt:lpstr>
      <vt:lpstr>Setup</vt:lpstr>
      <vt:lpstr>Population of the ID Account Mapper</vt:lpstr>
      <vt:lpstr>Population of the ID Account Mapper</vt:lpstr>
      <vt:lpstr>Running Bulk Transactions</vt:lpstr>
      <vt:lpstr>Running Bulk Transactions</vt:lpstr>
      <vt:lpstr>Running Bulk Transactions</vt:lpstr>
      <vt:lpstr>Running Bulk Transactions</vt:lpstr>
      <vt:lpstr>Demonstrating Mobile Applications</vt:lpstr>
      <vt:lpstr>What’s Next</vt:lpstr>
      <vt:lpstr>PowerPoint Presentation</vt:lpstr>
      <vt:lpstr>Backup Slides</vt:lpstr>
      <vt:lpstr>Open Source Building Blocks for Core Banking &amp; Payment Orchestration</vt:lpstr>
      <vt:lpstr>Benefits of Payment Hub EE</vt:lpstr>
      <vt:lpstr>Why DFSP Participation Toolkit should be Open</vt:lpstr>
      <vt:lpstr>Value Proposition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Art of the Possible:  Fully Digital Ecosystem powered by DPI</dc:title>
  <cp:lastModifiedBy>David Higgins</cp:lastModifiedBy>
  <cp:revision>1</cp:revision>
  <dcterms:modified xsi:type="dcterms:W3CDTF">2023-11-01T10:45:09Z</dcterms:modified>
</cp:coreProperties>
</file>